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60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with.mu/es/tutorials/1.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ojankomazec.com/2019/12/installing-opencv-4-on-nvidia-jetson.html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www.zbw-mediatalk.eu/de/2015/09/github-und-social-coding-neue-formen-der-softwareentwicklung-und-distribution-als-chance/" TargetMode="External"/><Relationship Id="rId2" Type="http://schemas.openxmlformats.org/officeDocument/2006/relationships/hyperlink" Target="https://github.com/thebrokenleg/Stegnography-IBM.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jpadfield.github.io/simple-site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Arial"/>
                <a:cs typeface="Arial"/>
              </a:rPr>
              <a:t>                               Presented By</a:t>
            </a:r>
          </a:p>
          <a:p>
            <a:r>
              <a:rPr lang="en-US" sz="2000" b="1" dirty="0">
                <a:solidFill>
                  <a:srgbClr val="00B050"/>
                </a:solidFill>
                <a:latin typeface="Arial"/>
                <a:cs typeface="Arial"/>
              </a:rPr>
              <a:t>Student Name  </a:t>
            </a:r>
            <a:r>
              <a:rPr lang="en-US" sz="2000" b="1" dirty="0" smtClean="0">
                <a:solidFill>
                  <a:srgbClr val="00B050"/>
                </a:solidFill>
                <a:latin typeface="Arial"/>
                <a:cs typeface="Arial"/>
              </a:rPr>
              <a:t>: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Deepak Ram A 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Arial"/>
                <a:cs typeface="Arial"/>
              </a:rPr>
              <a:t>College Name  :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Rajalakshmi institute of technology</a:t>
            </a:r>
          </a:p>
          <a:p>
            <a:r>
              <a:rPr lang="en-US" sz="2000" b="1" dirty="0">
                <a:solidFill>
                  <a:srgbClr val="00B050"/>
                </a:solidFill>
                <a:latin typeface="Arial"/>
                <a:cs typeface="Arial"/>
              </a:rPr>
              <a:t>Department      </a:t>
            </a:r>
            <a:r>
              <a:rPr lang="en-US" sz="2000" b="1" dirty="0" smtClean="0">
                <a:solidFill>
                  <a:srgbClr val="00B050"/>
                </a:solidFill>
                <a:latin typeface="Arial"/>
                <a:cs typeface="Arial"/>
              </a:rPr>
              <a:t>: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Artificial Intelligence and Data Science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647BAEF-7569-418A-874B-BBC0AB2D80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315522"/>
            <a:ext cx="110809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Offensive 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can embed payloads and scripts into normal images, enabling more sophisticated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social engineering attacks.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33480D81-EE13-BF92-982C-CABDAD7891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2701" y="1352271"/>
            <a:ext cx="1126173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digital age, securing sensitive information during transmission and storage is a critical challenge.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make data conspicuous, attracting potential attackers.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offers a covert approach by embedding secret data within images, ensuring confidentiality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raising suspicion.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focuses on developing a secure and efficient image steganography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hide and retrieve data while maintaining image quality and robustness against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588F514A-7FCE-DC36-770A-74F8081B74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0822" y="1616701"/>
            <a:ext cx="783099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3.12.4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Core programming language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Image processing and manipulation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(LSB Method)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Hiding secret messages in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Storing and retrieving passwords securely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Command-Line Interface (CLI)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User interaction for encoding/decoding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9E2B13E-513A-68AF-E55B-3548D2D90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52286" y="3695363"/>
            <a:ext cx="4749206" cy="3047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D2499F0-6C6B-7338-2AB6-F38D26E2D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5032357" y="3726317"/>
            <a:ext cx="2258153" cy="257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8BD9CFF1-63F6-6EF6-FA42-2D5579F84C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397675"/>
            <a:ext cx="1055391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Invisible Message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Hides secret text inside an image without noticeable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Password-Protected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Ensures only authorized users can decode the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External Libraries (Except OpenCV)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Lightweight and easy to use with minimal dependencies.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&amp; Efficient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Quick encoding and decoding process using pixel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Image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PNG format to prevent data loss during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Cybersecurity 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Demonstrates real-world steganography techniques used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   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cybersecurity. </a:t>
            </a: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1BDFFCAC-B241-8083-2733-4BD697D850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3794" y="2076947"/>
            <a:ext cx="1124701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understand and analyze steganography techniques used in data hiding.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Experts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investigating hidden messages in digital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Researchers &amp; Students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study information security and steganography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secure communication and protecting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Developers &amp; Ethical Hackers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experiment with and improve steganography methods. </a:t>
            </a:r>
          </a:p>
        </p:txBody>
      </p:sp>
    </p:spTree>
    <p:extLst>
      <p:ext uri="{BB962C8B-B14F-4D97-AF65-F5344CB8AC3E}">
        <p14:creationId xmlns:p14="http://schemas.microsoft.com/office/powerpoint/2010/main" xmlns="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7823814-6C50-1B83-2ED5-66638279B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46" y="2009673"/>
            <a:ext cx="4279314" cy="4673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87C95D-5B76-FE6F-30E4-F6693DEC2DEA}"/>
              </a:ext>
            </a:extLst>
          </p:cNvPr>
          <p:cNvSpPr txBox="1"/>
          <p:nvPr/>
        </p:nvSpPr>
        <p:spPr>
          <a:xfrm>
            <a:off x="269246" y="1563329"/>
            <a:ext cx="393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Python program: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BBBA7B6-0A58-DA0A-3D80-C909608F4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752" y="1585149"/>
            <a:ext cx="4781720" cy="2503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085EACE-F3A3-A22C-1444-64D861223DDF}"/>
              </a:ext>
            </a:extLst>
          </p:cNvPr>
          <p:cNvSpPr txBox="1"/>
          <p:nvPr/>
        </p:nvSpPr>
        <p:spPr>
          <a:xfrm>
            <a:off x="5099312" y="1161461"/>
            <a:ext cx="475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Console Output: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03F3680-2B02-9D81-6414-E8DEFCFE1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475" y="4894796"/>
            <a:ext cx="6089734" cy="12955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04AFD25-2D37-5624-956F-16388125DE9C}"/>
              </a:ext>
            </a:extLst>
          </p:cNvPr>
          <p:cNvSpPr txBox="1"/>
          <p:nvPr/>
        </p:nvSpPr>
        <p:spPr>
          <a:xfrm>
            <a:off x="5164626" y="4366605"/>
            <a:ext cx="453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Project files:</a:t>
            </a:r>
          </a:p>
        </p:txBody>
      </p:sp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B89DE34-B5FC-0CEC-DC0D-44C049A7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37" y="702156"/>
            <a:ext cx="11029615" cy="4673324"/>
          </a:xfrm>
        </p:spPr>
        <p:txBody>
          <a:bodyPr/>
          <a:lstStyle/>
          <a:p>
            <a:r>
              <a:rPr lang="en-US" dirty="0"/>
              <a:t>This project demonstrates a simple yet effective implementation of image steganography using the Least Significant Bit (LSB) method. </a:t>
            </a:r>
          </a:p>
          <a:p>
            <a:r>
              <a:rPr lang="en-US" dirty="0"/>
              <a:t>By embedding and retrieving secret messages within images, it highlights the importance of data hiding techniques in cybersecurity. </a:t>
            </a:r>
          </a:p>
          <a:p>
            <a:r>
              <a:rPr lang="en-US" dirty="0"/>
              <a:t>The use of OpenCV ensures efficient image processing, while password protection adds an extra layer of security. </a:t>
            </a:r>
          </a:p>
          <a:p>
            <a:r>
              <a:rPr lang="en-US" dirty="0"/>
              <a:t>This project serves as a foundation for further research and development in secure communication, digital forensics, and information security.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github.com/thebrokenleg/Stegnography-IBM.git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9FB68BE-EE2D-C7C5-7A64-7633A06FC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710377" y="5861302"/>
            <a:ext cx="3200407" cy="996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F9F2D9B-821C-B443-BE28-499305956D03}"/>
              </a:ext>
            </a:extLst>
          </p:cNvPr>
          <p:cNvSpPr txBox="1"/>
          <p:nvPr/>
        </p:nvSpPr>
        <p:spPr>
          <a:xfrm>
            <a:off x="710377" y="6858000"/>
            <a:ext cx="3200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jpadfield.github.io/simple-site/index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/3.0/"/>
              </a:rPr>
              <a:t>CC BY-NC</a:t>
            </a:r>
            <a:endParaRPr lang="en-IN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BA91182-A655-6320-EDC1-934420B54A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6618953" y="2093887"/>
            <a:ext cx="4745151" cy="26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393</TotalTime>
  <Words>438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Windows User</cp:lastModifiedBy>
  <cp:revision>35</cp:revision>
  <dcterms:created xsi:type="dcterms:W3CDTF">2021-05-26T16:50:10Z</dcterms:created>
  <dcterms:modified xsi:type="dcterms:W3CDTF">2025-02-26T11:01:21Z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