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3728-55CA-ED4B-A27E-8E7DB46C0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Thoongs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416A4-4580-EC4A-8079-51F7AE23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Thoongs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Thoongs</dc:title>
  <dc:creator>Cong Hoang</dc:creator>
  <cp:lastModifiedBy>Cong Hoang</cp:lastModifiedBy>
  <cp:revision>1</cp:revision>
  <dcterms:created xsi:type="dcterms:W3CDTF">2021-03-29T01:58:03Z</dcterms:created>
  <dcterms:modified xsi:type="dcterms:W3CDTF">2021-03-29T02:06:24Z</dcterms:modified>
</cp:coreProperties>
</file>