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D1D4D-5658-444F-BBC7-E9D1CA125EB8}" v="26" dt="2023-08-18T14:47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g Hoang" userId="8b2c9158593c377f" providerId="Windows Live" clId="Web-{9D3D1D4D-5658-444F-BBC7-E9D1CA125EB8}"/>
    <pc:docChg chg="addSld delSld modSld">
      <pc:chgData name="Cong Hoang" userId="8b2c9158593c377f" providerId="Windows Live" clId="Web-{9D3D1D4D-5658-444F-BBC7-E9D1CA125EB8}" dt="2023-08-18T14:47:03.256" v="22"/>
      <pc:docMkLst>
        <pc:docMk/>
      </pc:docMkLst>
      <pc:sldChg chg="addSp delSp modSp del">
        <pc:chgData name="Cong Hoang" userId="8b2c9158593c377f" providerId="Windows Live" clId="Web-{9D3D1D4D-5658-444F-BBC7-E9D1CA125EB8}" dt="2023-08-18T14:46:47.912" v="18"/>
        <pc:sldMkLst>
          <pc:docMk/>
          <pc:sldMk cId="3828521072" sldId="256"/>
        </pc:sldMkLst>
        <pc:spChg chg="add mod">
          <ac:chgData name="Cong Hoang" userId="8b2c9158593c377f" providerId="Windows Live" clId="Web-{9D3D1D4D-5658-444F-BBC7-E9D1CA125EB8}" dt="2023-08-18T14:46:14.645" v="5" actId="20577"/>
          <ac:spMkLst>
            <pc:docMk/>
            <pc:sldMk cId="3828521072" sldId="256"/>
            <ac:spMk id="2" creationId="{D87F2F96-5B3F-666C-DD17-C4F45F9BDCE0}"/>
          </ac:spMkLst>
        </pc:spChg>
        <pc:spChg chg="add">
          <ac:chgData name="Cong Hoang" userId="8b2c9158593c377f" providerId="Windows Live" clId="Web-{9D3D1D4D-5658-444F-BBC7-E9D1CA125EB8}" dt="2023-08-18T14:46:32.224" v="14"/>
          <ac:spMkLst>
            <pc:docMk/>
            <pc:sldMk cId="3828521072" sldId="256"/>
            <ac:spMk id="7" creationId="{1C9C6C9A-8485-3B9A-0677-977F0D32ECBE}"/>
          </ac:spMkLst>
        </pc:spChg>
        <pc:inkChg chg="add del">
          <ac:chgData name="Cong Hoang" userId="8b2c9158593c377f" providerId="Windows Live" clId="Web-{9D3D1D4D-5658-444F-BBC7-E9D1CA125EB8}" dt="2023-08-18T14:46:20.411" v="9"/>
          <ac:inkMkLst>
            <pc:docMk/>
            <pc:sldMk cId="3828521072" sldId="256"/>
            <ac:inkMk id="3" creationId="{04DD95D8-8BA8-B3E9-5934-B4E5FB52E36B}"/>
          </ac:inkMkLst>
        </pc:inkChg>
        <pc:inkChg chg="add del">
          <ac:chgData name="Cong Hoang" userId="8b2c9158593c377f" providerId="Windows Live" clId="Web-{9D3D1D4D-5658-444F-BBC7-E9D1CA125EB8}" dt="2023-08-18T14:46:19.598" v="8"/>
          <ac:inkMkLst>
            <pc:docMk/>
            <pc:sldMk cId="3828521072" sldId="256"/>
            <ac:inkMk id="4" creationId="{F9D70AFB-5930-17CB-6352-E486C77B30D0}"/>
          </ac:inkMkLst>
        </pc:inkChg>
        <pc:inkChg chg="add del">
          <ac:chgData name="Cong Hoang" userId="8b2c9158593c377f" providerId="Windows Live" clId="Web-{9D3D1D4D-5658-444F-BBC7-E9D1CA125EB8}" dt="2023-08-18T14:46:27.677" v="13"/>
          <ac:inkMkLst>
            <pc:docMk/>
            <pc:sldMk cId="3828521072" sldId="256"/>
            <ac:inkMk id="5" creationId="{7E5ACCED-B523-B007-DCC8-34EBE222F214}"/>
          </ac:inkMkLst>
        </pc:inkChg>
        <pc:inkChg chg="add del">
          <ac:chgData name="Cong Hoang" userId="8b2c9158593c377f" providerId="Windows Live" clId="Web-{9D3D1D4D-5658-444F-BBC7-E9D1CA125EB8}" dt="2023-08-18T14:46:24.723" v="12"/>
          <ac:inkMkLst>
            <pc:docMk/>
            <pc:sldMk cId="3828521072" sldId="256"/>
            <ac:inkMk id="6" creationId="{12906066-63D4-8D79-5A4F-1DB9DE7829CB}"/>
          </ac:inkMkLst>
        </pc:inkChg>
        <pc:inkChg chg="add">
          <ac:chgData name="Cong Hoang" userId="8b2c9158593c377f" providerId="Windows Live" clId="Web-{9D3D1D4D-5658-444F-BBC7-E9D1CA125EB8}" dt="2023-08-18T14:46:33.333" v="15"/>
          <ac:inkMkLst>
            <pc:docMk/>
            <pc:sldMk cId="3828521072" sldId="256"/>
            <ac:inkMk id="8" creationId="{2E108B51-029B-3E7F-0BC7-6798928132C0}"/>
          </ac:inkMkLst>
        </pc:inkChg>
        <pc:inkChg chg="add">
          <ac:chgData name="Cong Hoang" userId="8b2c9158593c377f" providerId="Windows Live" clId="Web-{9D3D1D4D-5658-444F-BBC7-E9D1CA125EB8}" dt="2023-08-18T14:46:33.896" v="16"/>
          <ac:inkMkLst>
            <pc:docMk/>
            <pc:sldMk cId="3828521072" sldId="256"/>
            <ac:inkMk id="9" creationId="{F51DA5ED-7469-5DFA-EF26-33BFA3E5FAC9}"/>
          </ac:inkMkLst>
        </pc:inkChg>
      </pc:sldChg>
      <pc:sldChg chg="addSp delSp new">
        <pc:chgData name="Cong Hoang" userId="8b2c9158593c377f" providerId="Windows Live" clId="Web-{9D3D1D4D-5658-444F-BBC7-E9D1CA125EB8}" dt="2023-08-18T14:47:03.256" v="22"/>
        <pc:sldMkLst>
          <pc:docMk/>
          <pc:sldMk cId="2979736809" sldId="257"/>
        </pc:sldMkLst>
        <pc:inkChg chg="add del">
          <ac:chgData name="Cong Hoang" userId="8b2c9158593c377f" providerId="Windows Live" clId="Web-{9D3D1D4D-5658-444F-BBC7-E9D1CA125EB8}" dt="2023-08-18T14:47:03.256" v="22"/>
          <ac:inkMkLst>
            <pc:docMk/>
            <pc:sldMk cId="2979736809" sldId="257"/>
            <ac:inkMk id="2" creationId="{A4222F63-488A-E4CE-1CFA-B1636713EC9A}"/>
          </ac:inkMkLst>
        </pc:inkChg>
        <pc:inkChg chg="add del">
          <ac:chgData name="Cong Hoang" userId="8b2c9158593c377f" providerId="Windows Live" clId="Web-{9D3D1D4D-5658-444F-BBC7-E9D1CA125EB8}" dt="2023-08-18T14:47:00.396" v="21"/>
          <ac:inkMkLst>
            <pc:docMk/>
            <pc:sldMk cId="2979736809" sldId="257"/>
            <ac:inkMk id="3" creationId="{6DD39B85-F1F7-6E88-D2BE-50D19CDF8838}"/>
          </ac:inkMkLst>
        </pc:inkChg>
      </pc:sldChg>
    </pc:docChg>
  </pc:docChgLst>
  <pc:docChgLst>
    <pc:chgData name="Cong Hoang" userId="8b2c9158593c377f" providerId="LiveId" clId="{7D00D3EF-6F05-B141-B90F-09208FC327D2}"/>
    <pc:docChg chg="custSel modSld">
      <pc:chgData name="Cong Hoang" userId="8b2c9158593c377f" providerId="LiveId" clId="{7D00D3EF-6F05-B141-B90F-09208FC327D2}" dt="2023-08-18T10:12:13.052" v="0" actId="700"/>
      <pc:docMkLst>
        <pc:docMk/>
      </pc:docMkLst>
      <pc:sldChg chg="delSp mod modClrScheme chgLayout">
        <pc:chgData name="Cong Hoang" userId="8b2c9158593c377f" providerId="LiveId" clId="{7D00D3EF-6F05-B141-B90F-09208FC327D2}" dt="2023-08-18T10:12:13.052" v="0" actId="700"/>
        <pc:sldMkLst>
          <pc:docMk/>
          <pc:sldMk cId="3828521072" sldId="256"/>
        </pc:sldMkLst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2" creationId="{D3C196D7-A55F-0A08-55BF-FDE6AB7BFFE6}"/>
          </ac:spMkLst>
        </pc:spChg>
        <pc:spChg chg="del">
          <ac:chgData name="Cong Hoang" userId="8b2c9158593c377f" providerId="LiveId" clId="{7D00D3EF-6F05-B141-B90F-09208FC327D2}" dt="2023-08-18T10:12:13.052" v="0" actId="700"/>
          <ac:spMkLst>
            <pc:docMk/>
            <pc:sldMk cId="3828521072" sldId="256"/>
            <ac:spMk id="3" creationId="{5B13F789-CE4D-635E-CC23-5F330B4CBF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6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5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8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/>
              <a:pPr/>
              <a:t>8/23/23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1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240" y="1319748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>
                <a:latin typeface="Berlin Sans FB Demi" panose="020E0802020502020306" pitchFamily="34" charset="0"/>
              </a:rPr>
              <a:t> </a:t>
            </a:r>
            <a:r>
              <a:rPr lang="en-US" sz="11500" b="1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>
                <a:latin typeface="Berlin Sans FB Demi" panose="020E0802020502020306" pitchFamily="34" charset="0"/>
              </a:rPr>
              <a:t> </a:t>
            </a:r>
            <a:r>
              <a:rPr lang="en-US" sz="11500" b="1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" y="1537061"/>
            <a:ext cx="3197135" cy="31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407" y="1552955"/>
            <a:ext cx="72313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Cache</a:t>
            </a:r>
            <a:endParaRPr lang="en-US" sz="19900" b="1" dirty="0">
              <a:solidFill>
                <a:srgbClr val="FFFF00"/>
              </a:solidFill>
              <a:latin typeface="UTM Neutra" panose="02040603050506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213812" y="619059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3700" y="6129038"/>
            <a:ext cx="723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3600" b="1">
                <a:latin typeface="Berlin Sans FB Demi" panose="020E0802020502020306" pitchFamily="34" charset="0"/>
              </a:rPr>
              <a:t> </a:t>
            </a:r>
            <a:r>
              <a:rPr lang="en-US" sz="3600" b="1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3600" b="1">
                <a:latin typeface="Berlin Sans FB Demi" panose="020E0802020502020306" pitchFamily="34" charset="0"/>
              </a:rPr>
              <a:t> </a:t>
            </a:r>
            <a:r>
              <a:rPr lang="en-US" sz="3600" b="1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944AE-986D-FA2C-62EC-7CF11D3A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7" y="1446048"/>
            <a:ext cx="3251200" cy="3251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B25EBAB-1E05-69BE-D138-48359EAFBB63}"/>
              </a:ext>
            </a:extLst>
          </p:cNvPr>
          <p:cNvGrpSpPr/>
          <p:nvPr/>
        </p:nvGrpSpPr>
        <p:grpSpPr>
          <a:xfrm>
            <a:off x="5987986" y="4707665"/>
            <a:ext cx="2303619" cy="769441"/>
            <a:chOff x="7133210" y="4898447"/>
            <a:chExt cx="2303619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5C0181-54F5-D00C-2A08-8F4F5BF43374}"/>
                </a:ext>
              </a:extLst>
            </p:cNvPr>
            <p:cNvSpPr txBox="1"/>
            <p:nvPr/>
          </p:nvSpPr>
          <p:spPr>
            <a:xfrm>
              <a:off x="7858897" y="4898447"/>
              <a:ext cx="15779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latin typeface="Comic Sans MS" panose="030F0902030302020204" pitchFamily="66" charset="0"/>
                  <a:cs typeface="Consolas" panose="020B0609020204030204" pitchFamily="49" charset="0"/>
                </a:rPr>
                <a:t>redis</a:t>
              </a:r>
              <a:endParaRPr lang="en-US" sz="3600" b="1" dirty="0">
                <a:latin typeface="Comic Sans MS" panose="030F0902030302020204" pitchFamily="66" charset="0"/>
                <a:cs typeface="Consolas" panose="020B0609020204030204" pitchFamily="49" charset="0"/>
              </a:endParaRPr>
            </a:p>
          </p:txBody>
        </p:sp>
        <p:pic>
          <p:nvPicPr>
            <p:cNvPr id="1026" name="Picture 2" descr="@redis">
              <a:extLst>
                <a:ext uri="{FF2B5EF4-FFF2-40B4-BE49-F238E27FC236}">
                  <a16:creationId xmlns:a16="http://schemas.microsoft.com/office/drawing/2014/main" id="{2ABBE8D0-66D1-4CED-1B11-66B419666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210" y="4942201"/>
              <a:ext cx="725687" cy="725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146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3140" y="194698"/>
            <a:ext cx="7231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>
                <a:solidFill>
                  <a:srgbClr val="FF0000"/>
                </a:solidFill>
                <a:latin typeface="Berlin Sans FB Demi" panose="020E0802020502020306" pitchFamily="34" charset="0"/>
              </a:rPr>
              <a:t>Disclaimer</a:t>
            </a:r>
            <a:endParaRPr lang="en-US" sz="3600" b="1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" y="164249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Berlin Sans FB Demi" panose="020E0802020502020306" pitchFamily="34" charset="0"/>
              </a:rPr>
              <a:t>1. Based on my personal </a:t>
            </a:r>
            <a:r>
              <a:rPr lang="en-US" sz="5400" b="1" dirty="0" err="1">
                <a:latin typeface="Berlin Sans FB Demi" panose="020E0802020502020306" pitchFamily="34" charset="0"/>
              </a:rPr>
              <a:t>exp</a:t>
            </a:r>
            <a:endParaRPr lang="en-US" sz="3600" b="1" dirty="0"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" y="2957336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2. Might not be optimized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" y="4263778"/>
            <a:ext cx="969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VN"/>
            </a:defPPr>
            <a:lvl1pPr algn="ctr">
              <a:defRPr sz="5400" b="1">
                <a:latin typeface="Berlin Sans FB Demi" panose="020E0802020502020306" pitchFamily="34" charset="0"/>
              </a:defRPr>
            </a:lvl1pPr>
          </a:lstStyle>
          <a:p>
            <a:r>
              <a:rPr lang="en-US" dirty="0"/>
              <a:t>3. Just for reference</a:t>
            </a:r>
          </a:p>
        </p:txBody>
      </p:sp>
    </p:spTree>
    <p:extLst>
      <p:ext uri="{BB962C8B-B14F-4D97-AF65-F5344CB8AC3E}">
        <p14:creationId xmlns:p14="http://schemas.microsoft.com/office/powerpoint/2010/main" val="30504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147" y="868680"/>
            <a:ext cx="908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UTM Neutra" panose="02040603050506020204" pitchFamily="18" charset="0"/>
              </a:rPr>
              <a:t>C</a:t>
            </a:r>
            <a:r>
              <a:rPr lang="en-US" sz="3600" b="1" dirty="0">
                <a:solidFill>
                  <a:srgbClr val="00B050"/>
                </a:solidFill>
                <a:latin typeface="UTM Neutra" panose="02040603050506020204" pitchFamily="18" charset="0"/>
              </a:rPr>
              <a:t>M</a:t>
            </a:r>
            <a:r>
              <a:rPr lang="en-US" sz="3600" b="1" dirty="0">
                <a:solidFill>
                  <a:srgbClr val="FFFF00"/>
                </a:solidFill>
                <a:latin typeface="UTM Neutra" panose="02040603050506020204" pitchFamily="18" charset="0"/>
              </a:rPr>
              <a:t>S </a:t>
            </a:r>
            <a:r>
              <a:rPr lang="en-US" sz="3600" b="1" dirty="0">
                <a:latin typeface="UTM Neutra" panose="02040603050506020204" pitchFamily="18" charset="0"/>
              </a:rPr>
              <a:t>: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Content</a:t>
            </a: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Comic Sans MS" panose="030F0702030302020204" pitchFamily="66" charset="0"/>
              </a:rPr>
              <a:t>Management</a:t>
            </a:r>
            <a:r>
              <a:rPr lang="en-US" sz="3600" b="1" dirty="0">
                <a:latin typeface="Comic Sans MS" panose="030F0702030302020204" pitchFamily="66" charset="0"/>
              </a:rPr>
              <a:t> </a:t>
            </a:r>
            <a:r>
              <a:rPr lang="en-US" sz="3600" b="1" dirty="0">
                <a:solidFill>
                  <a:srgbClr val="FFFF00"/>
                </a:solidFill>
                <a:latin typeface="Comic Sans MS" panose="030F0702030302020204" pitchFamily="66" charset="0"/>
              </a:rPr>
              <a:t>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315" y="0"/>
            <a:ext cx="244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WHAT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67" y="1897380"/>
            <a:ext cx="494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2. WHEN?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230880"/>
            <a:ext cx="4533900" cy="322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0253" y="3497580"/>
            <a:ext cx="2945948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/>
              <a:t>Price: 100$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" y="4716780"/>
            <a:ext cx="1630680" cy="13868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57500" y="4716780"/>
            <a:ext cx="1630680" cy="1386840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2080" y="4182606"/>
            <a:ext cx="643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lin Sans FB Demi" panose="020E0802020502020306" pitchFamily="34" charset="0"/>
              </a:rPr>
              <a:t>You have some </a:t>
            </a:r>
            <a:r>
              <a:rPr lang="en-US" sz="3600" b="1" dirty="0">
                <a:solidFill>
                  <a:srgbClr val="7030A0"/>
                </a:solidFill>
                <a:latin typeface="Berlin Sans FB Demi" panose="020E0802020502020306" pitchFamily="34" charset="0"/>
              </a:rPr>
              <a:t>content</a:t>
            </a:r>
            <a:r>
              <a:rPr lang="en-US" sz="36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>
                <a:latin typeface="Berlin Sans FB Demi" panose="020E0802020502020306" pitchFamily="34" charset="0"/>
              </a:rPr>
              <a:t>or</a:t>
            </a:r>
            <a:r>
              <a:rPr lang="en-US" sz="36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 </a:t>
            </a:r>
            <a:r>
              <a:rPr lang="en-US" sz="3600" b="1" dirty="0" err="1">
                <a:solidFill>
                  <a:srgbClr val="00B050"/>
                </a:solidFill>
                <a:latin typeface="Berlin Sans FB Demi" panose="020E0802020502020306" pitchFamily="34" charset="0"/>
              </a:rPr>
              <a:t>configs</a:t>
            </a:r>
            <a:r>
              <a:rPr lang="en-US" sz="3600" b="1" dirty="0">
                <a:latin typeface="Berlin Sans FB Demi" panose="020E0802020502020306" pitchFamily="34" charset="0"/>
              </a:rPr>
              <a:t> that </a:t>
            </a:r>
            <a:r>
              <a:rPr lang="en-US" sz="36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usually</a:t>
            </a:r>
            <a:r>
              <a:rPr lang="en-US" sz="36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 change</a:t>
            </a:r>
            <a:endParaRPr lang="en-US" sz="2000" b="1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247899" y="3527673"/>
            <a:ext cx="1752601" cy="647700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4221480" cy="1859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386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3. WHERE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140" y="3486150"/>
            <a:ext cx="2392680" cy="2392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954780"/>
            <a:ext cx="2026920" cy="20497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60" y="366161"/>
            <a:ext cx="2468880" cy="2468880"/>
          </a:xfrm>
          <a:prstGeom prst="rect">
            <a:avLst/>
          </a:prstGeom>
        </p:spPr>
      </p:pic>
      <p:sp>
        <p:nvSpPr>
          <p:cNvPr id="19" name="Left-Right Arrow 18"/>
          <p:cNvSpPr/>
          <p:nvPr/>
        </p:nvSpPr>
        <p:spPr>
          <a:xfrm>
            <a:off x="3169920" y="4682490"/>
            <a:ext cx="4130040" cy="6629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-Right Arrow 19"/>
          <p:cNvSpPr/>
          <p:nvPr/>
        </p:nvSpPr>
        <p:spPr>
          <a:xfrm rot="18966848">
            <a:off x="1994732" y="2799791"/>
            <a:ext cx="215258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-Right Arrow 20"/>
          <p:cNvSpPr/>
          <p:nvPr/>
        </p:nvSpPr>
        <p:spPr>
          <a:xfrm rot="3324054">
            <a:off x="6397156" y="2691954"/>
            <a:ext cx="1805606" cy="662940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15" y="0"/>
            <a:ext cx="32570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4. HOW ?</a:t>
            </a:r>
            <a:endParaRPr lang="en-US" sz="4000" b="1" dirty="0">
              <a:solidFill>
                <a:srgbClr val="FFFF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937260"/>
            <a:ext cx="5686425" cy="1905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7507" y="3381494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https://strapi.io/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7507" y="4305597"/>
            <a:ext cx="9123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https://docs.strapi.io/dev-docs/quick-start</a:t>
            </a:r>
          </a:p>
        </p:txBody>
      </p:sp>
    </p:spTree>
    <p:extLst>
      <p:ext uri="{BB962C8B-B14F-4D97-AF65-F5344CB8AC3E}">
        <p14:creationId xmlns:p14="http://schemas.microsoft.com/office/powerpoint/2010/main" val="31467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415" y="291046"/>
            <a:ext cx="723138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FF0000"/>
                </a:solidFill>
                <a:latin typeface="Berlin Sans FB Demi" panose="020E0802020502020306" pitchFamily="34" charset="0"/>
              </a:rPr>
              <a:t>Real</a:t>
            </a:r>
            <a:r>
              <a:rPr lang="en-US" sz="11500" b="1" dirty="0">
                <a:latin typeface="Berlin Sans FB Demi" panose="020E0802020502020306" pitchFamily="34" charset="0"/>
              </a:rPr>
              <a:t> </a:t>
            </a:r>
            <a:r>
              <a:rPr lang="en-US" sz="11500" b="1" dirty="0">
                <a:solidFill>
                  <a:srgbClr val="00B050"/>
                </a:solidFill>
                <a:latin typeface="Berlin Sans FB Demi" panose="020E0802020502020306" pitchFamily="34" charset="0"/>
              </a:rPr>
              <a:t>Life</a:t>
            </a:r>
            <a:r>
              <a:rPr lang="en-US" sz="11500" b="1" dirty="0">
                <a:latin typeface="Berlin Sans FB Demi" panose="020E0802020502020306" pitchFamily="34" charset="0"/>
              </a:rPr>
              <a:t> </a:t>
            </a:r>
            <a:r>
              <a:rPr lang="en-US" sz="11500" b="1" dirty="0">
                <a:solidFill>
                  <a:srgbClr val="FFFF00"/>
                </a:solidFill>
                <a:latin typeface="Berlin Sans FB Demi" panose="020E0802020502020306" pitchFamily="34" charset="0"/>
              </a:rPr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FD53E-41D9-C89A-4A18-222257012E87}"/>
              </a:ext>
            </a:extLst>
          </p:cNvPr>
          <p:cNvSpPr txBox="1"/>
          <p:nvPr/>
        </p:nvSpPr>
        <p:spPr>
          <a:xfrm>
            <a:off x="4191452" y="6053434"/>
            <a:ext cx="3081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.VnVogue" panose="020B7200000000000000" pitchFamily="34" charset="0"/>
              </a:rPr>
              <a:t>t</a:t>
            </a:r>
            <a:r>
              <a:rPr lang="en-VN" sz="2800">
                <a:solidFill>
                  <a:srgbClr val="FFFF00"/>
                </a:solidFill>
                <a:latin typeface=".VnVogue" panose="020B7200000000000000" pitchFamily="34" charset="0"/>
              </a:rPr>
              <a:t>he</a:t>
            </a:r>
            <a:r>
              <a:rPr lang="en-VN" sz="2800">
                <a:solidFill>
                  <a:srgbClr val="00B050"/>
                </a:solidFill>
                <a:latin typeface=".VnVogue" panose="020B7200000000000000" pitchFamily="34" charset="0"/>
              </a:rPr>
              <a:t>brown</a:t>
            </a:r>
            <a:r>
              <a:rPr lang="en-VN" sz="2800">
                <a:solidFill>
                  <a:srgbClr val="00B0F0"/>
                </a:solidFill>
                <a:latin typeface=".VnVogue" panose="020B7200000000000000" pitchFamily="34" charset="0"/>
              </a:rPr>
              <a:t>box</a:t>
            </a:r>
            <a:r>
              <a:rPr lang="en-VN" sz="2800">
                <a:latin typeface=".VnVogue" panose="020B7200000000000000" pitchFamily="34" charset="0"/>
              </a:rPr>
              <a:t>.</a:t>
            </a:r>
            <a:r>
              <a:rPr lang="en-VN" sz="2800">
                <a:solidFill>
                  <a:srgbClr val="FF0000"/>
                </a:solidFill>
                <a:latin typeface=".VnVogue" panose="020B7200000000000000" pitchFamily="34" charset="0"/>
              </a:rPr>
              <a:t>dev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94" y="508361"/>
            <a:ext cx="3197135" cy="31971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4296046"/>
            <a:ext cx="1133204" cy="113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329248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25" y="4329248"/>
            <a:ext cx="18192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.VnVogue</vt:lpstr>
      <vt:lpstr>Arial</vt:lpstr>
      <vt:lpstr>Berlin Sans FB Demi</vt:lpstr>
      <vt:lpstr>Century Gothic</vt:lpstr>
      <vt:lpstr>Comic Sans MS</vt:lpstr>
      <vt:lpstr>UTM Neutra</vt:lpstr>
      <vt:lpstr>Wingdings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Hoang</dc:creator>
  <cp:lastModifiedBy>E2375</cp:lastModifiedBy>
  <cp:revision>101</cp:revision>
  <dcterms:created xsi:type="dcterms:W3CDTF">2023-08-18T10:11:23Z</dcterms:created>
  <dcterms:modified xsi:type="dcterms:W3CDTF">2023-08-23T00:35:52Z</dcterms:modified>
</cp:coreProperties>
</file>