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9" r:id="rId5"/>
    <p:sldId id="257" r:id="rId6"/>
    <p:sldId id="258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6" d="100"/>
          <a:sy n="116" d="100"/>
        </p:scale>
        <p:origin x="9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6:04.802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471 761 12287,'-50'0'0,"-7"-9"0,16 7 0,-5-5 0,9 29 0,9 15 0,10 15 0,7 16 0,-2 21 0,9-37 0,2 3 0,-1 5 0,1 2 0,1 6 0,0 3 0,2 17 0,0 3 0,2 2 0,1 1 0,1 5 0,1 0-152,-1 0 0,1 0 0,-1-25 0,0 1 0,0-2 0,-2-4 0,0-1 0,0 0 0,0 2 0,0 1 0,1-1 152,1 3 0,0 0 0,1-1 0,-1-1 0,0 0 0,0-2 0,3 25 0,-1-3 0,-1-8 0,-1-2 0,-1-7 0,1 0 0,1 6 0,1-1 0,-3-14 0,-2-2 0,1-2 0,-1-2 78,-1-5 0,0-1 0,-1 40 0,0-29 0,0-6-78,0-1 0,-2-7 0,-5-17 0,5-18 0,-4-22 0,3-19 0,3-26 0,0-9 0,0-13 0,0-13 0,-2-4 0,0 41 0,0-1 0,-1-4 0,-1-3 0,-3-9 0,-1-1 0,1-1 0,-1-1 0,-2-2 0,-2 0-103,-1-1 1,0 0-1,-1-6 1,2-1-1,1-2 1,0-1-1,-2-8 1,0-1 102,2 25 0,0-2 0,0 0 0,1-5 0,1-1 0,0 0 0,0-3 0,0 1 0,1-1 0,0-1 0,2 1 0,0 0 0,1 1 0,1 1 0,0 0 0,0-5 0,1-1 0,1 3 0,2 11 0,1 1 0,1 2 0,1-28 0,2 3 0,4 9 0,2 3 0,1 7 0,4 3 0,3 10 0,1 2 0,0 5 0,2 2 0,0 2 0,1 3 0,21-33 0,8 12 0,1 9 291,-3 10 0,13-6 0,-4 12 0,4-1-291,4 0 0,1 10 0,8 3 0,-2 4 0,0 4 0,13-2 0,-6 16 0,4 4 0,2 6 0,4 9 0,-4 15 0,-2 14 0,-4 14 0,-38-20 0,-1 5 0,-6 6 0,-3 4 0,1 4 0,-2 3-98,2 6 1,-3 3 0,-2 9-1,-3 4 1,-2 3 0,-3 2 0,-1 4-1,-3 1 98,-3 0 0,-2 3 0,-3-20 0,0 2 0,-3 1 0,-2-4 0,-2-1 0,-1 1 0,0 2 0,0 0 0,-1 1-20,0-1 0,-1 0 0,-2 0 0,-2-3 1,-2 0-1,-1 0 0,-2-1 0,-2-1 0,-1-1 1,-7 28-1,-3 0 20,-2-3 0,-3 1 0,0 0 0,-5-1 0,-2-8 0,-4-2 0,-3 1 0,-3-1 0,0 0 0,-3 0 0,10-21 0,-2 1 0,0-1 0,3-4 0,1-2 0,-2 0 0,-1 0 0,0-1 0,-1 0 0,-19 24 0,-1-2 0,3-3 0,0-2 0,4-6 0,0-3 0,4-7 0,2-1-5,2-4 0,1-2 0,5-3 0,1-3 1,-27 27-1,8-13 5,12-16 0,-1-11 0,16-19 0,-10-2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9:06.9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79 334 12287,'0'-20'0,"-9"10"0,7-1 0,-4 4 0,1 3 0,-1-9 0,3 8 0,-5-1 0,8 15 0,0 10 0,6 3 0,3 11 0,0 1 0,-1 3 0,-1 3 0,-5 1 0,2 3 0,3 1 0,0 1 0,-7-5 0,0 3 0,0 2 0,0-1 0,0-5 0,0-3 0,0-5 0,0-3 0,0-10 0,-7-10 0,0-9 0,1-9 0,4-13 0,-3-4 0,-1-6 0,-3-5 0,5-5 0,-3-1 0,3-3 0,-5-9 0,3 1 0,1-5 0,3 0 0,2-8 0,0 10 0,2 3 0,5 4 0,4-7 0,8 20 0,1 2 0,0 7 0,8 8 0,5 5 0,4 4 0,2 3 0,0 1 0,0 7 0,-2 2 0,-4 5 0,2 4 0,-9 10 0,-2 3 0,-2 3 0,-5 5 0,-4-4 0,-6 1 0,-5-1 0,-4 7 0,-5-2 0,-8 1 0,-9-1 0,-4 4 0,-10-4 0,1 2 0,-4-3 0,-2 3 0,1-9 0,1-4 0,2-7 0,-5 1 0,14-10 0,-1-2 0,5-1 0,6-6 0,7-3 0,5-5 0,10-6 0,4 4 0,5 2 0,9 6 0,-1-1 0,1 1 0,0 3 0,1 4 0,3 5 0,2 6 0,7-2 0,-7 4 0,0 5 0,3 4 0,-1 4 0,7-2 0,-5 5 0,-1-1 0,3 5 0,-3-5 0,-1 3 0,0 2 0,-2 4 0,-6-11 0,-3 3 0,-4 4 0,3-7 0,-8 0 0,3 1 0,-4-10 0,4 3 0,-3-7 0,-1-10 0,-7 1 0,2-12 0,2-7 0,3-5 0,8-10 0,-4-3 0</inkml:trace>
  <inkml:trace contextRef="#ctx0" brushRef="#br0" timeOffset="581">882 275 12287,'-13'-13'0,"0"0"0,7 7 0,-7-8 0,8 10 0,-3-2 0,8 12 0,0 7 0,0 7 0,0 6 0,0 7 0,0 4 0,0 2 0,0 0 0,0 0 0,0 0 0,0 1 0,0 1 0,0 0 0,0-1 0,0 3 0,0-10 0,0 2 0,0-3 0,0-3 0,0-10 0,0 1 0,0-7 0,0 0 0,0-11 0,-2-2 0,-3-11 0,-1-6 0,-1-3 0,5-2 0,-2-4 0,-3-6 0,-6-8 0,4-3 0,1-3 0,-1 3 0,2 1 0,7 3 0,-2 2 0,-4 4 0,3-8 0,-3 8 0,6 5 0,6 4 0,-1 4 0,6-1 0,0-1 0,-1 2 0,10-4 0,8 13 0,1-2 0,-1 0 0,7 2 0,-3-2 0,5 5 0,3-1 0,-8 7 0,1-5 0,0 5 0,-3 2 0,-2 0 0,-8 0 0,0 0 0,-1 9 0,-1 4 0,-5 4 0,-5 3 0,-8-1 0,0 1 0,0 0 0,-8-1 0,-5 1 0,-5-1 0,-10 1 0,-3 0 0</inkml:trace>
  <inkml:trace contextRef="#ctx0" brushRef="#br0" timeOffset="764">843 569 12287,'-19'0'0,"-1"0"0,1 0 0,8 0 0,4 0 0,14 0 0,6 0 0,13-2 0,9-2 0,6-5 0,5-2 0,-1 5 0,-3-5 0,1 0 0,3 0 0,-2 7 0,-9-3 0,-3 5 0,3 2 0,-7 0 0,1 0 0</inkml:trace>
  <inkml:trace contextRef="#ctx0" brushRef="#br0" timeOffset="947">804 981 12287,'-26'11'0,"0"-5"0,0 3 0,6-3 0,3 3 0,4-2 0,8-5 0,16 4 0,9-3 0,15-3 0,4 0 0,9-3 0,2-3 0,13-3 0,-4-6 0,0 2 0,-5-2 0,0-1 0,-6 1 0,0 2 0,0-2 0,7-3 0,-23-1 0,5-1 0</inkml:trace>
  <inkml:trace contextRef="#ctx0" brushRef="#br0" timeOffset="1499">1843 334 12287,'-7'-13'0,"1"0"0,1-2 0,3 4 0,2-2 0,-8 8 0,5-1 0,-5 10 0,1 7 0,1 6 0,-10 1 0,3 15 0,-4 1 0,-3 3 0,-6 9 0,-2 2 0,-1 0 0,1 0 0,0 4 0,4-4 0,-2 2 0,2 5 0,2-10 0,5-3 0,4-7 0,4-12 0,9-7 0,2-21 0,2-14 0,3-10 0,8-3 0,-2-7 0,5-3 0,1-4 0,7-4 0,1-8 0,-4-1 0,-1 0 0,-2 0 0,2 0 0,2 1 0,2-1 0,2 9 0,-4 4 0,2 7 0,-2 6 0,-2 7 0,-3 13 0,1 6 0,-9 7 0,-2 7 0,-3 6 0,1 4 0,8 10 0,-4 1 0,0 2 0,-5 5 0,3 2 0,0 2 0,-1 1 0,1-1 0,0 0 0,-5 0 0,3 0 0,-3 1 0,-2-1 0,-2 0 0,0 0 0,0 0 0,0-2 0,0-2 0,0-4 0,0-3 0,0-2 0,0-6 0,-8-9 0,-3-3 0,-9-8 0</inkml:trace>
  <inkml:trace contextRef="#ctx0" brushRef="#br0" timeOffset="1713">1490 804 12287,'-20'0'0,"7"-6"0,0-1 0,9-8 0,-3 2 0,14-4 0,8-3 0,11 0 0,14 1 0,7-1 0,14 1 0,3-1 0,1 0 0,9 1 0,0-1 0,9 1 0,-11-1 0,4 0 0</inkml:trace>
  <inkml:trace contextRef="#ctx0" brushRef="#br0" timeOffset="2149">2470 334 12287,'-20'-7'0,"1"1"0,-1-1 0,1 7 0,-1 0 0,7 0 0,0 3 0,0 3 0,2 7 0,2 7 0,7 4 0,-2 4 0,-3 3 0,1 1 0,6 10 0,0 1 0,0 3 0,0 0 0,0-7 0,0-2 0,0-5 0,0 3 0,2-9 0,2-2 0,3-2 0,-1-11 0,-6-4 0,0-14 0,0-6 0,0-4 0,0-12 0,0-3 0,-2-8 0,-5-5 0,5 1 0,-6-8 0,1 0 0,1 2 0,-1-14 0,7 6 0,0-3 0,0 0 0,0 11 0,0 4 0,2 4 0,5 3 0,-3 11 0,9 6 0,2 9 0,3 4 0,1 3 0,3 6 0,2 0 0,2 0 0,9 6 0,-2 3 0,4 0 0,2 0 0,-2 6 0,-2-2 0,-5 4 0,-1 3 0,-3-1 0,-7 3 0,-1 2 0,-5 2 0,-4 7 0,-9-5 0,0 3 0,0 4 0,-16-1 0,-5 1 0,-6-4 0,-1-3 0,-13 11 0,-1-4 0,-3-2 0,-3-3 0,-5 5 0,6-2 0,-1 2 0,0-3 0,4 1 0,12-11 0,8-5 0,8 1 0,8-10 0,-1 10 0,-2-7 0</inkml:trace>
  <inkml:trace contextRef="#ctx0" brushRef="#br0" timeOffset="2582">2999 726 12287,'-13'0'0,"0"0"0,6 0 0,-3-2 0,1-5 0,-6 5 0,12 4 0,-3 16 0,4 6 0,-5 11 0,-1-3 0,-1 7 0,0 7 0,-4-2 0,4 6 0,-2 0 0,-4 0 0,4 0 0,0 2 0,3-6 0,3-5 0,3-1 0,2-1 0</inkml:trace>
  <inkml:trace contextRef="#ctx0" brushRef="#br0" timeOffset="3465">3607 314 12287,'-13'-10'0,"0"3"0,0-4 0,-7 9 0,0-7 0,9 11 0,5 5 0,6 4 0,4 11 0,5 2 0,2 2 0,-5 9 0,7-3 0,1 3 0,-4-2 0,1 4 0,-6-5 0,1 5 0,-1 3 0,-3-3 0,-2-3 0,0-3 0,0-3 0,0 5 0,0-7 0,0-2 0,-2-11 0,-5-6 0,5-7 0,-5-7 0,5-4 0,0-11 0,-2-2 0,-3-2 0,1-9 0,3 3 0,-1-5 0,-3-2 0,-1-5 0,3 1 0,-1 3 0,2 3 0,1-8 0,3 10 0,0 2 0,0 3 0,0 3 0,0 8 0,3-1 0,3 1 0,5 6 0,9 2 0,-1 2 0,7 0 0,0 5 0,-2-3 0,-2 3 0,-2 2 0,1 2 0,3 0 0,3 0 0,-1 0 0,-5 0 0,3 0 0,3 0 0,-1 0 0,-5 0 0,3 0 0,3 0 0,-1 0 0,-7 0 0,1 0 0,-1 0 0,1 0 0,-9 9 0,-2 1 0</inkml:trace>
  <inkml:trace contextRef="#ctx0" brushRef="#br0" timeOffset="3687">3666 432 12287,'-42'20'0,"-12"-1"0,28-1 0,-9-3 0,11-2 0,0-9 0,11 3 0,6-5 0,7-2 0,11 0 0,13 0 0,2 0 0,9-2 0,-2-5 0,6-4 0,7 1 0,-5-6 0,7 8 0,-5-1 0,-3 0 0,10-4 0,-13 7 0,0 1 0,-2 3 0,-11 2 0,2 0 0,4 0 0,1 0 0</inkml:trace>
  <inkml:trace contextRef="#ctx0" brushRef="#br0" timeOffset="3888">3607 883 12287,'-29'0'0,"8"0"0,-5 0 0,4 0 0,11 0 0,11 0 0,15-2 0,9-3 0,9-1 0,10-10 0,5 6 0,2-3 0,5-1 0,-7 8 0,0-5 0,-3 0 0,1 0 0,0 7 0,-7-5 0,-2 3 0,-4-1 0,4-8 0,-7 4 0</inkml:trace>
  <inkml:trace contextRef="#ctx0" brushRef="#br0" timeOffset="4364">4430 354 12287,'-9'-11'0,"-2"2"0,-2 2 0,0 1 0,2 2 0,-2 10 0,7 7 0,-3-2 0,2 4 0,3 5 0,2 4 0,2 4 0,0-2 0,0 5 0,0-1 0,0 7 0,0-4 0,0 2 0,0-3 0,0 3 0,0-6 0,0-1 0,0 0 0,-2-2 0,-5-6 0,3-9 0,-7-7 0,2-8 0,1-7 0,3-11 0,-1-4 0,1-7 0,3-4 0,2-4 0,0-3 0,0-1 0,0-8 0,0 6 0,2-1 0,5 0 0,-3-2 0,9 8 0,2 7 0,3 5 0,1-1 0,3 10 0,4 3 0,3 12 0,3-1 0,-3 5 0,-1 2 0,-6 9 0,6 4 0,-2 4 0,0 3 0,0 2 0,-6 2 0,0 2 0,-1-2 0,-6 4 0,-2 2 0,-2 3 0,-5 2 0,-2 6 0,-4-8 0,-4 4 0,-7 2 0,-11 0 0,-5 1 0,-1-1 0,-5 0 0,-8-2 0,-3-2 0,2-5 0,3-1 0,4 1 0,2-8 0,5-7 0,1-4 0,10-4 0,6-7 0,8 0 0,-4 0 0</inkml:trace>
  <inkml:trace contextRef="#ctx0" brushRef="#br0" timeOffset="4697">4979 373 12287,'-9'-11'0,"5"-4"0,-9 9 0,8-10 0,-4 14 0,9-4 0,0 12 0,0 7 0,0 5 0,0 1 0,0 1 0,0-1 0,0 1 0,0 0 0,0 1 0,0 6 0,7-4 0,0 8 0,-3-1 0,-2 1 0,-2-1 0,0 5 0,0-4 0,0-3 0,0 5 0,0-5 0,0 3 0,0-8 0,0 4 0,0-6 0,0-10 0,0-2 0</inkml:trace>
  <inkml:trace contextRef="#ctx0" brushRef="#br0" timeOffset="5030">5292 373 12287,'-19'-11'0,"-1"-4"0,3 6 0,4-2 0,-5 7 0,16-7 0,-5 5 0,20-3 0,9-6 0,7 4 0,5 2 0,6-4 0,3 4 0,3-2 0,-3-4 0,5 7 0,-2-1 0,-5 2 0,-6 1 0,0-1 0,-9 7 0,-2 0 0,-4 2 0,-9 3 0,-11 1 0,-18 10 0,-12-6 0</inkml:trace>
  <inkml:trace contextRef="#ctx0" brushRef="#br0" timeOffset="5306">5488 295 12287,'-13'0'0,"0"0"0,0 0 0,-7 0 0,7 6 0,0 1 0,2 2 0,-4-3 0,2 7 0,7 7 0,-5 4 0,2 2 0,2 2 0,7-2 0,0 5 0,0-1 0,0 7 0,0-4 0,0 4 0,0 2 0,0-2 0,3-2 0,1-4 0,2-3 0,1-2 0,-5-6 0,5-1 0,4 1 0,8-1 0</inkml:trace>
  <inkml:trace contextRef="#ctx0" brushRef="#br0" timeOffset="5645">5802 785 12287,'-20'-9'0,"1"-2"0,-1 0 0,9 3 0,2 16 0,12 5 0,1 5 0,2 1 0,1 8 0,-5 1 0,3 0 0,1 0 0,1 5 0,-10-5 0,-3 3 0,-7 4 0,-5 2 0,-3 2 0,-3-2 0,-2-4 0,-9 2 0,2-9 0,-4 8 0,-2-3 0</inkml:trace>
  <inkml:trace contextRef="#ctx0" brushRef="#br0" timeOffset="6130">6566 236 12287,'-19'-17'0,"-1"4"0,0 4 0,1 2 0,-1 1 0,9 1 0,3 12 0,1 6 0,0 4 0,-1 5 0,3 2 0,-1 4 0,2 3 0,1 2 0,3 6 0,0 0 0,0 0 0,3 0 0,1 1 0,5-1 0,1 0 0,-5 0 0,1 0 0,-3-2 0,-3-4 0,6-5 0,1-8 0,-3 0 0,-2-1 0,-2 1 0,0-9 0,0-11 0,0-16 0,-2-5 0,-5-5 0,5-9 0,-6 0 0,1-7 0,0-3 0,1-8 0,6 3 0,0-2 0,0-2 0,0-1 0,0 12 0,0-1 0,0 7 0,0 0 0,2 9 0,5-3 0,1 7 0,8 0 0,-3 9 0,2 9 0,2-3 0,3 0 0,0 0 0,-1 1 0,7 1 0,3 5 0,-1-2 0,0-3 0,5 1 0,-5 3 0,0-1 0,1-2 0,3-1 0,-5 7 0,-3 0 0,-3 9 0,-3 4 0,-5 4 0,-4-6 0,-9 15 0,0-4 0</inkml:trace>
  <inkml:trace contextRef="#ctx0" brushRef="#br0" timeOffset="6320">6370 550 12287,'-11'0'0,"-6"0"0,4 0 0,6-9 0,7-4 0,9-2 0,13-1 0,4 5 0,7 3 0,4-5 0,4 4 0,2 0 0,3 1 0,13-1 0,-5 4 0,-1-1 0,-3 2 0,0 1 0,-9 6 0,-4 3 0,-11 5 0,3 9 0</inkml:trace>
  <inkml:trace contextRef="#ctx0" brushRef="#br0" timeOffset="7113">7115 295 12287,'-20'-11'0,"1"-6"0,6 8 0,0-4 0,0-3 0,-7 10 0,9-1 0,2 10 0,9 3 0,0 7 0,0 7 0,0 4 0,0 4 0,0 3 0,-6 1 0,-1 7 0,1-2 0,-3-4 0,7 8 0,-7-3 0,3 1 0,-1 4 0,1-1 0,6-8 0,0-3 0,0-3 0,8 5 0,7-9 0,9-7 0,-2 1 0,7-12 0,-3-4 0,0-6 0,9-7 0,-5-11 0,3-2 0,-1-2 0,-5-9 0,3 3 0,-2-5 0,-4-2 0,-4-7 0,-5-2 0,-4 0 0,-2 0 0,4 2 0,-7 7 0,-1 2 0,-3 5 0,-2-3 0,0 9 0,-2 4 0,-5 7 0,-4-1 0,-8 10 0,-1-1 0,0 7 0,10 2 0,1 3 0,0 1 0,7 10 0,-5-3 0,5 4 0,2 3 0,0 1 0,0 6 0,0 3 0,0 1 0,7 6 0,-1-5 0,-1 5 0,-3 2 0,0 1 0,2 1 0,3 3 0,-3 1 0,-2-6 0,1-6 0,1 0 0,3-3 0,-1 5 0,-4-9 0,5-2 0,-3-4 0,9-7 0,-2-9 0,2-17 0,5 0 0,-8-15 0</inkml:trace>
  <inkml:trace contextRef="#ctx0" brushRef="#br0" timeOffset="7512">7546 158 12287,'11'-20'0,"-2"0"0,-9 7 0,0 0 0,0 9 0,0-3 0,2 12 0,4 1 0,-3 10 0,3-1 0,-2 7 0,3 4 0,-5 9 0,7-3 0,-3 5 0,1 2 0,-1 1 0,-6 1 0,0 3 0,0 1 0,0 1 0,-2-5 0,-4 3 0,-7 2 0,2-1 0,0-8 0,0-4 0,0-7 0,5 0 0,-5-4 0,2-4 0,2-12 0,7 1 0,0-14 0,9-2 0,4-4 0,5 5 0,1-1 0,1 7 0,2-5 0,2 3 0,2-3 0,2 5 0,-4-4 0,4 1 0,3-1 0,-7 4 0,4-5 0,-2 3 0,0-3 0,-2 3 0,-8-7 0,-3 0 0,2 0 0,-4 5 0,0-8 0,-3-1 0,8-11 0,-6-4 0</inkml:trace>
  <inkml:trace contextRef="#ctx0" brushRef="#br0" timeOffset="7862">7977 158 12287,'-6'-20'0,"-1"0"0,1 10 0,3-6 0,-3 10 0,4-1 0,-7 9 0,9 5 0,0 6 0,7 11 0,-1 4 0,1 1 0,1-1 0,-3 7 0,6-3 0,-3 3 0,-3-2 0,-1 8 0,0-4 0,3 0 0,-3 0 0,-2 5 0,-2-10 0,-2 3 0,-4-2 0,4 2 0,-7-7 0,2 0 0,1 1 0,-1-3 0,5-9 0,-4-4 0,3 5 0,-3-16 0,12 4 0,7-3 0,5-3 0,4-3 0,4-1 0,4-5 0,1-2 0,12 5 0,-1-5 0,3 0 0,3 0 0,5 7 0,-6-5 0,1 3 0,0-1 0,7-8 0,-5 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9:01.34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20 586 12287,'0'-19'0,"0"-1"0,0 1 0,0-1 0,0 0 0,0 1 0,0-1 0,0 1 0,0 19 0,0 13 0,0 15 0,0 9 0,0 11 0,0 4 0,0 5 0,0 2 0,0 2 0,0 0 0,0 0 0,0-5 0,0-1 0,0 1 0,0-4 0,0-6 0,0-4 0,0-5 0,0-5 0,0-6 0,0-13 0,0-6 0,0-16 0,0-10 0,0-10 0,0-10 0,0-2 0,0-5 0,0 2 0,0-8 0,0-2 0,0-3 0,0-2 0,0-2 0,0-2 0,0-2 0,0 6 0,2 7 0,2 2 0,3 6 0,8 1 0,-4 17 0,2 4 0,0 7 0,9-1 0,11 10 0,-5-1 0,-4 9 0,-7 5 0,-4 6 0,-8-2 0,1 2 0,-4 2 0,-2 3 0,0 8 0,0 2 0,0 0 0,0 1 0,-8 6 0,-5-3 0,-5 3 0,-1-2 0,-7 2 0,-1-7 0,3 0 0,3 0 0,1-1 0,3-8 0,4 1 0,-5-1 0,7 1 0</inkml:trace>
  <inkml:trace contextRef="#ctx0" brushRef="#br0" timeOffset="367">451 586 12287,'-9'11'0,"-2"-2"0,-2-2 0,0-1 0,7 9 0,-7-2 0,8 5 0,-1 1 0,12-8 0,7-4 0,5-5 0,8-2 0,2-2 0,3-5 0,4-6 0,-5-4 0,1-5 0,-1-2 0,1-2 0,-7-7 0,2 5 0,-7 0 0,-6-1 0,3 3 0,-10 4 0,-2-2 0,-1-2 0,-6 2 0,-3 9 0,-9 4 0,-9 3 0,0 3 0,-9 12 0,-2 6 0,-2 4 0,-2 9 0,0 3 0,0 1 0,-1 5 0,10 2 0,4 2 0,6 0 0,7 1 0,-2-8 0,8 1 0,5 0 0,7-3 0,8-2 0,13-8 0,6-3 0,5-4 0,3 3 0,-1-10 0,2-1 0,5-3 0,2-9 0,6-4 0,-4-4 0,-2-7 0,7-10 0,-5 1 0</inkml:trace>
  <inkml:trace contextRef="#ctx0" brushRef="#br0" timeOffset="718">1117 410 12287,'-19'0'0,"-1"0"0,7 0 0,0 0 0,7-7 0,-5 3 0,2 6 0,2 0 0,7 12 0,-2 1 0,-4 2 0,4 9 0,-5 0 0,5 1 0,2 1 0,0-4 0,-2 6 0,-3-1 0,-1-5 0,-1 4 0,7-2 0,-2-4 0,-5-7 0,5 2 0,-4-3 0,4-8 0,2-6 0,0-11 0,0-8 0,0-8 0,2-5 0,4-5 0,-1-5 0,8-3 0,2-5 0,2 0 0,5-1 0,2 8 0,2-3 0,-2 3 0,5 3 0,-3 8 0,-2 6 0,-3 4 0,6 4 0,-1 5 0,-2 7 0,-9 12 0,-4 10 0,-3 8 0,-1-3 0,-5 8 0,3-1 0,1 5 0,1-5 0,-7-2 0,8 5 0,3-1 0</inkml:trace>
  <inkml:trace contextRef="#ctx0" brushRef="#br0" timeOffset="2368">1490 390 12287,'-20'0'0,"9"-8"0,-4 3 0,9-8 0,-1 9 0,7-5 0,0 11 0,0 5 0,2 4 0,3 8 0,1 1 0,1 0 0,-7-1 0,0 1 0,0-1 0,0 8 0,0-1 0,0-2 0,0-3 0,0-1 0,-3 0 0,-1-1 0,-2 1 0,-3-1 0,4 1 0,-1 0 0,-3-3 0,5-2 0,-3-2 0,1-8 0,6 3 0,0-16 0,0-5 0,0-5 0,0-1 0,0-1 0,0 0 0,0 1 0,0-1 0,0 1 0,0-1 0,2 0 0,4 1 0,-1-1 0,8-2 0,0-2 0,-2-2 0,6-4 0,-6 6 0,2 4 0,0 3 0,-6-9 0,4 10 0,0 3 0,-1 3 0,-3-4 0,6 8 0,-9-1 0,7 7 0,-4 0 0,-3 0 0,9 0 0,-8 3 0,3 1 0,1 2 0,-7 10 0,5-3 0,1-2 0,-1 2 0,-3 2 0,-1 2 0,-3 3 0,0 0 0,0-1 0,0 1 0,0-1 0,0 1 0,0 0 0,0-1 0,0 1 0,0-1 0,0 1 0,0 0 0,0-7 0,0 0 0,0-7 0,0 7 0,-3-8 0,-3 1 0,4 5 0,-7 0 0,9 0 0,-9-2 0,7-9 0,-7 8 0,9-6 0,0 7 0,0-9 0,0 0 0,0-9 0,0-4 0,7-4 0,-1-3 0,-1 1 0,-3-1 0,4-6 0,1 0 0,0 2 0,1 2 0,-6 3 0,5-1 0,-3 0 0,3 1 0,-3-1 0,7 1 0,-2-1 0,0 3 0,-5 1 0,5 3 0,1-2 0,-3 0 0,4 0 0,0 1 0,0-1 0,0 4 0,4 0 0,-4 1 0,-3-1 0,8 6 0,-5-3 0,-1 10 0,-3 4 0,-5 12 0,-2 8 0,0-2 0,0-2 0,0 4 0,0 2 0,0 3 0,0 3 0,0-3 0,0-1 0,0 1 0,0-1 0,0-6 0,0 2 0,0-4 0,0-2 0,0-1 0,0 1 0,0 0 0,2-10 0,3-5 0,1-10 0,7-5 0,-4-10 0,0 0 0,-1 1 0,8-7 0,-5-3 0,2 1 0,0 0 0,0-5 0,6 5 0,1-1 0,0 1 0,-7-5 0,0 7 0,2 2 0,-4 5 0,0 4 0,-3 1 0,-1 10 0,-7-5 0,0 12 0,0 3 0,0 7 0,0 5 0,0 3 0,0 3 0,0 5 0,0 1 0,0 1 0,0 3 0,0-1 0,0 2 0,0 0 0,0 0 0,0-5 0,0-2 0,0-1 0,2-8 0,5 1 0,-3-3 0,9-6 0,2-11 0,-4-11 0,2-15 0,3-7 0,-8-12 0,1-5 0</inkml:trace>
  <inkml:trace contextRef="#ctx0" brushRef="#br0" timeOffset="2615">2039 57 12287,'0'-19'0,"-3"8"0,-3 4 0,4-4 0,-9 9 0,4-4 0,7 6 0,0 6 0,0 5 0,26 9 0,-4-1 0</inkml:trace>
  <inkml:trace contextRef="#ctx0" brushRef="#br0" timeOffset="2900">2489 292 12287,'-13'0'0,"2"-2"0,3-4 0,1 1 0,7-8 0,0 7 0,0-7 0,-9 8 0,-4-1 0,-2 6 0,0 6 0,2 5 0,-2 0 0,4 7 0,0-5 0,2 4 0,5 3 0,2-1 0,2 1 0,0-1 0,2 1 0,4 0 0,7-3 0,5-4 0,1 5 0,3-8 0,2 3 0,2 1 0,0-4 0,-6 6 0,0-5 0,-1-3 0,1 8 0,-1-3 0,-8 4 0,-6 3 0,-10-1 0,-6-6 0,-8 0 0,-3 0 0,-4-2 0,4 5 0,-6-8 0,2 3 0,-1 4 0,1-6 0,7 0 0,-1-1 0,9-8 0,5 0 0,4-10 0,4-8 0,4-1 0,14-10 0,10-1 0</inkml:trace>
  <inkml:trace contextRef="#ctx0" brushRef="#br0" timeOffset="3116">2666 390 12287,'11'-2'0,"-5"-4"0,-4 4 0,-2-7 0,0 18 0,0 4 0,0 6 0,0 7 0,-6 3 0,-1 5 0,3-1 0,2 2 0,2 0 0,0 0 0,0-5 0,0-2 0,0 5 0,0-7 0,0-2 0,0-2 0,0-9 0,0 0 0,2-11 0,4-2 0,5-17 0,9-14 0</inkml:trace>
  <inkml:trace contextRef="#ctx0" brushRef="#br0" timeOffset="3294">2646 155 12287,'-20'0'0,"10"-8"0,-1 5 0,4-3 0,5 4 0,2 2 0,13 2 0,4 2 0,3 3 0,8 8 0,3-4 0</inkml:trace>
  <inkml:trace contextRef="#ctx0" brushRef="#br0" timeOffset="3599">2979 332 12287,'-11'0'0,"-6"2"0,4 4 0,2 7 0,0 11 0,0 5 0,0 1 0,0-4 0,-2 7 0,5 2 0,-1 2 0,7 2 0,-7 0 0,3-2 0,-1-4 0,0 2 0,7-9 0,3-4 0,3-7 0,-1 2 0,8-6 0,2 0 0,4-4 0,5-14 0,3-6 0,-1-11 0,-7-4 0,1-1 0,-1 1 0,-5-7 0,-4 3 0,-1-5 0,-5-3 0,-1 3 0,-3 3 0,0 3 0,0 3 0,-9 2 0,-4 6 0,-5 3 0,-1 4 0,-1 4 0,1 9 0,-1 0 0,7 2 0,2 5 0,2 6 0,3 4 0,6 3 0</inkml:trace>
  <inkml:trace contextRef="#ctx0" brushRef="#br0" timeOffset="3982">3175 371 12287,'-11'-11'0,"-6"2"0,15 9 0,-7 2 0,9 5 0,2 4 0,5 0 0,-3 6 0,7-2 0,0 7 0,0 4 0,-7 0 0,5-4 0,-3 2 0,1 2 0,-1 0 0,-3-6 0,3 0 0,-4-1 0,5 1 0,-5-9 0,-2-5 0,0-15 0,0-10 0,0-1 0,0-8 0,0 2 0,0 0 0,0-7 0,0 7 0,0 2 0,0 2 0,2 3 0,3-1 0,1 0 0,9 3 0,-2 2 0,5 2 0,1 8 0,1 1 0,0 8 0,-1 1 0,-1 8 0,-3 2 0,-2 2 0,-2 3 0,4 0 0,-4-1 0,-2 1 0,-3-1 0,-4 1 0,3 0 0,1-1 0,1 1 0,-7-1 0,0 1 0,9-9 0,1-2 0</inkml:trace>
  <inkml:trace contextRef="#ctx0" brushRef="#br0" timeOffset="4199">4136 371 12287,'-20'0'0,"0"0"0,7 0 0,0 0 0,-2 0 0,4 0 0,-2 0 0,9 0 0,4 6 0,13 1 0,4 8 0,3-4 0</inkml:trace>
  <inkml:trace contextRef="#ctx0" brushRef="#br0" timeOffset="4371">4136 645 12287,'-11'0'0,"0"0"0,4 0 0,5 0 0,-15-9 0,6-1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9:33.4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645 883 12287,'-19'-20'0,"8"9"0,2 0 0,9 5 0,2 4 0,5-5 0,6 5 0,4-5 0,3 1 0,0 2 0,-1 1 0,1 3 0</inkml:trace>
  <inkml:trace contextRef="#ctx0" brushRef="#br0" timeOffset="932">234 354 12287,'-20'-11'0,"1"-7"0,-1 14 0,1-7 0,-1 2 0,7 1 0,0 1 0,8 3 0,1-7 0,8 2 0,7-6 0,9 2 0,2-5 0,4-1 0,4-1 0,12-2 0,1-1 0,3-4 0,6 1 0,-6 7 0,-2 1 0,-3 5 0,-4-2 0,-2 8 0,-5 3 0,-1 2 0,-3 4 0,-9 5 0,-4 6 0,-6 4 0,1 3 0,-1 1 0,-5 3 0,-6 3 0,-9 5 0,-11-1 0,-5 1 0,-1 3 0,-1 7 0,-3-10 0,1 3 0,-2-2 0,0 2 0,0-9 0,7-2 0,6-3 0,-8-1 0,10 0 0,5-9 0,15-3 0,13-8 0,7 0 0,6 0 0,-2 0 0,8 0 0,1 0 0,-2 0 0,3 7 0,-5-1 0,1 1 0,5 2 0,-7-5 0,1 7 0,-3 0 0,0 0 0,0 2 0,-9 6 0,-3 1 0,-6 2 0,-8 2 0,-2 2 0,-4-2 0,-12 0 0,-10 0 0,-3 2 0,-3-2 0,-4 4 0,-3-2 0,-5 0 0,-6 3 0,2-8 0,-4 5 0,-3-4 0,0-2 0,-4-1 0,16-1 0,1-5 0,3-7 0,4 3 0,4-2 0,13-3 0,14-11 0,8-3 0,11-10 0,9 0 0,17 1 0</inkml:trace>
  <inkml:trace contextRef="#ctx0" brushRef="#br0" timeOffset="1315">1135 942 12287,'-19'-20'0,"-1"0"0,9 10 0,5 1 0,12 9 0,7 0 0,5 9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1.5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216 216 12287,'0'-13'0,"0"0"0,0 6 0,0-6 0,0 6 0,0-6 0,-2 11 0,-5 2 0,-4 9 0,-8 10 0,-1 3 0,1 4 0,-7 5 0,-1 8 0,3 0 0,3 0 0,8-2 0,2-2 0,2-4 0,5-3 0,1-2 0,6-6 0,3-3 0,7-4 0,7-4 0,4-9 0,4-4 0,3-9 0,1 0 0,5-16 0,-2 3 0,-2 0 0,-9-7 0,2 5 0,-4-2 0,-3-5 0,-8 0 0,-4 0 0,-5 5 0,-2 1 0,-9 3 0,-6 9 0,-7 4 0,-4 6 0,-9 5 0,2 2 0,-1 0 0,1 0 0,-2 6 0,9 3 0,4 2 0,7 4 0,6-4 0,9 2 0,0 2 0,9 3 0,2 1 0</inkml:trace>
  <inkml:trace contextRef="#ctx0" brushRef="#br0" timeOffset="450">608 176 12287,'-20'0'0,"1"0"0,-1 0 0,1 0 0,8 0 0,2 3 0,9 3 0,0 7 0,0 5 0,0 1 0,0 1 0,0-1 0,0 1 0,0 0 0,0-1 0,0 1 0,0-1 0,0 1 0,0 0 0,0-1 0,0 1 0,-9-1 0,7-10 0,-4-9 0,3-11 0,3-13 0,0-2 0,0 2 0,9-6 0,2-3 0,2-4 0,0-2 0,0 2 0,7 2 0,-1 5 0,1 1 0,6 3 0,0 6 0,-2 1 0,-2-1 0,-5 7 0,1 2 0,1 3 0,-3 1 0,8 9 0,-7 5 0,-4 6 0,-9 4 0,3 3 0,-5-1 0,-2 1 0,0 6 0,0 0 0,-2 0 0,-5 3 0,3-5 0,-9 6 0,0-1 0,2-5 0,-4-3 0,8 1 0,1 0 0,-3-3 0,7 5 0,-5-11 0,5 5 0,4-1 0,5-4 0,4-4 0,8-9 0</inkml:trace>
  <inkml:trace contextRef="#ctx0" brushRef="#br0" timeOffset="851">1137 235 12287,'2'11'0,"5"-6"0,6-10 0,-2 3 0,2-7 0,0 1 0,-2-5 0,6 2 0,-6-2 0,2-3 0,0-1 0,-8 4 0,1 0 0,-4-2 0,-2-3 0,-2 5 0,-4 0 0,-12 9 0,-8-1 0,2 7 0,2 5 0,-4 8 0,0 0 0,0 7 0,-2 4 0,6 3 0,-4-5 0,6 4 0,7 2 0,4 1 0,9 4 0,3-5 0,3-1 0,14-6 0,15-7 0,8-5 0,9-3 0,14-1 0,6-9 0,4-7 0,2-11 0,1-1 0,-1-12 0,-4 0 0,-9 3 0,9-16 0,-13 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0.1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147 236 12287,'-20'0'0,"1"0"0,1-2 0,3-3 0,2-1 0,0-1 0,2 9 0,4 5 0,5 6 0,2 4 0,0 3 0,0 0 0,0-1 0,0 7 0,0 1 0,0-4 0,2 6 0,3-3 0,1-2 0,1-11 0,1-4 0,3-18 0,9-2 0</inkml:trace>
  <inkml:trace contextRef="#ctx0" brushRef="#br0" timeOffset="202">108 20 12287,'-27'0'0,"1"0"0,0-8 0,15 5 0,-6-5 0,23 10 0,1 2 0,8 3 0,5-1 0,8 3 0,3 2 0</inkml:trace>
  <inkml:trace contextRef="#ctx0" brushRef="#br0" timeOffset="567">500 236 12287,'-14'0'0,"1"0"0,7 0 0,-7 0 0,2 2 0,-2 5 0,6 6 0,5 4 0,-4 3 0,-3-1 0,-2 1 0,7-1 0,-3 1 0,5 0 0,-5-7 0,1 0 0,2-9 0,10 3 0,5-14 0,6-8 0,-1-7 0,-3-4 0,0-2 0,6 4 0,1-2 0,0 2 0,-1-5 0,1 3 0,-1 4 0,1 7 0,0 0 0,-1 6 0,1-2 0,-1 9 0,-1 2 0,-5 11 0,2 6 0,-6 5 0,-1 2 0,1 2 0,-2 7 0,-5-5 0,2 3 0,3 4 0,-1-7 0,-6 0 0,0-2 0,0 1 0,0-1 0,0 2 0,0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2:52.92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137 79 12287,'-19'0'0,"-1"0"0,1 0 0,-1 0 0,0 0 0,3 9 0,4 4 0,6 4 0,5 3 0,2 6 0,0 5 0,0 3 0,0 8 0,0 17 0,0 1 0,0 6 0,0 1 0,0 12 0,0-5 0,0-2 0,0-3 0,0-3 0,0-8 0,0-1 0,0-5 0,0 1 0,0-12 0,0-6 0,0-5 0,0 3 0,2-9 0,5-7 0,-3-6 0,9-11 0,3 0 0,1 0 0,3-2 0,-1-7 0,3-8 0,4-7 0,-4-11 0,6 2 0,-2-4 0,0-2 0,7-7 0,-7 1 0,-2 3 0,-2 8 0,-2-1 0,-3 6 0,-2 3 0,-2 4 0,-8-1 0,1 9 0,-4 8 0,-2 6 0,0 9 0,0 12 0,0 3 0,0 3 0,0-1 0,0-5 0,0 3 0,0 2 0,0 7 0,0-7 0,0-2 0,0-2 0,3 6 0,1 3 0,2-1 0,8-8 0,-6-11 0,3-2 0,2-3 0,7-8 0,-1-4 0,1-8 0,8-12 0,3-4 0</inkml:trace>
  <inkml:trace contextRef="#ctx0" brushRef="#br0" timeOffset="201">510 471 12287,'-20'11'0,"1"0"0,-1-5 0,0-3 0,12 12 0,10-9 0,15-1 0,12-12 0,10-4 0</inkml:trace>
  <inkml:trace contextRef="#ctx0" brushRef="#br0" timeOffset="583">980 765 12287,'-13'0'0,"0"0"0,9 0 0,-5-2 0,9-5 0,0-6 0,0 2 0,2-4 0,2-4 0,3-5 0,8-3 0,-4 8 0,2-1 0,0 1 0,-8-1 0,1 0 0,-4 1 0,-4 8 0,-4 4 0,-7 5 0,-11 11 0,-3 4 0,1 7 0,-2 6 0,6-4 0,-4 6 0,4-2 0,3 0 0,1 7 0,5-5 0,7 3 0,6-3 0,6 0 0,10-8 0,7-3 0,6-2 0,6 1 0,-3-5 0,3-3 0,-4 5 0,-1-4 0,-2 2 0,-4 4 0,-2-4 0,-2 2 0,-1 2 0,-8-4 0,-4 2 0,-14-2 0,-8 4 0,-7-4 0,-4-2 0,-9 4 0,0-6 0,-6-1 0,-5 3 0,1-7 0,5 5 0,3-5 0,5-2 0,3 0 0,10 0 0,1-2 0,5-5 0,7-4 0,12-8 0,14-1 0,10 0 0</inkml:trace>
  <inkml:trace contextRef="#ctx0" brushRef="#br0" timeOffset="1482">1568 334 12287,'-19'-9'0,"-1"0"0,0-6 0,1 2 0,8 7 0,2-5 0,0 2 0,7 2 0,-6-1 0,10 8 0,4 0 0,7 11 0,-4 15 0,-2 6 0,-3 5 0,2 3 0,-3 8 0,3 4 0,-4 4 0,-2 3 0,0 0 0,0 0 0,-2 0 0,-4-1 0,3-1 0,-3-5 0,2-8 0,-3-9 0,5-7 0,-5-8 0,5-12 0,2-8 0,0-17 0,0-16 0,0-4 0,0-2 0,0 0 0,0 0 0</inkml:trace>
  <inkml:trace contextRef="#ctx0" brushRef="#br0" timeOffset="1680">1313 687 12287,'-19'6'0,"-1"1"0,1-3 0,-8 5 0,1-3 0,2-1 0,3-3 0,12-2 0,11 0 0,15 0 0,12 0 0,12-2 0,5-5 0,6-6 0,13-4 0,9-5 0,7-2 0,4-2 0,6 0 0,-6 6 0,-34 6 0,1 0 0,-2-1 0,0-1 0</inkml:trace>
  <inkml:trace contextRef="#ctx0" brushRef="#br0" timeOffset="2215">2411 902 12287,'-2'-13'0,"-5"0"0,5 9 0,-7-5 0,9 11 0,0 5 0,0 8 0,0 9 0,0 6 0,0 10 0,0-1 0,0 0 0,0 0 0,0 0 0,0-2 0,0-4 0,0 4 0,0-6 0,0-1 0,0-4 0,0-4 0,0-2 0,-2-10 0,-2-5 0,-3-10 0,3-8 0,-5-13 0,3-6 0,-1-8 0,-2-5 0,7-5 0,-4-9 0,3 0 0,3 0 0,0-6 0,0 0 0,0 4 0,0 6 0,3 1 0,1 10 0,5 7 0,2 9 0,2 2 0,8 4 0,3 7 0,3 4 0,5 4 0,-4 7 0,1 2 0,-1 5 0,-2-3 0,-4 9 0,0 3 0,-3 1 0,3 3 0,-13-1 0,0 3 0,-1 4 0,-1-4 0,-9 6 0,-5-2 0,-6 1 0,-4-1 0,-5-7 0,-2 1 0,-2-1 0,-7 5 0,5-2 0,-1-7 0,1-4 0,2 2 0,6-6 0,5-3 0,7-10 0,8-7 0,21-13 0,1-5 0,17-8 0</inkml:trace>
  <inkml:trace contextRef="#ctx0" brushRef="#br0" timeOffset="2532">2920 745 12287,'-13'7'0,"0"0"0,9-1 0,-11-4 0,6 3 0,-2 1 0,7 3 0,-3-3 0,7-3 0,7 1 0,6-8 0,4-7 0,5-11 0,2-2 0,2-2 0,0-7 0,-4 5 0,0-1 0,-3 1 0,5 2 0,-13 6 0,0 1 0,-4-1 0,-5 1 0,-2-1 0,-11 9 0,-6 5 0,-10 8 0,-3 11 0,-1 2 0,-3 18 0,1 2 0,-2 2 0,7 0 0,2 0 0,6-2 0,7-1 0,-2 8 0,8-12 0,5 1 0,6-5 0,7-4 0,11-5 0,4-4 0,7-6 0,4-5 0,4-4 0,3-5 0,1-6 0,3-7 0,-2-6 0,4-4 0,9-9 0</inkml:trace>
  <inkml:trace contextRef="#ctx0" brushRef="#br0" timeOffset="3465">3371 530 12287,'-13'0'0,"0"0"0,7 0 0,-5 2 0,2 5 0,2-3 0,5 7 0,-2 0 0,-3 0 0,-1 2 0,3 6 0,-1 1 0,1-1 0,3 1 0,2 0 0,-2-3 0,-5-4 0,5 5 0,-4-5 0,-5 4 0,9-8 0,-5-9 0,3-11 0,-3-7 0,5-1 0,-4-3 0,3-2 0,3-2 0,3-9 0,1 5 0,5-1 0,2 5 0,-1-2 0,6-1 0,-3 1 0,2 0 0,7 2 0,2 6 0,-3 0 0,3 1 0,0 1 0,-4 3 0,0 4 0,-1 3 0,7-5 0,0 6 0,-2 3 0,-2 1 0,-2 3 0,-1 0 0,-6 3 0,1 3 0,-10 5 0,2 9 0,-3-1 0,-1-1 0,2-3 0,3-2 0,-1-6 0,-6 6 0,0 0 0,0 6 0,0-6 0,0 0 0,0-6 0,0 6 0,-2-9 0,-5 3 0,5-3 0,-4 3 0,4-5 0,-1 7 0,-3-9 0,4 0 0,-7 0 0,9 0 0,0 0 0,0-9 0,0 7 0,0-7 0,0 9 0,0 0 0,0-9 0,0 7 0,0-7 0,0 1 0,0-3 0</inkml:trace>
  <inkml:trace contextRef="#ctx0" brushRef="#br0" timeOffset="4332">3881 451 12287,'-11'-8'0,"0"6"0,4-5 0,5 7 0,-4 7 0,4 6 0,-1 4 0,-1 3 0,-2-1 0,1 1 0,3 6 0,0 2 0,-3 1 0,-1-1 0,-3-2 0,5-6 0,-3-1 0,3 1 0,0-1 0,-3 1 0,5-11 0,-5-9 0,5-11 0,4-15 0,3-5 0,1 1 0,9-14 0,-1 5 0,3-2 0,3-1 0,-1 5 0,1 2 0,-1 5 0,1 2 0,0 1 0,-1 8 0,1 1 0,-1 5 0,-6 5 0,0 8 0,-8 8 0,1 8 0,-3 5 0,-3 6 0,0 5 0,0-3 0,0-1 0,0 0 0,0 5 0,0-5 0,0 3 0,-7-1 0,0 3 0,3-7 0,0-7 0,-3-5 0,5-8 0,-4-12 0,10-12 0,5-10 0,1-1 0,6 1 0,1-4 0,3 3 0,-1-1 0,1-5 0,0 7 0,1-1 0,5 1 0,1 6 0,1-2 0,-9 9 0,-1 8 0,-7 5 0,2 2 0,-7 9 0,5 4 0,-2 4 0,-5 3 0,-1 6 0,-3 3 0,0-1 0,0 0 0,0-2 0,0-4 0,0 2 0,0 2 0,0 0 0,0-6 0,0-1 0,0 1 0,0 0 0,2-1 0,4 1 0,-4-9 0,14-5 0,-8-12 0,1-7 0,0-5 0,4-4 0,-7-4 0,18-4 0,-2-9 0</inkml:trace>
  <inkml:trace contextRef="#ctx0" brushRef="#br0" timeOffset="4527">4606 314 12287,'-20'13'0,"1"0"0,1 0 0,5 7 0,5 0 0,-1-1 0,7 1 0,-5-1 0,5 1 0,2 0 0,0 6 0,0 0 0,0-2 0,0-2 0,0-3 0,2 1 0,5-1 0,4-8 0,8-4 0,-6-7 0,-2-7 0,-2-6 0,6-13 0,-4-4 0</inkml:trace>
  <inkml:trace contextRef="#ctx0" brushRef="#br0" timeOffset="4698">4606 157 12287,'-20'0'0,"1"0"0,-1 0 0,1 0 0,-1 0 0,11 0 0,9 0 0,11 0 0,7 0 0,1 9 0,1 2 0</inkml:trace>
  <inkml:trace contextRef="#ctx0" brushRef="#br0" timeOffset="5047">4959 334 12287,'0'11'0,"2"-3"0,4-8 0,-1-2 0,6-4 0,-3-7 0,1 2 0,-5-2 0,3-3 0,-1 6 0,-6-3 0,-2 8 0,-4-1 0,-5 3 0,-9 6 0,1 3 0,-1 5 0,1 9 0,-1-1 0,9 1 0,4-1 0,5 1 0,4-3 0,3-1 0,1-3 0,10-2 0,-3 4 0,2-2 0,-2 2 0,4 0 0,-6 1 0,2-3 0,0 2 0,-6 2 0,4 3 0,-2 0 0,-3-1 0,-8 1 0,-5-1 0,-4 1 0,-10 0 0,-3-3 0,-2-4 0,0 2 0,6-8 0,-2-3 0,-4-2 0,11-2 0,-5-2 0,5-4 0,4-7 0,2-13 0,9-5 0</inkml:trace>
  <inkml:trace contextRef="#ctx0" brushRef="#br0" timeOffset="5814">5429 314 12287,'-13'0'0,"0"0"0,6 0 0,-6 0 0,2-2 0,-2-4 0,5 1 0,8-8 0,2 0 0,4 2 0,-1-4 0,6 6 0,-3-2 0,1 5 0,-2-7 0,-7 8 0,0 1 0,-11 8 0,-7 7 0,-4 9 0,-1-1 0,-4 1 0,1 0 0,9-1 0,2 1 0,2-1 0,8 1 0,-1 0 0,3-1 0,6-1 0,3-3 0,7-4 0,5-2 0,1 4 0,1-5 0,-1 3 0,1 0 0,-3 4 0,-1-4 0,-3-2 0,-9 6 0,3-2 0,-5 5 0,-4-5 0,-5 0 0,-6 2 0,-4 2 0,-3 1 0,0-3 0,1-4 0,-1-2 0,1 4 0,-1-7 0,0-1 0,10-5 0,3-7 0,5-6 0,11-4 0,4-3 0,13-8 0,4-3 0</inkml:trace>
  <inkml:trace contextRef="#ctx0" brushRef="#br0" timeOffset="6002">5645 255 12287,'0'11'0,"-7"0"0,1-4 0,-7-3 0,4 9 0,0 2 0,0 3 0,-4 1 0,5 1 0,-1 2 0,0 4 0,-4-4 0,7 6 0,1-2 0,3 0 0,2 0 0,0-6 0,2 0 0,5-1 0,-3-6 0,9-2 0,2-2 0,3-11 0,1-9 0</inkml:trace>
  <inkml:trace contextRef="#ctx0" brushRef="#br0" timeOffset="6179">5664 99 12287,'-19'0'0,"6"0"0,0 0 0,8 0 0,5 0 0,13 0 0,13 8 0,5 3 0</inkml:trace>
  <inkml:trace contextRef="#ctx0" brushRef="#br0" timeOffset="6430">5939 157 12287,'11'9'0,"-3"-7"0,-10 16 0,-4-5 0,-5 4 0,-7 3 0,3-1 0,2 1 0,0 0 0,-5 1 0,3 3 0,2 3 0,7 1 0,-5-4 0,2 2 0,5-2 0,1-2 0,3-3 0,0 1 0,0-1 0,9-8 0,4-4 0,5-5 0,8-4 0,0-5 0,0-6 0,2-4 0,-6-5 0,4-2 0,-4-4 0,-2-3 0,-3 5 0,-4-4 0,-6 1 0,-5 5 0,-2 3 0,0 1 0,-2 3 0,-5 4 0,-4 4 0,-11 9 0,-1 0 0,-4 0 0,-1 0 0,4 2 0,-2 5 0,0-5 0,6 15 0,1-6 0</inkml:trace>
  <inkml:trace contextRef="#ctx0" brushRef="#br0" timeOffset="6814">6154 177 12287,'0'13'0,"0"0"0,0 2 0,0 3 0,0 1 0,0 1 0,0 0 0,0-1 0,0 1 0,0-1 0,-2-1 0,-4-5 0,1-4 0,-8-9 0,9-3 0,-3-3 0,5-7 0,2-5 0,0-8 0,2-2 0,5-2 0,6-5 0,11 4 0,2-1 0,0-1 0,2 2 0,1-3 0,5 7 0,-3 6 0,-3 5 0,-2 8 0,-4 8 0,4 0 0,-4 2 0,2 4 0,-9 10 0,-8 8 0,-5 0 0,-2 6 0,0 1 0,0-1 0,0 1 0,0 3 0,0-1 0,0 2 0,-7 0 0,-1-3 0,-3-3 0,-4-1 0,4-6 0,0 4 0,0-4 0,0-3 0,7 1 0,-5-1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3.9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569 373 12287,'-19'0'0,"-1"0"0,0 0 0,1 0 0,-1 0 0,9 0 0,3-9 0,10-4 0,4-4 0,-1-1 0,8 3 0,0 2 0,-2-2 0,4-3 0,-9-1 0,-1-1 0,-5 0 0,-7 3 0,-6 4 0,-6 4 0,-7 11 0,-7 5 0,-4 6 0,-9 11 0,0 4 0,3 3 0,1 4 0,5-5 0,5 3 0,8-1 0,9-1 0,-1-3 0,12-6 0,6 2 0,9 2 0,9 0 0,6-6 0,6-3 0,5-4 0,3 5 0,-1-5 0,-2 4 0,-4 3 0,1-1 0,-8 1 0,-4 0 0,-6-1 0,-1 3 0,-9 2 0,-1 2 0,-14 0 0,-8-6 0,-10-1 0,-3 1 0,-3-3 0,-8-1 0,-3-6 0,-1-1 0,-1 4 0,7-6 0,2-3 0,4-2 0,-2-4 0,11-4 0,7-7 0,6-5 0,11-1 0,2-1 0,5 0 0,10-6 0,11 0 0,3 2 0,4 2 0,2 3 0,2-10 0,0-1 0</inkml:trace>
  <inkml:trace contextRef="#ctx0" brushRef="#br0" timeOffset="333">824 647 12287,'-11'9'0,"-6"-7"0,15 9 0,-5-5 0,-4-3 0,11 5 0,0-8 0,7-2 0,8-4 0,-2-5 0,2 0 0,0-7 0,1 5 0,-5-4 0,-3-3 0,5 1 0,-6-1 0,-3 1 0,-2-1 0,-10 9 0,-8 5 0,-5 6 0,-5 6 0,-3 11 0,5 12 0,-4-1 0,-3 0 0,8 7 0,-4-2 0,8 4 0,6 2 0,4-6 0,9-3 0,0-1 0,0-5 0,9 2 0,4-5 0,6-5 0,8-5 0,3-5 0,9-8 0,0-5 0,1-6 0,5-4 0,1-3 0,9-8 0,-5-2 0</inkml:trace>
  <inkml:trace contextRef="#ctx0" brushRef="#br0" timeOffset="666">1373 588 12287,'-13'0'0,"0"0"0,6-2 0,-6-4 0,9 1 0,-3-8 0,-4 9 0,-2-3 0,-4 5 0,-3 2 0,1 0 0,-1 2 0,0 5 0,1 6 0,-1 4 0,3 9 0,2 3 0,4-1 0,2 0 0,2-1 0,7-6 0,3 3 0,3 2 0,7-2 0,15-11 0,9-6 0,7-5 0,10-2 0,-1-2 0,1-5 0,-2-6 0,5-13 0,-16-4 0,7-9 0</inkml:trace>
  <inkml:trace contextRef="#ctx0" brushRef="#br0" timeOffset="1315">2000 40 12287,'-20'-11'0,"7"-5"0,0 10 0,7-1 0,-7 7 0,8 0 0,-10 5 0,8 6 0,3 8 0,2 14 0,2 0 0,0 4 0,0 2 0,0 6 0,0 3 0,0 2 0,0 5 0,0-1 0,0-1 0,0-8 0,0-3 0,0-5 0,2-2 0,2-5 0,3-2 0,0 5 0,-7-7 0,0-4 0,0-15 0,-9-10 0,-2-16 0</inkml:trace>
  <inkml:trace contextRef="#ctx0" brushRef="#br0" timeOffset="1615">1784 510 12287,'-11'-9'0,"-6"7"0,15-9 0,-7 7 0,0-3 0,7-1 0,-4 1 0,6-2 0,6-6 0,7 4 0,5 2 0,10-4 0,5 5 0,2-3 0,-3-4 0,12 4 0,-3 0 0,5 0 0,2 0 0,4 7 0,-6-5 0,-3 2 0,-1 1 0,-5-1 0,-5 10 0,-5 3 0,-6 7 0,-3-2 0,-5 2 0,-7 2 0,-3 3 0,3 1 0,1 3 0,-3 2 0,-2 2 0,-4 0 0,-2-6 0,-3 0 0,3-1 0,-5 7 0,2 0 0,1-2 0,-3-2 0,7-2 0,-7-1 0,1 1 0,5 0 0,-5-10 0,8-10 0,0-13 0,8-13 0,3-4 0</inkml:trace>
  <inkml:trace contextRef="#ctx0" brushRef="#br0" timeOffset="1798">2470 236 12287,'-8'-11'0,"-3"2"0,-9 7 0,1-5 0,8 5 0,2-7 0,18 18 0,2 2 0</inkml:trace>
  <inkml:trace contextRef="#ctx0" brushRef="#br0" timeOffset="2081">2823 236 12287,'-20'0'0,"1"0"0,-1 6 0,1 3 0,1 2 0,5 4 0,-4 2 0,4 3 0,-3 2 0,3 4 0,-2-4 0,6 6 0,1-2 0,-1 0 0,2 0 0,7-4 0,0 4 0,0-4 0,3 2 0,3-7 0,7-4 0,5-8 0,1 1 0,1-6 0,-1-6 0,1-5 0,0-9 0,-1 1 0,1-1 0,-1-6 0,1-2 0,-3-1 0,-3 1 0,1-5 0,-6 5 0,-1 0 0,1-1 0,-3 3 0,-6 7 0,-2 1 0,-4 5 0,-5-2 0,-11 8 0,-2 5 0,-2 7 0,-7 3 0,7 10 0,2-3 0,2 0 0,3 14 0,1-10 0,5 3 0,5 0 0,8-3 0</inkml:trace>
  <inkml:trace contextRef="#ctx0" brushRef="#br0" timeOffset="2466">3039 255 12287,'11'-9'0,"-3"7"0,-8-15 0,0 15 0,0 2 0,0 13 0,0 4 0,0 5 0,0 2 0,0 2 0,0-2 0,0 4 0,0-2 0,0-2 0,0-2 0,-6-2 0,-1-1 0,3 1 0,2-7 0,2 0 0,0-11 0,0-2 0,0-11 0,0-13 0,2-4 0,2-2 0,3-5 0,8 0 0,-2 0 0,4 2 0,3-1 0,2-1 0,2 0 0,2 4 0,-2 3 0,0 2 0,0 6 0,2 1 0,0 8 0,-6 4 0,-1 5 0,-1 13 0,-5 6 0,-7 10 0,-4 3 0,-2-4 0,0 7 0,0 0 0,0-3 0,-2 7 0,-2-4 0,-3 2 0,3-3 0,-5 3 0,3-9 0,1-2 0,3-2 0,2-2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9.61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216 824 12287,'-8'-11'0,"-3"-4"0,-9 8 0,7-6 0,0 7 0,7-1 0,-7 7 0,8 2 0,-1 5 0,3 6 0,3 4 0,0 5 0,0 4 0,0 7 0,0 4 0,0 4 0,0 1 0,0-3 0,7 11 0,0-11 0,-3 2 0,-2 1 0,0-5 0,3-2 0,1-3 0,-1 3 0,-3-7 0,-2-1 0,0-6 0,0-10 0,-7-4 0,-2-14 0,1-6 0,-1-4 0,-4-9 0,4-3 0,-2-1 0,-4-5 0,4-9 0,0-1 0,0 1 0,1 3 0,3-5 0,-4 0 0,2 3 0,5 1 0,2 3 0,2 0 0,2 2 0,5 4 0,3-4 0,12 7 0,2-1 0,2 5 0,7 4 0,-5 5 0,3 2 0,4 2 0,-5 6 0,3-4 0,-1 3 0,-1 3 0,4 3 0,-9 2 0,-2 0 0,-2 0 0,-5 2 0,-4 5 0,2 4 0,-8 8 0,-5 1 0,-6-1 0,-1 3 0,-8 2 0,-2 4 0,-2 3 0,-3-7 0,0 4 0,-1-2 0,-5 0 0,4 3 0,-7-5 0,3 2 0,0-2 0,0-5 0,6-3 0,1-5 0,-1-3 0,9 7 0,3-21 0,8 4 0</inkml:trace>
  <inkml:trace contextRef="#ctx0" brushRef="#br0" timeOffset="367">844 569 12287,'0'-11'0,"-3"2"0,-1 7 0,-5-2 0,-1-3 0,3 1 0,-6 6 0,-2 0 0,-3 0 0,1 2 0,2 2 0,2 3 0,2 2 0,-5-3 0,3 7 0,-2 5 0,4 1 0,-2 1 0,0-1 0,2 1 0,-4 2 0,8 2 0,3 2 0,2-2 0,2-2 0,0-3 0,0 1 0,0-1 0,9-1 0,4-3 0,6-4 0,7-2 0,-2-3 0,9-8 0,0-5 0,-3-6 0,7-4 0,-6-3 0,1-1 0,1-6 0,-11 6 0,0-8 0,-9 3 0,-5 0 0,-1-7 0,-7 7 0,0 2 0,0 3 0,-15 3 0,-5 3 0,-4 4 0,-4 2 0,-1 3 0,-5 8 0,3 2 0,3 3 0,2 8 0,6-4 0,0 0 0,10 6 0,1-6 0</inkml:trace>
  <inkml:trace contextRef="#ctx0" brushRef="#br0" timeOffset="851">1432 99 12287,'0'-11'0,"0"-7"0,0 5 0,0 2 0,0-2 0,0 0 0,-9 2 0,-2 3 0,-6 10 0,4 4 0,2 5 0,6 9 0,-1 2 0,1 4 0,-3 4 0,1 9 0,3 1 0,2-1 0,-5 7 0,1 1 0,-1 4 0,-2 3 0,7-4 0,-4 2 0,3 1 0,3-3 0,0 4 0,0-10 0,0-5 0,0-4 0,9-11 0,4 2 0,5-7 0,1-6 0,1-4 0,-1-9 0,1 0 0,0 0 0,6-9 0,2-4 0,0-6 0,1-7 0,-3 2 0,-7-7 0,1 1 0,0-1 0,-1-1 0,1-8 0,-1 1 0</inkml:trace>
  <inkml:trace contextRef="#ctx0" brushRef="#br0" timeOffset="1126">1686 471 12287,'-13'0'0,"0"0"0,9 2 0,-3 5 0,5-3 0,2 9 0,0 2 0,0 3 0,-6 8 0,-1 0 0,3-2 0,2-2 0,2 4 0,0 0 0,0-2 0,8 4 0,5-2 0,5-8 0,1-12 0,10-3 0,1-3 0</inkml:trace>
  <inkml:trace contextRef="#ctx0" brushRef="#br0" timeOffset="1332">1706 236 12287,'-28'-9'0,"6"7"0,-6-7 0,10 7 0,5-5 0,4 5 0,12-6 0,3 8 0,14 8 0,10 3 0</inkml:trace>
  <inkml:trace contextRef="#ctx0" brushRef="#br0" timeOffset="1583">2196 471 12287,'-9'-11'0,"5"-4"0,-9 8 0,6-6 0,-6 7 0,-2 1 0,4 3 0,-2 2 0,-2 2 0,-3 5 0,-1 4 0,-1 8 0,1 1 0,-1 0 0,0 6 0,3 2 0,4 3 0,6 3 0,-1-3 0,1 2 0,5-1 0,6-1 0,7-3 0,11-8 0,2-3 0,2-4 0,9 2 0,-2-8 0,4-3 0,2-2 0,0-4 0,0-4 0,0-7 0,1-5 0,-8-8 0,1-2 0,2-3 0,-7-1 0,0-8 0</inkml:trace>
  <inkml:trace contextRef="#ctx0" brushRef="#br0" timeOffset="2133">2529 412 12287,'-13'0'0,"0"0"0,0 0 0,-4 2 0,3 5 0,4 2 0,5 6 0,-1-2 0,1 2 0,3 3 0,2 1 0,0 3 0,0 4 0,0-4 0,0 4 0,2-4 0,5-3 0,-3-1 0,9-3 0,3-2 0,10-9 0,4 3 0,1-5 0,-3-4 0,-6-5 0,2-6 0,2-4 0,2-5 0,-4-2 0,2-4 0,-2-3 0,-2 5 0,-2-4 0,-3 2 0,-4 4 0,2-5 0,-8 3 0,-3 2 0,-2 9 0,-2 2 0,-2 11 0,-2 2 0,-3 11 0,-6 8 0,7 5 0,1 2 0,3 3 0,2-5 0,0 4 0,0 2 0,0 1 0,0 6 0,0 0 0,0 4 0,7 5 0,-1-2 0,-1 3 0,-3 3 0,-2 1 0,0 3 0,0-2 0,0 3 0,0-1 0,0 1 0,-2-5 0,-5-2 0,3-3 0,-9-5 0,-3-1 0,-1 0 0,-3-6 0,1-3 0,-3-2 0,-4-4 0,-2-4 0,-7-7 0,2-6 0,-2-5 0,-2-2 0,0 0 0,4-2 0,7-5 0,0-6 0,4-13 0,7-7 0,4-4 0,5-4 0,6-5 0,4-6 0,9-5 0,9-2 0,17 1 0,3 1 0,3 5 0,5-3 0,11 7 0,5 0 0,5 0 0,6 5 0,3 8 0,3 5 0,2 1 0,-34 12 0,0-1 0,-1 3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08.7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166 118 12287,'-13'0'0,"0"0"0,0 0 0,-7 0 0,0 0 0,1 0 0,6 0 0,0 0 0,8 0 0,-1 0 0,12 0 0,7 0 0,13-2 0,7-2 0,6-3 0,7 3 0,4-5 0,9 1 0,-2-1 0,-5 0 0,2-4 0,-6 4 0,0 1 0,0-1 0,-4 0 0,-12 5 0,-6-3 0,-4 1 0,-2 6 0</inkml:trace>
  <inkml:trace contextRef="#ctx0" brushRef="#br0" timeOffset="206">225 256 12287,'-31'19'0,"-6"-1"0,4-5 0,-4 4 0,-2-4 0,15-2 0,5 2 0,14-9 0,5 3 0,11-5 0,13-2 0,7-2 0,3-5 0,8-6 0,10 2 0,0-2 0,5 0 0,2 2 0,0-6 0,-1 4 0,1-2 0,0 2 0,-2-3 0,-3 10 0,-2 2 0,-8-7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40.72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530 205 12287,'-20'0'0,"7"0"0,0 0 0,6 0 0,-6 0 0,9-2 0,-3-4 0,5 3 0,0-3 0,-2 12 0,-3 7 0,3 5 0,-7 10 0,-2 5 0,-4 6 0,-3 7 0,-2 2 0,-2 8 0,-4 1 0,-3 4 0,1 2 0,-5-6 0,2-3 0,-1-2 0,5-8 0,1-1 0,4-8 0,4-9 0,-1-4 0,14-2 0,1-11 0,6-9 0,0-3 0,2-8 0,4 3 0,7 3 0,5-3 0,1-1 0,3 0 0,4 1 0,-2-8 0,9 3 0,0-4 0,-3-3 0,11 7 0,-4 0 0,3-2 0,3-3 0,1 1 0,-3 2 0,3 2 0,1-3 0,8 1 0,-10 0 0,-4 4 0,-4 2 0,-4-4 0,1 7 0,-5 1 0,-6 1 0,-1-2 0,-9 3 0,-3-14 0,-8 6 0</inkml:trace>
  <inkml:trace contextRef="#ctx0" brushRef="#br0" timeOffset="316">588 88 12287,'-19'-20'0,"-1"7"0,3 0 0,4-2 0,-2 4 0,8-2 0,1 11 0,6 2 0,0 8 0,0 14 0,0 4 0,0 7 0,0 10 0,2 5 0,2 2 0,3 5 0,-1 8 0,-6 4 0,0 3 0,0 4 0,0 7 0,-2 2 0,-2-5 0,-3-2 0,-6 9 0,4-11 0,1-4 0,-1-7 0,0 2 0,5-15 0,-3-6 0,3-5 0,2 0 0,2-13 0,0-8 0,0-12 0,0-12 0,0 2 0,0-10 0,0-1 0,0-2 0,6-12 0,1-3 0,8-14 0,-4-4 0</inkml:trace>
  <inkml:trace contextRef="#ctx0" brushRef="#br0" timeOffset="800">1098 1126 12287,'-13'0'0,"0"0"0,6 0 0,-6 0 0,9-2 0,-3-4 0,5 4 0,2-7 0,-2 2 0,-4 1 0,1-1 0,-6 9 0,3 5 0,1-3 0,5 9 0,-5 3 0,5 1 0,-7 3 0,1-1 0,6-6 0,-5 0 0,5 3 0,4-8 0,5-1 0,-3-5 0,9-2 0,0-2 0,-2-5 0,6 3 0,-6-9 0,0-2 0,7-3 0,-5-1 0,-5 6 0,-1-1 0,-7 10 0,-7-2 0,3 3 0,-9 3 0,9 9 0,-5 2 0,9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7:42.02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743 706 12287,'-20'0'0,"1"0"0,-1 0 0,1 0 0,6 0 0,0 0 0,8 0 0,-1-9 0,12-4 0,7-4 0,5-3 0,8-2 0,2-4 0,0-4 0,1-1 0,6-6 0,-5 2 0,1-4 0,-5 0 0,-5-11 0,-3 13 0,-3 0 0,-2 2 0,-11 5 0,-2-5 0,-11 4 0,-6 3 0,-18 10 0,-8 12 0,-7 4 0,-5 2 0,-19 11 0,7 8 0,-5 14 0,-4 10 0,4 8 0,2 7 0,9 1 0,4 0 0,7-2 0,18-3 0,8-4 0,8-2 0,12 4 0,15-6 0,11-2 0,6-3 0,11-2 0,9 0 0,0 1 0,0-1 0,6-2 0,-1-2 0,1-5 0,-2-2 0,3 7 0,-9-4 0,-3 1 0,-2 1 0,-10-2 0,-7 3 0,-9-1 0,-8 2 0,-5 0 0,-6 0 0,-10-5 0,-12-2 0,-11 5 0,-8-5 0,-6 1 0,1-1 0,-13-2 0,2-6 0,-4-3 0,-3-4 0,3-4 0,6-9 0,5 0 0,8 0 0,3-11 0,19-6 0,6-10 0,10-3 0,8-9 0,8-7 0,14 0 0,15-2 0,11 5 0,13-7 0,4 2 0,-4-7 0,7 5 0</inkml:trace>
  <inkml:trace contextRef="#ctx0" brushRef="#br0" timeOffset="400">1272 1313 12287,'-13'7'0,"2"2"0,3 2 0,-5 2 0,6 6 0,3-8 0,12-4 0,12-5 0,8-13 0,11-9 0,1-10 0,-1-7 0,7-2 0,4-3 0,2-3 0,2-8 0,7-3 0,-11-5 0,1-2 0,-6-3 0,-6-12 0,-6 2 0,-7-1 0,-4 1 0,-11 9 0,-7 19 0,-10 11 0,-14 6 0,-8 7 0,-14 11 0,-1 9 0,-3 8 0,-15 9 0,0 13 0,-6 7 0,-7 4 0,2 9 0,2 2 0,9 2 0,5 4 0,-3 3 0,11 4 0,4 2 0,9 2 0,-2 7 0,24-4 0,5-1 0,3 1 0,14 1 0,6-8 0,9-6 0,9-5 0,13-4 0,6-9 0,4-7 0,3-10 0,9-3 0,6-10 0,6-5 0,5-6 0,7-18 0,-3-17 0,-43 14 0,0-1 0,0-2 0,1 0 0,5-1 0,1-1 0,-6 0 0,-1-1-322,2-1 1,-2-1 0,30-28 0,-38 27 0,0 0-1</inkml:trace>
  <inkml:trace contextRef="#ctx0" brushRef="#br0" timeOffset="1017">2664 706 12287,'0'-20'0,"0"1"0,0-1 0,0 1 0,-2 1 0,-5 5 0,5 4 0,-7 18 0,9 4 0,-2 9 0,-5 11 0,5 1 0,-4 19 0,4 1 0,2 3 0,-3 2 0,-1-1 0,-3 1 0,3 0 0,0 0 0,-1-3 0,-1-3 0,2-8 0,-5-6 0,2-6 0,1-7 0,-3-4 0,7-13 0,-5-9 0,5-18 0,2-14 0,0-8 0,0-5 0,0-12 0,2-10 0,3-3 0,1-4 0,9-2 0,-1-3 0,3 3 0,3 4 0,6-8 0,0 6 0,0 2 0,2 2 0,-4 9 0,9 13 0,0 11 0,-3 7 0,7 10 0,-4 9 0,2 2 0,-3 5 0,5 2 0,-4 4 0,4 5 0,2 6 0,0 4 0,1 3 0,-1-1 0</inkml:trace>
  <inkml:trace contextRef="#ctx0" brushRef="#br0" timeOffset="1282">3526 451 12287,'0'-19'0,"-6"5"0,-1 1 0,1 9 0,-1 0 0,0 15 0,3 10 0,2 8 0,2 10 0,0 9 0,0 2 0,0 4 0,0 3 0,0 2 0,0 0 0,0-1 0,0-1 0,-2-3 0,-3-4 0,-1-2 0,-1-2 0,7-9 0,0-4 0,0-7 0,0-13 0,2-6 0,5-16 0,6-11 0,5-10 0,1-7 0,9-11 0,3-2 0</inkml:trace>
  <inkml:trace contextRef="#ctx0" brushRef="#br0" timeOffset="1432">3644 138 12287,'-22'-9'0,"-4"-4"0,4-5 0,0 7 0,9 5 0,9 4 0,4 2 0,15 0 0,9 0 0,0 0 0,9 0 0,1 0 0,3 0 0,11 0 0,2 0 0</inkml:trace>
  <inkml:trace contextRef="#ctx0" brushRef="#br0" timeOffset="1800">4388 882 12287,'-13'0'0,"0"2"0,-2 5 0,4-5 0,-2 5 0,9-7 0,-3-7 0,5-6 0,2-4 0,7-5 0,1-4 0,5-7 0,9-4 0,-2-2 0,8-2 0,-2-5 0,0-6 0,7-3 0,-5 1 0,-2 4 0,-4 2 0,2-2 0,-13 8 0,0 7 0,-5 5 0,-6 6 0,-6 11 0,-9 9 0,-9 8 0,-15 9 0,-14 15 0,-3 11 0,-3 12 0,-4 5 0,0 7 0,2 7 0,29-31 0,0 0 0,2 3 0,2-1 0,-22 38 0,8-3 0,5-4 0,7 8 0,17-8 0,6-7 0,5-8 0,13-11 0,11-11 0,15-5 0,13-2 0,8-4 0,10-11 0,8-6 0,7-5 0,11-13 0,-3-8 0,-43 4 0,0-1 0,1-2 0,0-1 0,2-3 0,0-2 0,0 0 0,1-2-326,-1-2 0,0 0 0,1 1 0,0-1 1,7-6-1,0 1 0</inkml:trace>
  <inkml:trace contextRef="#ctx0" brushRef="#br0" timeOffset="2299">5643 510 12287,'-20'9'0,"7"-7"0,0 4 0,11-3 0,4-3 0,15 0 0,5-9 0,11-4 0,2-7 0,2-6 0,8-2 0,1-7 0,-2 2 0,-3-2 0,-2 5 0,1-5 0,-1-4 0,0-5 0,-9 1 0,-6 8 0,-8 4 0,-10 3 0,-6 4 0,-9 11 0,-10 7 0,-12 3 0,-14 12 0,-8 4 0,-3 7 0,-3 6 0,2 2 0,3 7 0,4-2 0,2 2 0,7-1 0,12 1 0,10-2 0,1 2 0,9 2 0,5 2 0,8-2 0,10-4 0,12 4 0,9-7 0,6 3 0,5-1 0,15-8 0,0 5 0,6-3 0,7 0 0,2 0 0,3-4 0,-3 2 0,-4 2 0,8 2 0,-10-2 0,-9 7 0,-11 4 0,-11 0 0,-8 0 0,-12 0 0,-10 5 0,-11-5 0,-11-5 0,-13 1 0,-9-3 0,-13 1 0,-6-7 0,-7 2 0,-5-2 0,-12 2 0,2-4 0,-3-7 0,-3-4 0,1-5 0,7-6 0,9-2 0,10-4 0,1-5 0,25-11 0,10-4 0,6-7 0,24-12 0,10-6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45.521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168 606 12287,'0'-19'0,"0"6"0,0 0 0,0-3 0,0-1 0,0-3 0,0 9 0,0 3 0,0 10 0,0 4 0,0 10 0,0 8 0,0 0 0,0 8 0,-2 3 0,-4 2 0,4 9 0,-7-1 0,2 1 0,1 2 0,-1-6 0,5 3 0,-2-6 0,-3-6 0,1 4 0,3-6 0,-1-1 0,-2-4 0,-1-4 0,7-11 0,0-11 0,0-13 0,0-5 0,0-1 0,0-10 0,0-3 0,0-5 0,0-2 0,0-7 0,0 0 0,2 3 0,5 1 0,-3-4 0,7 1 0,0 1 0,0 3 0,2 4 0,6 2 0,1 2 0,0-2 0,-1 1 0,1 1 0,2 7 0,4 4 0,2-4 0,9 0 0,-2 2 0,0 2 0,13 2 0,-9 3 0,2 2 0,1 2 0,-12 8 0,-4-1 0,-4 6 0,-2 6 0,-3 5 0,-4 11 0,-6 4 0,3-4 0,1 6 0</inkml:trace>
  <inkml:trace contextRef="#ctx0" brushRef="#br0" timeOffset="231">247 861 12287,'-26'7'0,"0"-1"0,-9 9 0,13-12 0,-4 3 0,15-4 0,11-2 0,11-8 0,13-6 0,4-3 0,3-3 0,1 1 0,7-1 0,3 1 0,4-1 0,-5-4 0,5 2 0,-5 5 0,-2-1 0,-2 8 0,-2-1 0,-2 2 0,-12 5 0,-1 10 0,-9 14 0,-11 10 0</inkml:trace>
  <inkml:trace contextRef="#ctx0" brushRef="#br0" timeOffset="437">129 1214 12287,'-28'11'0,"6"4"0,-4-6 0,4 2 0,9-5 0,0 7 0,9-9 0,6 5 0,18-11 0,10-5 0,7-6 0,4-6 0,5-5 0,6-2 0,5 2 0,0-5 0,-3 3 0,-2 0 0,3-2 0,1-3 0,3-8 0</inkml:trace>
  <inkml:trace contextRef="#ctx0" brushRef="#br0" timeOffset="833">1129 881 12287,'-2'-11'0,"-5"4"0,3-2 0,-9 3 0,6-9 0,-6 2 0,9 2 0,-5 0 0,0 2 0,-2 3 0,-8 6 0,-1 0 0,1 0 0,-1 0 0,-2 2 0,-2 4 0,-2 7 0,-7 11 0,5 5 0,0 1 0,0 5 0,4 2 0,8 2 0,5 0 0,3 1 0,1-3 0,7-3 0,0-3 0,0-3 0,9-4 0,4-9 0,4-4 0,3-2 0,6-2 0,2-10 0,3-5 0,4-12 0,-5-6 0,3-11 0,0 0 0,-3-4 0,5-3 0,-9 5 0,-4 2 0,-7 4 0,0-2 0,-6 9 0,2 2 0,-9 5 0,-2 6 0,-2 4 0,-9 11 0,2 5 0,5 6 0,-5 4 0,1 5 0,-1 2 0,0 2 0,3 0 0,6-6 0,0-1 0,0 1 0,2-1 0,4 1 0,7 0 0,-4-10 0,17 8 0,-4-7 0</inkml:trace>
  <inkml:trace contextRef="#ctx0" brushRef="#br0" timeOffset="1498">1462 920 12287,'-2'-20'0,"-5"1"0,5 6 0,-7 2 0,1 2 0,3-4 0,-8 6 0,-2 3 0,4 2 0,-2 2 0,0 2 0,2 5 0,-6 3 0,6 10 0,-2 0 0,0-1 0,2 7 0,-5 3 0,6-1 0,1 0 0,2-2 0,7-4 0,0 2 0,0 2 0,3 0 0,3-6 0,11-9 0,12-5 0,1-6 0,5-6 0,2-14 0,5-12 0,1-5 0,3-3 0,0-5 0,-5-5 0,0-7 0,-2-11 0,5-6 0,-13-6 0,-1-3 0,-4-2 0,-4-6 0,-5 6 0,-1 6 0,-3 12 0,-9 6 0,3 22 0,-5 8 0,-11 9 0,-4 9 0,-4 7 0,-3 10 0,2 5 0,5 2 0,-2-5 0,6 7 0,-1 3 0,5 1 0,-3 5 0,1 4 0,0 7 0,-6 6 0,7 7 0,-1 6 0,-1 4 0,5 3 0,-5 2 0,1 5 0,1 5 0,-7-1 0,4 2 0,0 0 0,0-2 0,1 1 0,3-12 0,-1-11 0,2-11 0,1-9 0,3-8 0,0-11 0,0-9 0,0-9 0,3-13 0,3-4 0,7-7 0,5-10 0,1-5 0,1 0 0,-1 0 0,1-4 0,0 6 0,-1 5 0,1 6 0,-1 0 0,1 9 0,-3 2 0,-4 2 0,5 11 0,-9 5 0,4 12 0,-7 10 0,-4 8 0,-2 4 0,0 7 0,0-3 0,0 3 0,0 2 0,0 0 0,0-2 0,0-2 0,0-7 0,0 4 0,0-1 0,0-5 0,0-3 0,0-1 0,9-3 0,4-4 0,13-13 0,5-10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48.170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177 667 12287,'0'-20'0,"0"0"0,-9 1 0,-4-1 0,2 3 0,-2 4 0,9 4 0,-5 11 0,9 5 0,0 6 0,0 4 0,0 5 0,0 4 0,0 7 0,0 6 0,0 5 0,-2 3 0,-5 4 0,5-1 0,-4 4 0,1-4 0,-1-2 0,4-2 0,-7-7 0,2-2 0,1-4 0,-7-5 0,6-8 0,-2-10 0,5-5 0,-2-10 0,1-8 0,1-13 0,0-6 0,-3-5 0,3-3 0,1-12 0,3-4 0,0-3 0,0-4 0,3-1 0,3 3 0,5-2 0,0-2 0,6 6 0,-1 9 0,5 4 0,6 9 0,-1 0 0,-7 13 0,1 5 0,-1 4 0,1 10 0,0-1 0,-1 3 0,1 10 0,-3 2 0,-1-1 0,-3 1 0,-9 6 0,2-2 0,-3 5 0,-3 1 0,0 1 0,0 2 0,-3 2 0,-3 2 0,-5 9 0,-11-5 0,-2 1 0,-2-5 0,0 2 0,6-2 0,1-2 0,-1-2 0,1-2 0,-1-1 0,0 1 0,10-9 0,1-3 0,9-8 0</inkml:trace>
  <inkml:trace contextRef="#ctx0" brushRef="#br0" timeOffset="366">451 588 12287,'-11'0'0,"-6"0"0,6 0 0,2 0 0,12 0 0,14 0 0,5 0 0,10 0 0,3-2 0,2-4 0,0-5 0,-2-9 0,-4 0 0,-3 1 0,-2-1 0,-6 1 0,-3-1 0,-4 0 0,2 1 0,-8-1 0,-3 1 0,-2-1 0,-10 9 0,-8 5 0,-5 3 0,-5 3 0,-9 0 0,2 3 0,-2 5 0,3 12 0,-3 0 0,6 8 0,1 0 0,0 5 0,-3-3 0,10 3 0,5 0 0,5-3 0,-2 5 0,7-9 0,1-2 0,3-2 0,11-3 0,4-1 0,7-3 0,6-2 0,-2-8 0,8 1 0,3-6 0,2-6 0,2-5 0,3-9 0,1 0 0,3 1 0,9-9 0,-5-3 0</inkml:trace>
  <inkml:trace contextRef="#ctx0" brushRef="#br0" timeOffset="834">1000 431 12287,'-11'-10'0,"-4"-1"0,8 4 0,-1 5 0,1-5 0,5 5 0,-7 4 0,9 5 0,0-3 0,0 9 0,0 3 0,0 1 0,0 3 0,0 1 0,0 3 0,0 3 0,0-1 0,0-7 0,0 1 0,0-1 0,0 1 0,0-7 0,0 0 0,0-11 0,0-4 0,0-15 0,0-5 0,0-11 0,2-2 0,5-2 0,-3-2 0,9-2 0,3-3 0,1-1 0,3-1 0,-1 9 0,1 4 0,-1 7 0,1 0 0,0 4 0,-1 7 0,1 4 0,-1 4 0,1 7 0,0 0 0,-7 7 0,0 2 0,2 2 0,2 10 0,3 10 0</inkml:trace>
  <inkml:trace contextRef="#ctx0" brushRef="#br0" timeOffset="1351">1588 353 12287,'-9'-11'0,"7"0"0,-4 5 0,3 1 0,3-8 0,0 0 0,0-6 0,0-1 0,0 0 0,0 1 0,-8 8 0,-5 4 0,-5 5 0,5 2 0,0 2 0,-2 3 0,-3 1 0,-1 10 0,-1-3 0,1 4 0,-1 3 0,7-1 0,2 1 0,0-1 0,0 1 0,7-7 0,-3 0 0,5 2 0,2 3 0,7-5 0,1 0 0,3 0 0,5-2 0,8 4 0,4-6 0,0 0 0,0-1 0,1 5 0,-5-4 0,2 0 0,-2-1 0,-2 1 0,-3-4 0,1 1 0,-1 9 0,-8-10 0,-6 6 0,-10-3 0,-12 5 0,-11-6 0,-1-1 0,1 3 0,-5-7 0,5 7 0,0-2 0,-1-1 0,-3 1 0,6-7 0,2 0 0,2 0 0,11-9 0,11-11 0,11-10 0</inkml:trace>
  <inkml:trace contextRef="#ctx0" brushRef="#br0" timeOffset="1583">1843 314 12287,'-11'-2'0,"4"-5"0,-1 7 0,-1 0 0,-2 11 0,4 6 0,-3 5 0,1 2 0,5 2 0,-5 7 0,2-7 0,3-2 0,2-2 0,-5-3 0,1 1 0,1 0 0,3-1 0,11-17 0,2-4 0</inkml:trace>
  <inkml:trace contextRef="#ctx0" brushRef="#br0" timeOffset="1803">1862 0 12287,'-11'0'0,"-6"0"0,15 2 0,-5 5 0,5 6 0,2 4 0,0 3 0</inkml:trace>
  <inkml:trace contextRef="#ctx0" brushRef="#br0" timeOffset="2023">2176 196 12287,'-13'0'0,"2"-2"0,2-4 0,1 3 0,1-3 0,-6 4 0,2 10 0,-2 5 0,0 5 0,2 1 0,-6 8 0,6 1 0,-2 0 0,0 1 0,8 5 0,-3-3 0,1 2 0,0-1 0,1-8 0,6 2 0,0-4 0,0-2 0,2-3 0,5-4 0,6-6 0,4-5 0,5-4 0,2-5 0,2-6 0,-2-7 0,-9-6 0,-2-4 0,3-1 0,-1-6 0,-2 5 0,-7-5 0,-3-3 0,-3 10 0,0 2 0,0 2 0,0-1 0,-3 3 0,-3 9 0,-7 4 0,-5 3 0,-1 3 0,-1 12 0,1 6 0,-1 4 0,0 12 0,1 1 0</inkml:trace>
  <inkml:trace contextRef="#ctx0" brushRef="#br0" timeOffset="2382">2274 255 12287,'0'20'0,"2"-1"0,2 1 0,3-1 0,2-1 0,-5-3 0,3-2 0,-3 2 0,-2-4 0,-2 2 0,0 3 0,9-8 0,-7-8 0,7-15 0,-3-7 0,1-4 0,8-9 0,-2 3 0,5-5 0,1-3 0,1 1 0,-1 0 0,1 2 0,0 4 0,-1 5 0,1 8 0,-1 1 0,1 8 0,0 4 0,-1 7 0,1 7 0,-3 6 0,-2 13 0,-2 5 0,3-1 0,-5 7 0,-1-4 0,-1 4 0,-4 2 0,3-2 0,-1-2 0,-3-5 0,-2-1 0,-2 3 0,0-5 0,0-4 0,0-1 0,-6-9 0,-1 0 0,3 3 0,-7 1 0,0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51.90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97 1255 12287,'-13'0'0,"0"0"0,-3 0 0,-1 0 0,-3 0 0,9-9 0,5-4 0,8-4 0,11-5 0,13-4 0,9-7 0,13-4 0,4-4 0,5-3 0,2-2 0,6-15 0,0 3 0,1-6 0,1-3 0,-8-9 0,-28 33 0,-1-1 0,-3 0 0,-2 1 0,23-45 0,-4-1 0,-14 11 0,-10 12 0,-12 16 0,-8 7 0,-6 19 0,-7 6 0,-5 8 0,-1 10 0,-1 2 0,1 4 0,-1-1 0,0 8 0,3 2 0,4 2 0,-5 9 0,5 3 0,-4 1 0,-3 5 0,3 9 0,2 4 0,4 2 0,2 4 0,-6 3 0,2 4 0,-2 2 0,2 2 0,-3 5 0,8-7 0,-1-4 0,0-3 0,3 1 0,6-16 0,0-4 0,-9-10 0,7-10 0,-3-17 0,10-13 0,8-11 0,4 0 0,5-11 0,2-4 0,2-5 0,9-1 0,-2 5 0,1 1 0,-1 0 0,2 4 0,-7 5 0,1 6 0,-1 0 0,-2 2 0,-6 9 0,-1 6 0,-1 7 0,-5 7 0,-7 8 0,-4 9 0,-2 0 0,0 9 0,-2-1 0,-4-1 0,3 4 0,-5-7 0,1 0 0,1 1 0,-1 3 0,5-5 0,-5-4 0,7-3 0,0-7 0,9-4 0,19-18 0,3-2 0</inkml:trace>
  <inkml:trace contextRef="#ctx0" brushRef="#br0" timeOffset="350">1371 530 12287,'-20'0'0,"7"0"0,0 0 0,-2 0 0,-3 0 0,-1 0 0,-1 0 0,0 0 0,1 2 0,-1 4 0,1 7 0,-1 5 0,0 8 0,1 2 0,1 3 0,5 4 0,-2-1 0,9 1 0,1-4 0,3-3 0,2-2 0,0-6 0,0-1 0,0 1 0,2-9 0,5-5 0,6-3 0,4-3 0,1-3 0,-1-3 0,0-7 0,5-5 0,2-8 0,-2-2 0,2 0 0,2-1 0,0-5 0,-6 1 0,-1-4 0,1-2 0,0 8 0,-1 3 0,1 0 0,-1-3 0,-8 5 0,-4 13 0,-5 17 0,-11 14 0,-4 8 0,-4 6 0,-3 5 0,3 3 0,1-3 0,6-2 0,1-3 0,-4 1 0,6 4 0,3-4 0,4-5 0,6-9 0,5-8 0,9-2 0</inkml:trace>
  <inkml:trace contextRef="#ctx0" brushRef="#br0" timeOffset="933">1821 549 12287,'-11'0'0,"1"0"0,5-2 0,-1-4 0,1 1 0,12-8 0,-3 7 0,9-5 0,0 0 0,-2 0 0,7 0 0,-7-4 0,2 4 0,0 2 0,-7-6 0,7 2 0,-11-2 0,-2 2 0,-10 6 0,-8 5 0,-1 4 0,-3 5 0,-4 6 0,4-2 0,-4 4 0,4 4 0,2 5 0,-4 2 0,3-6 0,5 0 0,5-1 0,5 1 0,6-1 0,0 1 0,0 0 0,2-1 0,5 1 0,6-1 0,4 1 0,3 0 0,-1-1 0,1-1 0,0-5 0,-7 4 0,-3-4 0,-1 5 0,-2 1 0,-7 1 0,0-1 0,-2-8 0,-5-2 0,-6-2 0,-4-1 0,-12 1 0,-3-7 0,-3 0 0,2 0 0,-2 6 0,7 1 0,0-3 0,-1-2 0,5-4 0,9-2 0,2-3 0,9-8 0,-5 4 0</inkml:trace>
  <inkml:trace contextRef="#ctx0" brushRef="#br0" timeOffset="1483">2997 530 12287,'0'-20'0,"-6"7"0,-3 2 0,-2 2 0,-2-4 0,-7 7 0,3-1 0,4-1 0,-11 5 0,2-3 0,-4 4 0,-2 2 0,-7 2 0,2 4 0,-4 10 0,-2 8 0,2 0 0,2 8 0,5 1 0,1-3 0,3 7 0,9-4 0,4 2 0,6-2 0,5 1 0,2-7 0,0-4 0,9-3 0,6-7 0,7-6 0,4-5 0,9-9 0,-3-4 0,3-4 0,-2-7 0,4-4 0,-4 0 0,1-4 0,-1-1 0,2-10 0,-9 4 0,-2 0 0,-2 0 0,-3-5 0,1 12 0,-3-1 0,-3 5 0,-4 4 0,-3 3 0,-7 1 0,2 8 0,-6 10 0,-11 10 0,1 14 0,-1 5 0,2 1 0,-4 1 0,6 4 0,0-5 0,4-2 0,-1 7 0,1-4 0,3 1 0,2 1 0,2-9 0,0 4 0,0 1 0,0-8 0,0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56.585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373 665 12287,'-11'-9'0,"-6"7"0,6-7 0,0 1 0,0 5 0,5-3 0,-7 4 0,2 2 0,-2 2 0,-3 4 0,1-1 0,0 8 0,2 2 0,-2 3 0,-3 8 0,-1 2 0,-1 0 0,0 1 0,1 5 0,-1-3 0,3 2 0,4-1 0,-2-1 0,6 4 0,0-5 0,0-2 0,3-1 0,6-8 0,2 1 0,5-1 0,3-8 0,10-4 0,2-5 0,4-2 0,-2-2 0,9-5 0,-1-8 0,-1-9 0,4 0 0,-7-9 0,0-1 0,1-3 0,-6-3 0,-7 1 0,-5 0 0,-3 0 0,-1-7 0,-7 0 0,0 5 0,0 6 0,-9 0 0,-4 9 0,-4 2 0,-3 2 0,0 11 0,1 5 0,-1 4 0,9 2 0,3 8 0,10 6 0,4 3 0,5-6 0,11-5 0,2-3 0,2-3 0,9 0 0,-5 0 0,1 0 0,-5 0 0,2-3 0,-1-1 0,-4-3 0,-1 3 0,-2-7 0,-9 11 0,-5 0 0,-12 15 0,-7 16 0,-3 4 0,3 6 0,-4 3 0,4-5 0,-2 0 0,2 0 0,4 7 0,9 2 0,0 0 0,0 0 0,0 4 0,0-6 0,2-1 0,5 3 0,-5-6 0,4 6 0,-4-5 0,-2-4 0,-8 12 0,-5-12 0,-7 2 0,-6 0 0,2 3 0,-9-3 0,-2-4 0,-2 0 0,0-8 0,3-3 0,3-7 0,3-5 0,2-8 0,6-12 0,3-10 0,4-8 0,4-8 0,9-14 0,2-4 0,5 0 0,3-7 0,12 5 0,4-3 0,7 3 0,4-4 0,2 5 0,0 1 0,1 5 0,5 5 0,3 6 0,0 3 0,0 3 0,7 10 0,-14 1 0,7 6 0</inkml:trace>
  <inkml:trace contextRef="#ctx0" brushRef="#br0" timeOffset="697">1255 979 12287,'-13'0'0,"2"2"0,3 4 0,3 7 0,3 11 0,0 5 0,-3 3 0,-1 10 0,-1-1 0,7 11 0,3 0 0,3-1 0,-4 3 0,7-6 0,-2-2 0,-1-5 0,1 0 0,-7-14 0,0-4 0,-3-3 0,-3-7 0,-5-6 0,-9-14 0,3-8 0,4-9 0,-5-4 0,8-9 0,-3 0 0,-1-5 0,8-10 0,-5-2 0,2-7 0,5-5 0,2-6 0,4 5 0,5-1 0,6 1 0,4 2 0,5 6 0,2 4 0,2 10 0,9-6 0,-5 17 0,1 3 0,-5 7 0,2 0 0,0 13 0,1 0 0,-1 5 0,-2 4 0,-6 2 0,-1 0 0,-8 2 0,-4 4 0,-5 8 0,-4 3 0,-5 3 0,-4 1 0,0 5 0,-12 5 0,3 8 0,-2-2 0,0-4 0,-4 8 0,0-6 0,2-2 0,2-3 0,5 3 0,2-5 0,4 0 0,2 1 0,5-12 0,10-10 0,7-5 0,22-11 0,7-2 0</inkml:trace>
  <inkml:trace contextRef="#ctx0" brushRef="#br0" timeOffset="998">1784 685 12287,'11'-3'0,"-4"-3"0,-5 4 0,-2-7 0,-7 18 0,-1 4 0,-3 6 0,-4 7 0,-1-2 0,1 7 0,4-1 0,2 1 0,3-7 0,4 2 0,-3-4 0,-1-3 0,-1 1 0,16-9 0,2-7 0,2-8 0,0-9 0,0-7 0,5-6 0,-3-4 0,-2-1 0,-9-4 0,3 7 0,-5 0 0,-2-1 0,0 3 0,-2 9 0,-3 1 0,-1 3 0,-9 9 0,2-2 0,-5 3 0,-1 3 0,-1 9 0,0 4 0,9 5 0,3 1 0</inkml:trace>
  <inkml:trace contextRef="#ctx0" brushRef="#br0" timeOffset="1499">2157 195 12287,'0'-20'0,"0"0"0,0 1 0,-7-1 0,1 1 0,1-1 0,-3 0 0,1 1 0,1-1 0,6 9 0,0 5 0,0 12 0,0 7 0,0 5 0,0 10 0,-3 5 0,-1 4 0,-3 2 0,-6 9 0,5 4 0,-3 5 0,-4 2 0,4 6 0,-2 2 0,0 1 0,2-1 0,-5 5 0,10-4 0,2-3 0,1-4 0,3-6 0,0-18 0,3-5 0,3-6 0,5-6 0,9-7 0,-1-9 0,1-8 0,8-9 0,3-11 0,1-4 0,1-3 0,-9-1 0,2-8 0,-4 1 0,-3 0 0,1 0 0,-3 0 0,-1 1 0,-3 6 0,-9-3 0,3 9 0,-5 2 0,-2 2 0,6 9 0,1 0 0,-3 9 0,-10-3 0,3 7 0,-5 4 0,-1 3 0,7 8 0,-5-2 0,3 5 0,-3 1 0,5 3 0,-6 2 0,1 4 0,0 3 0,1-5 0,6 7 0,0-1 0,0-1 0,0-3 0,0-8 0,0-1 0,0 1 0,0 0 0,0-1 0,9-8 0,4-7 0,4-8 0,3-9 0,-1-13 0,1-5 0</inkml:trace>
  <inkml:trace contextRef="#ctx0" brushRef="#br0" timeOffset="1730">2412 391 12287,'-20'0'0,"9"-9"0,-6 7 0,14-7 0,-3 9 0,12 0 0,5 9 0,9 2 0</inkml:trace>
  <inkml:trace contextRef="#ctx0" brushRef="#br0" timeOffset="2214">2999 587 12287,'0'10'0,"0"-1"0,-6-11 0,-3-2 0,-2-3 0,5-6 0,-5 4 0,2-2 0,-6 5 0,2-5 0,-5 2 0,-1 3 0,-1 6 0,1 0 0,-7 6 0,-1 5 0,3 4 0,3 7 0,-5 11 0,-3 0 0,1 4 0,0 2 0,2 4 0,8 1 0,5-5 0,6-2 0,5-4 0,2-14 0,2 1 0,5 0 0,4-10 0,11-3 0,4-5 0,6-2 0,6 0 0,1-2 0,2-5 0,5-6 0,-5-4 0,16-11 0,-7-3 0</inkml:trace>
  <inkml:trace contextRef="#ctx0" brushRef="#br0" timeOffset="2848">3254 547 12287,'0'11'0,"-2"-2"0,-4-9 0,3 0 0,-5 9 0,8 4 0,-7 4 0,1 3 0,1-1 0,3 1 0,-4 6 0,-1 2 0,3 1 0,1-1 0,3 5 0,0-7 0,0-2 0,0-2 0,0-3 0,0 1 0,0-1 0,0-8 0,0-2 0</inkml:trace>
  <inkml:trace contextRef="#ctx0" brushRef="#br0" timeOffset="3071">3254 273 12287,'-13'-2'0,"0"-3"0,-2-1 0,0-3 0,-1 5 0,3-3 0,9 1 0,4 6 0,13 0 0,4 2 0,3 4 0,0 5 0,-1 9 0</inkml:trace>
  <inkml:trace contextRef="#ctx0" brushRef="#br0" timeOffset="3397">3607 802 12287,'-20'0'0,"1"-2"0,-1-5 0,9 3 0,5-9 0,4 6 0,2-6 0,2-2 0,4-2 0,3-3 0,6 1 0,-2-3 0,3-4 0,1 2 0,0-9 0,-1 0 0,-3 3 0,-7-1 0,5 7 0,-2-2 0,-3 0 0,-6 7 0,-8 8 0,-5 6 0,-5 10 0,-4 6 0,-1 10 0,-4 3 0,3 2 0,-4 9 0,2-2 0,2 4 0,2 2 0,3 0 0,1 1 0,3-3 0,2-5 0,9 3 0,-3-9 0,5-2 0,2-2 0,9 2 0,4-2 0,6-7 0,7-4 0,5-5 0,10-8 0,5-4 0,4-5 0,9-9 0</inkml:trace>
  <inkml:trace contextRef="#ctx0" brushRef="#br0" timeOffset="3882">4136 489 12287,'-8'-11'0,"5"0"0,-3 4 0,6 3 0,6-9 0,5 6 0,9-6 0,-1-2 0,-1 4 0,-3 0 0,-4 0 0,-2 0 0,-1 5 0,-1-7 0,-7 2 0,0-2 0,-11 6 0,-6 7 0,-5 7 0,-4 6 0,-7 4 0,-4 3 0,-2 0 0,2-1 0,4 1 0,5-1 0,8 1 0,3 0 0,4-1 0,-3 1 0,10-1 0,4-1 0,6-5 0,7 4 0,11-4 0,4 3 0,7-3 0,-3 4 0,3-4 0,2 2 0,2-2 0,-5 5 0,-1-5 0,-3 4 0,-4 3 0,-4 2 0,-7 2 0,-7 2 0,-4-2 0,-4 4 0,-4-2 0,-7-2 0,-5-2 0,-10-2 0,-5-1 0,-6 1 0,-7-1 0,3-1 0,-7-3 0,2-4 0,4-2 0,-2-3 0,7-8 0,9-5 0,6-6 0,13-4 0,2-11 0,9-3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3:54.51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236 88 12287,'0'-29'0,"0"8"0,0-8 0,0 21 0,0 8 0,-7 11 0,-2 17 0,-2 9 0,-4 6 0,4 18 0,-2 0 0,-2 7 0,-2 6 0,-1 0 0,3 2 0,2 0 0,-2 5 0,-1 6 0,1-6 0,4-10 0,3-7 0,-6 3 0,8-15 0,2-6 0,1-9 0,3-2 0,0-9 0,3-4 0,3-7 0,-2-6 0,10-9 0,-1 0 0,6-2 0,1-5 0,6-6 0,0-11 0,-2-4 0,-2-3 0,4-1 0,2-8 0,1 1 0,-1 0 0,5 0 0,-7 2 0,-5 2 0,-5 2 0,-1 9 0,-6-2 0,2 4 0,-7 3 0,2 8 0,-12 7 0,-5 8 0,0 9 0,-6 4 0,4 5 0,-5 2 0,-1 2 0,6 9 0,-1-4 0,1 1 0,2 1 0,1-9 0,5 4 0,-1-2 0,1 1 0,3-1 0,2-7 0,2-8 0,5-4 0,6-5 0,13-11 0,5-2 0</inkml:trace>
  <inkml:trace contextRef="#ctx0" brushRef="#br0" timeOffset="210">412 597 12287,'-26'-6'0,"0"-1"0,0-6 0,6 7 0,9-1 0,5 14 0,12-1 0,5 9 0,9-4 0</inkml:trace>
  <inkml:trace contextRef="#ctx0" brushRef="#br0" timeOffset="550">726 852 12287,'-14'0'0,"1"0"0,7 0 0,-7 0 0,8-2 0,-1-5 0,4-6 0,4 2 0,4-2 0,8-2 0,-4 4 0,3 0 0,3 3 0,-8-8 0,-1 3 0,-7 5 0,-7 1 0,-3 5 0,-10 2 0,0 2 0,1 5 0,-1-3 0,1 9 0,-1 0 0,0-2 0,7 6 0,2-4 0,3 5 0,3 1 0,3 1 0,2 0 0,0-1 0,0 1 0,2-1 0,5 1 0,6 0 0,4-1 0,3 7 0,0 1 0,-1-4 0,1-1 0,-3-2 0,-2-1 0,-2-1 0,3-5 0,-8 4 0,1-4 0,0 5 0,-9-7 0,0-5 0,-11-4 0,-6-2 0,-5 0 0,-2 0 0,-2 0 0,-7 0 0,5 0 0,-1-2 0,1-4 0,4 1 0,9-10 0,4-4 0,2-5 0,5-9 0,10 7 0,14-18 0,11 3 0</inkml:trace>
  <inkml:trace contextRef="#ctx0" brushRef="#br0" timeOffset="782">1196 323 12287,'0'-20'0,"-2"7"0,-5 0 0,5 11 0,-4 2 0,-3 15 0,2 16 0,3 4 0,2 6 0,-5 9 0,1 0 0,1 2 0,3 3 0,-4 10 0,-1-8 0,3 2 0,2 4 0,2-2 0,0-5 0,0-3 0,0-6 0,-7 8 0,0-20 0,3 0 0,0-11 0,-3-5 0,-6-10 0,-4-16 0,-3-4 0</inkml:trace>
  <inkml:trace contextRef="#ctx0" brushRef="#br0" timeOffset="978">902 813 12287,'11'-20'0,"-2"1"0,-7 1 0,4 3 0,7 2 0,11 6 0,7-3 0,6 1 0,11 4 0,6 3 0,7 2 0,2 0 0,3 0 0,5 7 0,-5-1 0,8 18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05.765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353 314 12287,'-13'0'0,"2"-2"0,2-5 0,1 5 0,1-5 0,3 5 0,-9 2 0,0 0 0,-7 0 0,1 0 0,-1 2 0,0 5 0,1-3 0,-1 9 0,1 3 0,-1 1 0,2 3 0,3 1 0,2 3 0,-2 2 0,0 7 0,-1-5 0,6 3 0,1 4 0,2-7 0,7 0 0,0-2 0,0 1 0,3-3 0,3-11 0,9-7 0,9-4 0,7-2 0,10-2 0,3-4 0,1-7 0,14-14 0,-2-5 0,4-5 0,4-2 0,13-1 0</inkml:trace>
  <inkml:trace contextRef="#ctx0" brushRef="#br0" timeOffset="329">706 275 12287,'-20'0'0,"1"0"0,-1 0 0,0 0 0,1 0 0,-1 0 0,1 2 0,-1 2 0,0 3 0,1 8 0,-1-2 0,1 7 0,-1 6 0,0-2 0,3 8 0,4 1 0,6-3 0,-1 5 0,1-9 0,3-2 0,2-2 0,10 4 0,5-2 0,5-6 0,4-7 0,2-11 0,2 0 0,0-9 0,-4-4 0,2-7 0,2-6 0,0 4 0,-7-4 0,1 2 0,0-2 0,-3 4 0,-2-6 0,-4 2 0,-2 0 0,-3 0 0,-6 4 0,0-2 0,0-2 0,-2 2 0,-2 8 0,-7 6 0,-6 1 0,1 2 0,-10 7 0,4 0 0,3 0 0,-1 3 0,1 3 0,-1 7 0,3-2 0,4 2 0,13 0 0,10 7 0</inkml:trace>
  <inkml:trace contextRef="#ctx0" brushRef="#br0" timeOffset="1216">843 216 12287,'-11'0'0,"2"0"0,9 0 0,0 2 0,0 4 0,0 8 0,0 3 0,0 5 0,0 2 0,0 2 0,0 9 0,-2-5 0,-2 3 0,-3-1 0,1-1 0,6 2 0,-2-7 0,-5-4 0,5-3 0,-5 1 0,5-1 0,2-8 0,0-4 0,0-14 0,0-6 0,0-4 0,0-9 0,0-5 0,2-2 0,5-1 0,2-14 0,6 8 0,-2-1 0,2 0 0,3 4 0,1 2 0,1 4 0,-1 3 0,1 2 0,0 6 0,-1 1 0,1 1 0,-1 5 0,1 7 0,0 6 0,-1 6 0,10 5 0,1 9 0</inkml:trace>
  <inkml:trace contextRef="#ctx0" brushRef="#br0" timeOffset="1582">1196 392 12287,'0'11'0,"0"-2"0,2-9 0,5 0 0,6 0 0,4-9 0,3-4 0,-1-4 0,1-3 0,-1-2 0,1-2 0,0-2 0,-1 2 0,-1-4 0,-3 2 0,-4 2 0,-2 2 0,-3 2 0,-6 1 0,0-1 0,-9 9 0,-6 5 0,-9 4 0,2 12 0,-6 8 0,2 8 0,0 4 0,-3 1 0,6 4 0,-4-3 0,3 3 0,5 2 0,4 3 0,2-3 0,-3-5 0,8 3 0,1-9 0,5-2 0,2-2 0,9-5 0,4-4 0,6-6 0,7-5 0,5-4 0,8-5 0,9-12 0,2-12 0</inkml:trace>
  <inkml:trace contextRef="#ctx0" brushRef="#br0" timeOffset="2015">1725 137 12287,'-20'0'0,"1"0"0,6 0 0,0 0 0,-3 0 0,8-2 0,-1-2 0,0-3 0,9-1 0,0 1 0,9 3 0,11-9 0,1 0 0,6 2 0,-6-5 0,5 8 0,-4-1 0,-2 0 0,-7 1 0,0 3 0,2-1 0,-6-1 0,-9 7 0,-13 2 0,-5 5 0,-1 6 0,-7 4 0,-3 3 0,1 0 0,0-1 0,-5 1 0,7-1 0,2 1 0,2 0 0,3-1 0,1 1 0,3-3 0,2-4 0,9 5 0,-3-5 0,5 4 0,11-4 0,4 0 0,4 0 0,3-2 0,-7 0 0,0-7 0,0 5 0,-2 2 0,6-4 0,-4 6 0,-4 0 0,-3 6 0,-12 1 0,-7-3 0,-5-4 0,-8 3 0,0-8 0,0 1 0,-2 0 0,6-3 0,-4-6 0,4 0 0,2 0 0,10-8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09.59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196 138 12287,'-11'0'0,"2"0"0,9 2 0,0 6 0,0 12 0,0 2 0,-2 10 0,-2 3 0,-3 2 0,-8 11 0,2 7 0,-2 6 0,2 4 0,-5 5 0,7-7 0,-2-4 0,0-3 0,9-3 0,-5-14 0,3-2 0,-1-5 0,1-3 0,6-18 0,0-5 0,0-12 0,0-7 0,0-5 0,0-4 0,-3-4 0,-3-6 0,4-5 0,-5-5 0,5-1 0,2-3 0,0-11 0,2 1 0,3-8 0,1 1 0,9-2 0,1 2 0,5 4 0,5 2 0,1 5 0,-6 13 0,3 4 0,2 9 0,3 2 0,-5 15 0,2 1 0,-2-1 0,4 2 0,-2 7 0,-2 0 0,-2 7 0,-5 2 0,-4 1 0,-4-3 0,-9 6 0,0 2 0,0 3 0,-6 1 0,-3 1 0,-2 2 0,-4 4 0,-3-2 0,-3 6 0,-3 1 0,-2-1 0,-7-4 0,7 5 0,0-3 0,-3-4 0,8 2 0,-6-4 0,6-5 0,1 1 0,0-1 0,10-6 0,1-2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09.945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253 59 12287,'11'-9'0,"4"5"0,-8-9 0,0 9 0,-10-3 0,-3 11 0,-7 5 0,-5 2 0,-1 9 0,-3 8 0,-2 0 0,-2 1 0,0-1 0,6-2 0,1 5 0,-1-1 0,0-2 0,3-8 0,2 0 0,2-1 0,8 1 0,-1-1 0,6-1 0,6-5 0,-1-11 0,10-13 0,4-4 0,5-7 0,3-8 0,-8 1 0,1-1 0,-1-5 0,1 4 0,0-1 0,-3-1 0,-4 3 0,2-1 0,-8 7 0,-3-2 0,-4 2 0,-6 11 0,1 4 0,-8 12 0,-2 3 0,6 5 0,1 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0.32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79 155 12287,'-13'-7'0,"0"1"0,8 2 0,-1 10 0,4 5 0,2 9 0,0-1 0,0 1 0,0 6 0,0 2 0,0 1 0,0-1 0,0 4 0,-2-3 0,-5 1 0,5-6 0,-5 2 0,5-4 0,0-4 0,-5-5 0,5-13 0,-4-13 0,4-7 0,2-6 0,2-5 0,4-8 0,5 0 0,0 0 0,6-5 0,-1 3 0,5 4 0,6 0 0,-1 8 0,-4 1 0,1 4 0,4 5 0,-1-3 0,-4 13 0,1 0 0,4 1 0,-1 3 0,-9 12 0,-4 6 0,2 7 0,-8 4 0,-3 4 0,-1 2 0,-3-4 0,0 7 0,0 0 0,0-3 0,-7 5 0,-2-7 0,1 1 0,-1-1 0,0-2 0,3-6 0,3 8 0,-5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0.863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329 906 12287,'0'-19'0,"0"8"0,0-7 0,7 7 0,-1-8 0,1 6 0,-7 0 0,-9 8 0,-4-1 0,-4 4 0,-3 2 0,1 2 0,-1 4 0,0 5 0,-1 11 0,-3 2 0,-3 2 0,-1 7 0,4-5 0,-2 0 0,2 1 0,9 3 0,4-6 0,0-2 0,0-2 0,7-2 0,-1-3 0,10-4 0,8-4 0,13-9 0,7-4 0,4-9 0,2-3 0,2-16 0,3-3 0,2-2 0,-3-5 0,-8-3 0,-5-8 0,-1-3 0,3-12 0,-5-4 0,-3-4 0,-3-2 0,-10-7 0,-2 0 0,-3 4 0,1 7 0,-1 9 0,-6 13 0,0 6 0,0 20 0,0 6 0,-2 20 0,-2 2 0,-3 7 0,1 4 0,6 9 0,0 2 0,0 2 0,2 15 0,2 1 0,3 4 0,-3 1 0,-2 12 0,-2-2 0,0 2 0,0 4 0,0 2 0,0 0 0,0 3 0,0-5 0,0 7 0,0-16 0,-2-1 0,-4-3 0,4 0 0,-5-9 0,5-4 0,2-11 0,0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21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0 9 12287,'11'-9'0,"-2"9"0,-9 0 0,0 11 0,0 7 0,6 4 0,3 2 0,2 4 0,4 2 0,-4-4 0,4 7 0,5 0 0,4-3 0,2 5 0,-6-9 0,-1-2 0,1-2 0,8-2 0,3-1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431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295 49 12287,'-9'-11'0,"7"-7"0,-16 8 0,16 1 0,-7 9 0,3 11 0,-1 6 0,-6 11 0,5 3 0,-1 2 0,0-1 0,-6 1 0,2 6 0,-5 0 0,-1 1 0,1-3 0,3-3 0,2-3 0,-2-3 0,-3-2 0,-1-6 0,-1-9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64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 18 12287,'11'0'0,"-3"-2"0,-8-5 0,3 5 0,3-4 0,-1 6 0,5 6 0,-1 7 0,4 5 0,-2 1 0,2 3 0,2 4 0,14-4 0,-10 6 0,3-2 0,0 1 0,4 5 0,0-6 0,-2-2 0,7-2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1.86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157 1 12287,'-19'2'0,"-1"4"0,7 5 0,2 9 0,0-1 0,0 1 0,5 8 0,-5 3 0,0 1 0,0 1 0,7-2 0,-5 3 0,2-3 0,1-3 0,-1-2 0,7-6 0,9-9 0,4-5 0,5-3 0,1-3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084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118 1 12287,'-18'8'0,"3"5"0,2 5 0,6 1 0,-4 1 0,1 0 0,-1-1 0,4 1 0,-4 2 0,3 1 0,3 4 0,3-1 0,2-7 0,0 10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309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 1 12287,'0'19'0,"0"1"0,0 0 0,0-1 0,0 1 0,0-1 0,0 1 0,0 0 0,0-1 0,0 1 0,0-1 0,0 1 0,0-7 0,0 0 0,2-2 0,4 2 0,-3 4 0,5-6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546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60 20 12287,'-13'0'0,"-1"0"0,8-7 0,-7 1 0,8-1 0,-3 7 0,8 9 0,0 4 0,0 4 0,8 3 0,3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2.962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196 10 12287,'-13'0'0,"0"0"0,9-9 0,-12 15 0,8 1 0,-1 10 0,0 10 0,-6 5 0,4 12 0,-2 6 0,0 6 0,2 1 0,-4 15 0,4 0 0,2-3 0,3-1 0,4-7 0,-3 0 0,-1-2 0,-1-5 0,7-17 0,0-4 0,2-14 0,5-12 0,4-14 0,8-3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3.486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57 902 12287,'-19'-19'0,"6"6"0,0 0 0,8 6 0,-1-6 0,6 7 0,6-8 0,7-1 0,5-2 0,17-3 0,6 1 0,5-1 0,2 0 0,13-6 0,0-2 0,4 0 0,2-1 0,-1-6 0,-7 1 0,-3-8 0,-4-3 0,-4-10 0,-11 5 0,-4-2 0,-7-1 0,-13 6 0,-6-1 0,-5 11 0,-2 6 0,0 5 0,-2 9 0,-5 4 0,-6 6 0,-4 5 0,-3 4 0,1 5 0,-1-3 0,0 9 0,1 2 0,1 3 0,3 3 0,2 3 0,-2 2 0,4 9 0,-2-2 0,0 6 0,2 7 0,-4 2 0,6 6 0,-2-1 0,-4 1 0,4 9 0,0 5 0,0-1 0,0 1 0,7 1 0,-5-6 0,3-4 0,-1-2 0,1-7 0,6-17 0,0-14 0,0-19 0,0-13 0,2-6 0,4-8 0,5-1 0,9-9 0,2 2 0,4 0 0,-2-10 0,6 10 0,1 2 0,-1 3 0,-6-1 0,4 9 0,-2 5 0,1 0 0,-1 8 0,-7 2 0,-1 7 0,-5 7 0,2 4 0,-8 11 0,-3 4 0,-2 6 0,-2 5 0,0 5 0,0 1 0,0 3 0,-6 0 0,-1-7 0,3 0 0,2 0 0,2-2 0,0-4 0,-9 13 0,-2-5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4.22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169 645 12287,'-22'20'0,"-4"-1"0,2-6 0,-9 0 0,11 0 0,0 7 0,7 0 0,11-1 0,4-8 0,15-7 0,11-10 0,13-14 0,7-8 0,9-11 0,-3 0 0,2-1 0,1-1 0,-3-3 0,-6-1 0,-5 1 0,-4 1 0,-4-1 0,-7-4 0,-4-2 0,-11 0 0,-5-2 0,-4 6 0,-2 5 0,-8 12 0,-8 8 0,-5 7 0,-6 6 0,-7 3 0,1 14 0,-4 11 0,-2 10 0,2 7 0,2 5 0,4 1 0,3 3 0,2 8 0,6-1 0,3 3 0,4 3 0,4 0 0,9-3 0,0-1 0,0-3 0,15-8 0,7-1 0,6-6 0,7-4 0,2-16 0,2 1 0,1-7 0,-1-7 0,13-4 0,3-9 0,-1-10 0,9-18 0,7-13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9:25.8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332 588 12287,'-19'-19'0,"8"8"0,-7-7 0,5 5 0,-4-2 0,-1 0 0,5 2 0,5 9 0,8-3 0,0 14 0,0 8 0,0 9 0,-7 15 0,1 15 0,1 12 0,3 12 0,-4 11 0,1-37 0,1 1 0,-1 3 0,1 1 0,0 4 0,-1 0 0,2 2 0,0 0 0,2 4 0,2-1 0,-1-2 0,0-1 0,0-3 0,0-1 0,0-2 0,0-3 0,0 38 0,0-14 0,0-17 0,0-9 0,0-25 0,2-6 0,5-5 0,-5-10 0,4-12 0,-4 1 0,-2-8 0,0-2 0,0-2 0,0-14 0,-2-8 0,-4-13 0,-7-12 0,-5-5 0,-1-14 0,-1-4 0,0-5 0,10 39 0,1-2 0,0 1 0,0 1 0,1-5 0,1-2 0,0-1 0,1-2 0,3-6 0,2-1 0,-3 0 0,1 0 0,2 0 0,2-1-33,2 1 0,1 0 1,1 2-1,3 1 1,4 9-1,4 3 1,1 6-1,3 2 33,24-31 0,10 17 0,-2 28 0,3 9 0,-3 9 0,11 6 0,-4 9 0,2 0 0,0 0 0,2 9 0,0 6 0,-4 9 0,-2 9 0,4 4 0,-9 2 0,2 3 0,-1 3 0,-5 12 0,-9 13 0,-2 4 0,-5 6 0,-14-32 0,-3 2 0,-3 1 0,-2 1 0,-2 2 0,-1 0 0,-1 3 0,-1 0 0,-1 3 0,-4-1 0,-3-2 0,-2 0 0,-3 1 0,-2 1-27,-1 0 1,-2 0 0,-3 1 0,-3 0 0,3-7 0,-2-2 0,-2 0 0,-2-2 26,0-1 0,-1-2 0,-28 37 0,8-14 0,2-8 63,-3-4 1,-8 2 0,2-13 0,0-7-64,4-11 0,-2-2 0,0-15 0,2 0 0,5-4 0,-7-7 0,13-7 0,2-8 0,3-9 0,6-7 0,9-10 0,4-3 0,2-1 0,5-10 0,13 1 0,10-9 0,3-1 0,11-7 0,-1-1 0</inkml:trace>
  <inkml:trace contextRef="#ctx0" brushRef="#br0" timeOffset="264">1645 1255 12287,'13'0'0,"-2"2"0,-2 4 0,-2-1 0,-7 8 0,0 2 0,0 11 0,0 7 0,-3 6 0,-3 7 0,2 4 0,-7 11 0,2 0 0,5-2 0,-5 8 0,2-10 0,3-1 0,2 1 0,2-7 0,0-15 0,0-5 0,0-1 0,0-3 0,0-6 0,0-12 0,2-8 0,4-11 0,-3-15 0,5-4 0</inkml:trace>
  <inkml:trace contextRef="#ctx0" brushRef="#br0" timeOffset="379">1547 1039 12287,'-19'-11'0,"6"-4"0,0 9 0,8-3 0,1 4 0,8-1 0,7-1 0,9 7 0,17 9 0,4 2 0</inkml:trace>
  <inkml:trace contextRef="#ctx0" brushRef="#br0" timeOffset="781">2508 1274 12287,'-11'-2'0,"4"-4"0,5-7 0,2-5 0,0-1 0,0-1 0,0 0 0,-2 1 0,-2-1 0,-3 1 0,3-1 0,-7 3 0,-2 3 0,-7 8 0,-6 4 0,-4 4 0,-10 4 0,1 10 0,0 8 0,-7 6 0,0 9 0,5 1 0,6-1 0,7 0 0,8 0 0,3 0 0,4 1 0,6 5 0,14 1 0,8-2 0,9-3 0,7-4 0,10-2 0,2-5 0,3-1 0,2 3 0,-4-6 0,-1-2 0,-6-2 0,2-4 0,-10-3 0,-3-2 0,-7 2 0,-5-4 0,-1 2 0,-7 2 0,-12 1 0,-10-1 0,-8-2 0,-8 2 0,-12 3 0,-4 1 0,0 1 0,0-1 0,-10-1 0,3-3 0,3-4 0,2-2 0,4-3 0,7-6 0,4-2 0,9-5 0,0-12 0,15-3 0,-9-6 0</inkml:trace>
  <inkml:trace contextRef="#ctx0" brushRef="#br0" timeOffset="1247">3625 1392 12287,'19'0'0,"-5"-7"0,-1 1 0,0-7 0,6 6 0,3-8 0,2 4 0,4-2 0,3 0 0,-5 2 0,4-4 0,-1 4 0,-5 2 0,-3-6 0,-1 2 0,-9 2 0,-7 0 0,-8 3 0,-9 3 0,-7 3 0,-6 2 0,-9 0 0,-8 0 0,-1 2 0,-8 5 0,-3 8 0,-1 9 0,-9 6 0,-1 10 0,3 1 0,2 5 0,4 4 0,5 11 0,6 4 0,5 7 0,13 2 0,8 0 0,14-6 0,10-8 0,16 8 0,12-14 0,7-3 0,7-8 0,4-8 0,9-15 0,0-1 0,0 1 0,6-9 0,0-5 0,-2-4 0,-2-2 0,7-8 0,4-5 0,0-7 0,-7-6 0,5-5 0,-14-8 0,1-2 0,0-5 0,4-4 0,-11-9 0</inkml:trace>
  <inkml:trace contextRef="#ctx0" brushRef="#br0" timeOffset="1597">4526 334 12287,'-10'-3'0,"3"-3"0,-4 4 0,7-5 0,-7 16 0,2 8 0,5 7 0,-1 20 0,1 2 0,-2 10 0,1 10 0,-4 12 0,1 18 0,3-44 0,1 2 0,0 5 0,-1 0 0,-2 4 0,-1 0 0,2-1 0,-1-2 0,-1-1 0,-1 0 0,-1-2 0,0 1 0,0 4 0,0 0 0,1-5 0,1-3 0,1-3 0,1-1 0,-1 32 0,5-12 0,2-26 0,2-5 0,5-2 0,4 0 0,11-15 0,2-7 0,2-4 0,9-5 0,-3-6 0,3-2 0,-2-4 0,8-5 0,-4-13 0,0-5 0,0-3 0,4-18 0,-10 17 0,8-15 0</inkml:trace>
  <inkml:trace contextRef="#ctx0" brushRef="#br0" timeOffset="1980">5546 1431 12287,'-9'-19'0,"7"-1"0,-5 0 0,5 1 0,2-1 0,0 1 0,0-1 0,0 0 0,0 1 0,0-1 0,0 1 0,-7-1 0,-1 3 0,-3 1 0,-4 3 0,-5 9 0,-4-3 0,-4 5 0,-3 2 0,-8 11 0,-9 9 0,0 10 0,0 7 0,-6 9 0,2 4 0,-5 4 0,-2 7 0,3 11 0,3 2 0,8 5 0,3-1 0,12 5 0,6-11 0,8 0 0,10-7 0,6-4 0,9-20 0,10-6 0,12-4 0,14-7 0,10-11 0,6-7 0,4-4 0,3-10 0,-3-8 0,5-5 0,-1-6 0,8-14 0,-8 0 0,1-7 0,-5-7 0,-8-1 0,-11-3 0,8-9 0,-12-1 0</inkml:trace>
  <inkml:trace contextRef="#ctx0" brushRef="#br0" timeOffset="2196">5781 1392 12287,'-9'-13'0,"-4"0"0,2 8 0,-2-1 0,0-3 0,-7 3 0,1-1 0,-1 7 0,3 9 0,4 4 0,6 4 0,5 3 0,0 8 0,-3 5 0,-1 4 0,2 2 0,1 7 0,1 4 0,-2 2 0,-3 3 0,-1 10 0,3-8 0,-1-1 0,1 1 0,-3 2 0,1-14 0,3-1 0,2-3 0,4-10 0,4-7 0,7-9 0,11-6 0,2-9 0,1-5 0,1-8 0,-4-2 0,8-18 0,10-8 0,8-9 0</inkml:trace>
  <inkml:trace contextRef="#ctx0" brushRef="#br0" timeOffset="2462">6173 1353 12287,'-20'0'0,"7"0"0,0 0 0,2 8 0,-2 6 0,4 3 0,9 5 0,0 2 0,0 2 0,0 9 0,0 0 0,0 6 0,0 5 0,0 8 0,0-2 0,-2 5 0,-4 2 0,3-9 0,-5-2 0,1-5 0,1-4 0,-1 3 0,5-16 0,-5-2 0,5-2 0,-7-14 0,9-8 0,3-10 0,3-8 0,-1-4 0,5-4 0,-1-4 0,-4-1 0,5-15 0,1 5 0</inkml:trace>
  <inkml:trace contextRef="#ctx0" brushRef="#br0" timeOffset="2645">6212 961 12287,'-37'-7'0,"4"1"0,5-10 0,15 14 0,0-4 0,8 4 0,5 2 0,13 2 0,5 4 0,10 5 0,3 9 0</inkml:trace>
  <inkml:trace contextRef="#ctx0" brushRef="#br0" timeOffset="3580">6584 1333 12287,'-37'0'0,"5"0"0,10 0 0,11 2 0,2 5 0,3 4 0,6 11 0,0 1 0,0 4 0,2 14 0,2-2 0,5 5 0,2 4 0,-5 0 0,7 6 0,0-4 0,-2-2 0,-2 4 0,-9-6 0,0-2 0,0-3 0,-2-2 0,-5 0 0,3-10 0,-9-10 0,9-10 0,-3-16 0,5-6 0,2-6 0,0-7 0,0-7 0,0-4 0,9-4 0,4-5 0,4-6 0,3-5 0,6-8 0,2-1 0,3 3 0,3 2 0,1-2 0,2 2 0,-2 4 0,0 1 0,6 14 0,-10 5 0,-1 9 0,-4 11 0,-4 6 0,-4 13 0,-5 4 0,2 12 0,-9 10 0,1 3 0,2 4 0,-7 4 0,4 4 0,-3 3 0,-3-2 0,0 6 0,0 0 0,0 0 0,0-4 0,0-1 0,-3-3 0,-1-5 0,-2 0 0,-3-11 0,4-4 0,-1-7 0,-1-6 0,7-3 0,0-4 0,0-19 0,0-7 0,0-4 0,3-5 0,3-8 0,7-3 0,5-2 0,8-15 0,2 3 0,3-6 0,3-3 0,10 6 0,4-4 0,0 6 0,0 6 0,2 8 0,-7 10 0,1 2 0,-11 20 0,1 7 0,-12 14 0,-4 10 0,-10 10 0,-1 5 0,-5 4 0,-2 2 0,0 7 0,0 2 0,0 0 0,0-1 0,0 6 0,0-5 0,0 2 0,0 4 0,0 1 0,0-1 0,2-6 0,5-7 0,6 9 0,13-10 0,4-3 0,1-9 0,6-2 0,-2-15 0,6 0 0,5-5 0,8-6 0,-1-6 0,3-7 0,3-5 0,6-10 0,1-5 0,-5-1 0,-7 1 0,7-11 0,-7 3 0,-1-7 0,-3-6 0,0-3 0,-9-4 0,-4-2 0,0-3 0,-8-5 0,-3 5 0,-7 8 0,-6 10 0,-4 4 0,-9 16 0,0-3 0,-9 9 0,-6 3 0,-7 10 0,-4 7 0,-15 4 0,2 5 0,-3 6 0,1 4 0,2 11 0,-3 5 0,1 4 0,2 2 0,-9 1 0,15 1 0,5 2 0,4 3 0,0 9 0,2-3 0,7 2 0,4-1 0,5 1 0,10-6 0,7 0 0,8 0 0,14 2 0,0-11 0,4-8 0,2-7 0,7-7 0,2-4 0,-1-6 0,1-5 0,5-4 0,-5-7 0,2-9 0,4-6 0,-2-10 0,-2-1 0,-8-7 0,-5-3 0,11-10 0,-9 3 0,13-22 0,-2-7 0</inkml:trace>
  <inkml:trace contextRef="#ctx0" brushRef="#br0" timeOffset="3930">9367 1157 12287,'11'-18'0,"-2"5"0,-9-15 0,-2 19 0,-5 9 0,3 9 0,-7 11 0,0 1 0,0 5 0,5 3 0,-5 8 0,0 0 0,0 4 0,4 5 0,-3 0 0,-1 4 0,0 0 0,6 6 0,-1-3 0,4 1 0,2-2 0,0 3 0,0-9 0,0-5 0,0-6 0,0 0 0,0-9 0,0-11 0,0-15 0,6-2 0,1-13 0,-1-5 0,3-4 0,2-11 0,8 0 0,1-8 0,0-9 0,1-5 0,6-4 0,5-2 0,5-3 0,9-8 0,2 5 0,2-1 0,4 5 0,1 6 0,2 7 0,-1 8 0,5 9 0,-4 7 0,-5 11 0,0 3 0,-2 8 0,7 4 0,-7 2 0,2 0 0,1 0 0,-3 6 0,4 3 0,-4 2 0,-2 4 0,-2 3 0,-7 1 0,-2 1 0,-4-1 0,2 1 0,-9 0 0,0 8 0,-7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4.728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294 138 12287,'0'-13'0,"0"0"0,0-2 0,0 4 0,0-2 0,-2 0 0,-5 2 0,3-7 0,-9 7 0,-2 1 0,4 1 0,-2 9 0,-3 0 0,-1 0 0,-3 9 0,1 4 0,-1 4 0,1 3 0,-1 1 0,0 3 0,1 5 0,-1 1 0,3 1 0,4 3 0,6-1 0,5-2 0,2 1 0,0-6 0,9-13 0,4-6 0,4-5 0,9-2 0,1-4 0,-4-7 0,-1-9 0,4-6 0,3 2 0,-1-2 0,0 2 0,-2-4 0,-6 2 0,0 2 0,-1 2 0,-8 2 0,-2 1 0,0-1 0,-7 9 0,4 5 0,-10 12 0,-3 7 0,3 5 0,-5 1 0,1 1 0,-1 0 0,0-1 0,3 7 0,6 0 0,0-2 0,0-2 0,8-4 0,5-5 0,5-7 0,10 5 0,3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5.377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197 922 12287,'-11'-9'0,"2"7"0,7-13 0,-2 6 0,-3-2 0,1 5 0,6-8 0,0 1 0,-3 3 0,-3 3 0,-7 5 0,2 11 0,-2 4 0,0 4 0,2 3 0,-6 6 0,3 2 0,-1 0 0,2 1 0,-2-3 0,8-4 0,3 4 0,2-4 0,4 1 0,5-7 0,10-8 0,13-10 0,5-6 0,7-12 0,10-11 0,0-14 0,5-5 0,2 0 0,-1-14 0,1 3 0,-2-6 0,-5-7 0,-4-7 0,-11-1 0,-4 1 0,-7-2 0,-7 5 0,-6 10 0,-6 14 0,-5 10 0,-4 5 0,-5 17 0,-6 7 0,-4 4 0,4 5 0,0 6 0,-2 0 0,-1 2 0,1 2 0,4 5 0,3 2 0,-6 4 0,6 9 0,-3 2 0,7 0 0,-3-4 0,5 4 0,2 7 0,0 10 0,-2 5 0,-3 0 0,-1 0 0,-3 7 0,5-5 0,-3 2 0,3 0 0,-5 7 0,0 6 0,1-2 0,-1-2 0,-4-4 0,4-3 0,0-6 0,1-6 0,-5-1 0,6-15 0,1-8 0,6-18 0,2-16 0,4-5 0,7-5 0,5-9 0,1 2 0,1-4 0,0-2 0,-1 6 0,1 3 0,-1 1 0,1 5 0,0 3 0,-1 1 0,1 0 0,-1 10 0,1 3 0,-3 7 0,-4 9 0,-6 8 0,-5 7 0,5 9 0,-1-5 0,-1 3 0,-3 3 0,-2-3 0,2 2 0,2-1 0,3-1 0,-1-3 0,-6-8 0,9 8 0,2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14:16.011"/>
    </inkml:context>
    <inkml:brush xml:id="br0">
      <inkml:brushProperty name="width" value="0.08571" units="cm"/>
      <inkml:brushProperty name="height" value="0.08571" units="cm"/>
      <inkml:brushProperty name="color" value="#00D9E2"/>
    </inkml:brush>
  </inkml:definitions>
  <inkml:trace contextRef="#ctx0" brushRef="#br0">373 843 12287,'0'-11'0,"2"-4"0,4 9 0,-3-10 0,12 5 0,-6-6 0,1 4 0,-3-4 0,4 3 0,-2-3 0,-3-3 0,-4 1 0,3-1 0,1 1 0,1-1 0,-9 0 0,-5 1 0,-6-1 0,2 3 0,-2 2 0,-2 4 0,-3 2 0,-1 2 0,-1 10 0,1 1 0,-1 3 0,-4 8 0,2-2 0,5 4 0,-1 3 0,3 6 0,2 0 0,6-2 0,5-2 0,-4 4 0,-1 0 0,3 0 0,2 3 0,4-8 0,4 5 0,5-2 0,0 3 0,7-6 0,-5 5 0,4-4 0,3-2 0,-7 4 0,0 0 0,0-2 0,-2 1 0,-2-5 0,-9-5 0,0 2 0,0 3 0,-3-1 0,-3-2 0,-9-4 0,-9-2 0,0 4 0,-7-7 0,1-1 0,-1-3 0,1-2 0,-5 0 0,4-2 0,3-5 0,4-4 0,11-8 0,7-1 0,3 1 0,3-1 0,18-8 0,4-3 0</inkml:trace>
  <inkml:trace contextRef="#ctx0" brushRef="#br0" timeOffset="356">784 804 12287,'-19'0'0,"-1"2"0,0 3 0,1 1 0,-1 1 0,1-7 0,10 0 0,9 0 0,9-3 0,12-3 0,3-7 0,3-5 0,7-1 0,-1-3 0,2-2 0,-2-2 0,-5 0 0,-9 6 0,1 1 0,0-1 0,-9 0 0,-5 1 0,-12 1 0,-10 5 0,-8 9 0,-8 8 0,-12 7 0,-4 11 0,0 2 0,0 2 0,-4 9 0,6-5 0,3 3 0,1 0 0,12-1 0,4 5 0,6-4 0,7-7 0,5 3 0,8-3 0,2-2 0,4-3 0,14-8 0,12-2 0,5-2 0,3-5 0,8-1 0,4-6 0,4-3 0,3-7 0,0-5 0,0-1 0,8-9 0,3-3 0</inkml:trace>
  <inkml:trace contextRef="#ctx0" brushRef="#br0" timeOffset="698">1490 628 12287,'0'-11'0,"-2"2"0,-5 9 0,3 0 0,-9 0 0,0 0 0,-7 0 0,0 0 0,1 0 0,-1 0 0,1 0 0,-1 2 0,-2 3 0,0 3 0,3 3 0,-12-4 0,12 6 0,-3 2 0,0 2 0,3 3 0,1 0 0,3-1 0,2 1 0,2 6 0,-2 0 0,6 0 0,5 3 0,4-8 0,5 5 0,8-4 0,9-2 0,9-3 0,13-4 0,6-6 0,4-5 0,3-4 0,0-5 0,0-6 0,0-4 0,8-11 0,3-3 0</inkml:trace>
  <inkml:trace contextRef="#ctx0" brushRef="#br0" timeOffset="1415">2156 118 12287,'0'-20'0,"0"1"0,-2-1 0,-5 1 0,3 1 0,-9 5 0,7 4 0,-5 12 0,2 3 0,2 12 0,7 12 0,0 5 0,0 6 0,0 12 0,0-1 0,-2 4 0,-4 3 0,4 0 0,-5 0 0,3 0 0,-3-1 0,3-1 0,-9-2 0,0-8 0,2-5 0,-7 6 0,5-16 0,-4-3 0,-3-8 0,1-7 0,-1-8 0,0-4 0,1-4 0,-1-4 0,1-8 0,-1-3 0,0-9 0,1-2 0,-1-1 0,1 1 0,6-5 0,-1 7 0,1 2 0,3 2 0,-6-4 0,10 0 0,1 2 0,3 2 0,2 3 0,0-1 0,0 1 0,2 1 0,7 3 0,9 2 0,5-2 0,6 4 0,-3-2 0,7 0 0,4 2 0,8-4 0,3 6 0,0 0 0,0 0 0,4 3 0,-6 6 0,-2 0 0,-3 0 0,-4 2 0,-4 7 0,-7 8 0,-4 7 0,-12 4 0,-3-4 0,-5 5 0,-2 1 0,0 1 0,-2 1 0,-5-3 0,-6-1 0,-2-6 0,0 4 0,2-4 0,8-3 0,-12 1 0,6-1 0</inkml:trace>
  <inkml:trace contextRef="#ctx0" brushRef="#br0" timeOffset="1648">2450 451 12287,'-26'-8'0,"0"-6"0,0-3 0,6 6 0,9 2 0,5 12 0,12 3 0,-1-1 0,8 8 0,0 0 0,6 6 0</inkml:trace>
  <inkml:trace contextRef="#ctx0" brushRef="#br0" timeOffset="1981">2862 392 12287,'-9'-10'0,"-4"3"0,2 5 0,-2 2 0,-2 0 0,-3 0 0,5 9 0,0 4 0,-2 4 0,-2 3 0,-7-1 0,2 3 0,4 2 0,1 2 0,0 7 0,-1-5 0,5 3 0,-2-1 0,8 3 0,3-7 0,2-4 0,4-9 0,4-2 0,8-3 0,3-3 0,9-3 0,2-2 0,1-2 0,-1-5 0,5-4 0,-5-8 0,0-1 0,1 0 0,-5 1 0,-9-1 0,-2 1 0,2-1 0,-6 0 0,-3 1 0,-3-1 0,-3 1 0,-3 1 0,-3 3 0,-7 2 0,-5-2 0,-1 6 0,-3 2 0,-2 5 0,-2 2 0,0 2 0,6 3 0,1 3 0,-1 3 0,3-4 0,3 6 0,8 2 0,4-6 0,10 8 0,3-6 0</inkml:trace>
  <inkml:trace contextRef="#ctx0" brushRef="#br0" timeOffset="2349">3156 451 12287,'19'0'0,"1"0"0,-7 0 0,0 0 0,0 0 0,7 0 0,-9 2 0,-5 5 0,-4 4 0,-2 8 0,0 1 0,0 0 0,-8-1 0,-3 1 0,-2-1 0,0 1 0,0-3 0,-5-1 0,3-5 0,2-3 0,0 5 0,-7-6 0,1-3 0,8-4 0,4-6 0,5-7 0,2-5 0,0-4 0,2-4 0,5-6 0,10-5 0,11-3 0,5 1 0,8 0 0,1 0 0,10 0 0,0 2 0,-2 4 0,7 5 0,-5 10 0,3 3 0,-3 2 0,0 9 0,-10-1 0,-8 10 0,-3 8 0,-5 4 0,-6 5 0,-3 2 0,-4 2 0,-4 13 0,-9-4 0,0 0 0,0 2 0,-9 0 0,-4 2 0,-4-2 0,-3-4 0,7-5 0,0-8 0,-2-1 0,-3 1 0,7-9 0,3-3 0,8-8 0</inkml:trace>
  <inkml:trace contextRef="#ctx0" brushRef="#br0" timeOffset="4082">4488 686 12287,'-8'-10'0,"-3"-6"0,-9 10 0,1-3 0,-1 3 0,0 3 0,12-5 0,8 8 0,11 0 0,6 0 0,3 0 0,-1 2 0,1 2 0,-1 3 0,1-1 0,8 3 0,3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1:16.2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541 449 12287,'-2'-20'0,"-5"1"0,5-1 0,-9 1 0,7-1 0,-3 0 0,1 10 0,6 3 0,0 14 0,0 6 0,0 4 0,-9 14 0,-4 8 0,-2 11 0,2 6 0,-11 12 0,4 4 0,-2 4 0,1 2 0,-5-1 0,-1-3 0,3-7 0,3-6 0,1 7 0,0-16 0,1-4 0,8-13 0,2-20 0,9-19 0,2-16 0,5-8 0,4-14 0,8-12 0,1-7 0,0-4 0,-1-9 0,1 2 0,-1-5 0,1-1 0,-3-5 0,-1 1 0,-5 5 0,-3 8 0,8-8 0,-6 21 0,1 4 0,-4 10 0,2 5 0,-3 11 0,3 9 0,-5 12 0,3 10 0,1 5 0,-3 12 0,3 4 0,3 7 0,2 4 0,7 4 0,0 5 0,-1 6 0,-6 12 0,0 3 0,0 1 0,-2-1 0,5 5 0,-8-7 0,1-4 0,0-6 0,4-1 0,-7-8 0,1-3 0,2-1 0,-7-12 0,4-4 0,5-12 0,0-6 0</inkml:trace>
  <inkml:trace contextRef="#ctx0" brushRef="#br0" timeOffset="203">71 782 12287,'-20'0'0,"7"-8"0,0-6 0,2 4 0,-2-3 0,13 2 0,15-2 0,9 6 0,9 5 0,6 2 0,7-2 0,6-3 0,5-1 0,8-1 0,5 7 0,2 0 0,2 0 0,6 0 0,-8 0 0,13 0 0,4 0 0</inkml:trace>
  <inkml:trace contextRef="#ctx0" brushRef="#br0" timeOffset="865">1168 723 12287,'-11'-8'0,"0"6"0,5-5 0,2 3 0,-10-3 0,8 5 0,-7-5 0,-2 5 0,-3 4 0,-1 3 0,-1 3 0,0 3 0,1 2 0,-1 7 0,3 0 0,4-1 0,-3 7 0,8 3 0,-1-1 0,0 0 0,3 5 0,6-5 0,2 1 0,5-1 0,3 5 0,10-7 0,0-5 0,-1-5 0,3-1 0,2-6 0,4-1 0,3 1 0,-5-2 0,7-10 0,1-3 0,3-7 0,11-13 0,2-5 0</inkml:trace>
  <inkml:trace contextRef="#ctx0" brushRef="#br0" timeOffset="1215">1580 723 12287,'-11'0'0,"0"0"0,4 0 0,3 0 0,-9 0 0,7 0 0,-8 0 0,1 0 0,-6 0 0,-1 0 0,1 3 0,-1 3 0,0 7 0,1 5 0,6 1 0,0 1 0,0-1 0,2 1 0,-5 6 0,10 2 0,2 1 0,1-1 0,6-2 0,3-6 0,7-1 0,5 1 0,8-3 0,2-3 0,3-8 0,3-4 0,1-2 0,2 0 0,0-2 0,5-4 0,1-5 0,-4-9 0</inkml:trace>
  <inkml:trace contextRef="#ctx0" brushRef="#br0" timeOffset="2392">2031 743 12287,'0'-20'0,"0"1"0,0-1 0,0 7 0,0 0 0,0 0 0,-3 0 0,-3 2 0,-7 2 0,2 3 0,-2 8 0,-2 5 0,-3 6 0,-1 4 0,-1 3 0,-2 1 0,-4 6 0,4-3 0,-4 8 0,4 1 0,3-3 0,6 5 0,2-7 0,0 1 0,0-1 0,7 5 0,-3-7 0,7-2 0,7-2 0,4-9 0,8-2 0,1-3 0,-1-3 0,7-3 0,3-4 0,1-5 0,5-6 0,-7-7 0,1-4 0,-3-4 0,0-2 0,0 4 0,-8-5 0,-5 1 0,-7-1 0,3 1 0,-3-3 0,-1 5 0,-3-1 0,-11 8 0,-4-3 0,-4 6 0,-3 5 0,-2 9 0,-2-3 0,-2 5 0,2 2 0,3 0 0,1 0 0,0 0 0,9 2 0,5 5 0,4-5 0,10 7 0,6-9 0,3 0 0,3 0 0,-1 0 0,1 0 0,-1 0 0,1 0 0,0 0 0,-1 0 0,1 0 0,-1 0 0,1 2 0,0 4 0,-3 5 0,-4 9 0,-6-1 0,-5 3 0,-2 2 0,0 2 0,0-2 0,0 5 0,0-1 0,0 0 0,0 1 0,0 3 0,0-6 0,0-2 0,0-2 0,0-2 0,0-1 0,0 1 0,8-3 0,6-4 0,3-11 0,3-12 0,-3-6 0,-4-5 0,9-6 0,-7 1 0,0-6 0,3-5 0,-1 0 0,1 2 0,-3 2 0,-2-2 0,-7 5 0,5-1 0,-2 3 0,-5 4 0,-1-4 0,-3 2 0,-3 2 0,-3 11 0,1 6 0,-5 14 0,1 6 0,0 4 0,5 3 0,-3-1 0,3 1 0,2-1 0,2 3 0,0 2 0,0 2 0,0 3 0,0-5 0,0 2 0,0-2 0,0 4 0,2 0 0,2 1 0,3-1 0,6-2 0,-7-6 0,1-1 0,2 1 0,2-7 0,8-2 0,1-3 0,-7-1 0,0-9 0,2-5 0,3-6 0,1-4 0,1-3 0,8-8 0,3-3 0</inkml:trace>
  <inkml:trace contextRef="#ctx0" brushRef="#br0" timeOffset="2881">2658 567 12287,'-11'0'0,"-7"0"0,14 0 0,-9 0 0,9 0 0,-5 2 0,9 4 0,6-1 0,1 8 0,0 0 0,-7 6 0,0 1 0,0 2 0,0 2 0,0 2 0,0 7 0,0-5 0,0 2 0,0 5 0,0 2 0,0 2 0,0 1 0,0-1 0,0-7 0,0-1 0,2-3 0,4-4 0,-4-2 0,9-11 0,-6-9 0,1-13 0,1-4 0,-5-18 0,2-2 0,3-2 0,1-8 0,-3-1 0,1 2 0,-1 3 0,3-3 0,1 3 0,0 6 0,0 5 0,4-3 0,-5 7 0,1 2 0,0 2 0,-1 5 0,-1 4 0,6 6 0,-2 5 0,0 4 0,-2 5 0,4 10 0,-7 12 0,-1-1 0,-3 0 0,4 7 0,1-2 0,-3 4 0,-2 2 0,-2 0 0,0 0 0,0-2 0,0-4 0,0 2 0,0-7 0,0 3 0,2-10 0,3 1 0,4-9 0,1-4 0,-3-5 0,6-10 0,2-7 0,3-13 0,1-5 0</inkml:trace>
  <inkml:trace contextRef="#ctx0" brushRef="#br0" timeOffset="3148">3167 37 12287,'-8'-10'0,"-3"-8"0,-2 16 0,0-5 0,2 14 0,-2 8 0,6 9 0,5 9 0,2 4 0,0 4 0,0 3 0,0 2 0,9 6 0,4-2 0,2 2 0,-2 3 0,4 3 0,-4-10 0,3 0 0,-3 0 0,2-2 0,-8-7 0,-3-2 0,-2-4 0,-2-5 0,0-8 0,0-1 0,0 1 0,0-9 0,-9 6 0,-2-6 0</inkml:trace>
  <inkml:trace contextRef="#ctx0" brushRef="#br0" timeOffset="3496">2814 547 12287,'-8'-20'0,"-1"1"0,-4-1 0,4 7 0,9 0 0,2 2 0,5-4 0,6 2 0,4-2 0,5 4 0,2-2 0,5 0 0,1 2 0,3 0 0,6 7 0,2-3 0,5 3 0,-5 1 0,5 3 0,-5 0 0,-1 0 0,-1 0 0,0 0 0</inkml:trace>
  <inkml:trace contextRef="#ctx0" brushRef="#br0" timeOffset="3812">3520 469 12287,'-20'-9'0,"10"7"0,1 2 0,9 13 0,0 4 0,0 3 0,0 2 0,0 2 0,0 2 0,2 2 0,2-4 0,3 2 0,-3-2 0,1-2 0,-1 0 0,3 4 0,1-4 0,-3 4 0,1-5 0,9-10 0,-4-2 0,9-9 0</inkml:trace>
  <inkml:trace contextRef="#ctx0" brushRef="#br0" timeOffset="4054">3520 253 12287,'-11'-9'0,"-4"5"0,8-9 0,1 9 0,8-5 0,5 9 0,3 9 0,10 1 0</inkml:trace>
  <inkml:trace contextRef="#ctx0" brushRef="#br0" timeOffset="4266">3696 449 12287,'-2'11'0,"-2"-2"0,-3-1 0,1 3 0,6 9 0,0-1 0,6 8 0,1-1 0,-3-2 0,-2-3 0,5-1 0,-1 2 0,1 2 0,2 2 0,-7 0 0,4-6 0,-3-1 0,-1-6 0,4 0 0,-3-10 0,3-3 0,-4-11 0,-2-9 0,0-6 0,0-5 0,0 1 0,2-14 0,3 5 0,3 0 0,3 4 0,-4-2 0,6 7 0,0-3 0,-2 0 0,6 9 0,-4-2 0,5 7 0,1 6 0,-6-3 0,1 10 0,1 1 0,0 5 0,0 7 0,-4 6 0,-2 4 0,-3 12 0,-6 3 0,0 3 0,0-2 0,0 4 0,0-4 0,0 4 0,0 2 0,-2-6 0,-2-3 0,-3 0 0,3 1 0,2-7 0,2 2 0,2-6 0,5-7 0,3 4 0,10-6 0</inkml:trace>
  <inkml:trace contextRef="#ctx0" brushRef="#br0" timeOffset="4714">4363 233 12287,'-9'-10'0,"-2"1"0,-2 2 0,0 1 0,-2 1 0,4 3 0,-2 2 0,-2 0 0,6 9 0,0 4 0,3 4 0,-1 3 0,1 0 0,6 1 0,0 3 0,0 3 0,0-1 0,0-7 0,2 1 0,4-1 0,-1-1 0,8-3 0,2-2 0,2-8 0,3 1 0,0-6 0,-1-6 0,-1 1 0,-3-8 0,-2-2 0,2-3 0,-4-1 0,2-1 0,2 1 0,-4-1 0,2 0 0,-6 3 0,6 4 0,-9 6 0,3 14 0,-5 6 0,-2 4 0,0 5 0,0 4 0,0 7 0,0 4 0,0 9 0,0 2 0,0 0 0,0 0 0,-2 6 0,-5 0 0,-6 5 0,-4 0 0,-5 9 0,-2-14 0,-4-2 0,-3-2 0,1 0 0,-5-8 0,4-10 0,3-8 0,-5-2 0,7-17 0,2-8 0,11-5 0,7-14 0,4-4 0,2-7 0,8-11 0,5-1 0,5-1 0,1-2 0,8 7 0,1-7 0,2 2 0,5 0 0,9-8 0,4 4 0,2-2 0,4-1 0,9 3 0,7-2 0,4 6 0,7 5 0,10 2 0,-2-1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1:55.5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236 343 12287,'0'-20'0,"0"1"0,0-1 0,0 0 0,-2 3 0,-5 4 0,5-5 0,-4 5 0,1 5 0,-1 1 0,4 5 0,-9 2 0,4 0 0,5 9 0,-5 6 0,5 7 0,2 4 0,-6 15 0,-1 1 0,1 5 0,-3 8 0,5 8 0,-7 5 0,2 1 0,5 5 0,-7 2 0,0 3 0,-2-1 0,0 1 0,2-10 0,-4-3 0,4-10 0,2-10 0,2 4 0,5-15 0,-4 0 0,4-9 0,-7-15 0,9-18 0,0-10 0,0-9 0,0-7 0,0-4 0,6-15 0,3-7 0,2-6 0,4-12 0,0-1 0,1 2 0,-3 2 0,2 0 0,2-11 0,3 11 0,-3 4 0,-4 7 0,5-9 0,-7 33 0,6-9 0,-4 9 0,5 8 0,-5 18 0,4 7 0,3 4 0,-1 2 0,1 0 0,0 8 0,-1 7 0,3 9 0,4 9 0,-6 11 0,1 6 0,-7 2 0,-6 2 0,5 14 0,-6-7 0,-3 4 0,-2 3 0,-2 1 0,0-5 0,0-3 0,0 2 0,0-4 0,0-9 0,0-9 0,0-4 0,0-4 0,3-14 0,3 1 0,3-11 0,6-7 0,-2-11 0,2-8 0,1-1 0,-1-17 0,-2-4 0,2-4 0,3-18 0,1 0 0,1-7 0,-1-6 0,-1-9 0,-3-4 0,-4 0 0,-2 0 0,4-9 0,-5 7 0,1 8 0,0 9 0,-3 5 0,-3 26 0,1 8 0,2 11 0,1 18 0,-7 4 0,0 9 0,0 12 0,0 5 0,0 7 0,0 19 0,-2 7 0,-3 4 0,-1 5 0,-1-1 0,7 7 0,0-2 0,0 2 0,0-6 0,0-1 0,0-4 0,0-4 0,3 9 0,1-16 0,5-4 0,1-5 0,4-6 0,3-2 0,-2-6 0,-2-8 0,0 1 0,7-15 0,8 8 0,3-4 0</inkml:trace>
  <inkml:trace contextRef="#ctx0" brushRef="#br0" timeOffset="764">1432 833 12287,'-20'-11'0,"0"-4"0,1 6 0,-1-2 0,1 7 0,1-5 0,5 0 0,-4 7 0,4-5 0,-5 5 0,-1 2 0,5 0 0,1 0 0,-2 0 0,-2 0 0,-3 9 0,3 4 0,4 4 0,-3 3 0,8 2 0,-1 4 0,0 7 0,-4-3 0,7 3 0,1-1 0,3-1 0,2 4 0,0-7 0,0 0 0,0 1 0,9 3 0,4-5 0,4-6 0,3-5 0,0-1 0,1-9 0,3-1 0,2-3 0,7-11 0,-5-4 0,1-4 0,-1-3 0,0-8 0,-4-5 0,2-4 0,-2-2 0,-2 0 0,-2-1 0,-3 3 0,-4 5 0,2-3 0,-8 9 0,-3 2 0,-1 2 0,-3 2 0,0 10 0,-7 12 0,0 15 0,3 7 0,2 2 0,2-4 0,0 2 0,0 2 0,0 7 0,0-5 0,2 0 0,5 1 0,-5 3 0,7-5 0,-3-4 0,1-1 0,8-2 0,-2-3 0,4-4 0,3-4 0,0-9 0,-1 0 0,9-9 0,3-2 0</inkml:trace>
  <inkml:trace contextRef="#ctx0" brushRef="#br0" timeOffset="950">1863 754 12287,'-20'0'0,"0"0"0,1-6 0,-1-1 0,1 1 0,8 14 0,4 5 0,5 5 0,2 1 0,0 1 0,2-3 0,5-3 0,4 3 0,8-6 0</inkml:trace>
  <inkml:trace contextRef="#ctx0" brushRef="#br0" timeOffset="1499">1823 833 12287,'-10'0'0,"-8"0"0,16 2 0,-5 4 0,-3-3 0,7 14 0,-3-4 0,4 4 0,4 3 0,2 0 0,3-1 0,-3 1 0,5-1 0,-3 1 0,1 0 0,2-1 0,-7 1 0,6 2 0,-1 2 0,0 2 0,-1 0 0,-4-7 0,5 1 0,-5 0 0,7-1 0,-1 1 0,-5-7 0,3 0 0,5-9 0,2 3 0,-4-14 0,-3-6 0,14-22 0,2-6 0</inkml:trace>
  <inkml:trace contextRef="#ctx0" brushRef="#br0" timeOffset="1746">1902 382 12287,'-26'-7'0,"0"1"0,-1-9 0,17 12 0,1-3 0,11 12 0,5 7 0,12 14 0,12 3 0</inkml:trace>
  <inkml:trace contextRef="#ctx0" brushRef="#br0" timeOffset="2681">2274 343 12287,'0'-11'0,"-2"-4"0,-2 6 0,-3-2 0,1 4 0,6-6 0,0-2 0,0 4 0,0-2 0,0 9 0,-3-5 0,-3 9 0,4 9 0,-5 6 0,5 9 0,2 9 0,-6 4 0,-3 4 0,0 5 0,0 6 0,3 5 0,4 4 0,-3 2 0,-1 2 0,-1 0 0,7-6 0,0-2 0,0-5 0,0 3 0,2-10 0,5-3 0,6-7 0,-2-3 0,0-10 0,0-5 0,0 1 0,2-9 0,6-3 0,1-4 0,-1-13 0,3-6 0,2-9 0,2-5 0,7-4 0,-7-10 0,9-5 0,-5-9 0</inkml:trace>
  <inkml:trace contextRef="#ctx0" brushRef="#br0" timeOffset="3165">2745 754 12287,'-20'0'0,"9"0"0,-6 0 0,15 0 0,-7 16 0,9 3 0,2 3 0,5 0 0,-5 6 0,6 2 0,-1 3 0,-1 0 0,8-3 0,-8 3 0,-2-7 0,-1-4 0,3-3 0,1 1 0,-3 0 0,-2-1 0,-2-10 0,0-9 0,0-11 0,0-9 0,0-6 0,0-6 0,0-5 0,7-3 0,-1-1 0,-1 0 0,-3 2 0,-2-5 0,2 11 0,2-2 0,3 3 0,6-3 0,-4 9 0,2 2 0,4 2 0,4 2 0,5 3 0,2 4 0,3-2 0,-5 8 0,2 3 0,-2 2 0,6 2 0,1 2 0,-1 4 0,7 5 0,-6 9 0</inkml:trace>
  <inkml:trace contextRef="#ctx0" brushRef="#br0" timeOffset="3948">3391 676 12287,'-19'-9'0,"-1"7"0,1-7 0,-1 9 0,7 2 0,0 5 0,0 6 0,2 4 0,-4 3 0,6 2 0,0 2 0,1 2 0,-6 2 0,6-4 0,-1 5 0,0 1 0,3-6 0,6 2 0,0-4 0,0-3 0,0 1 0,2-3 0,2-1 0,3-3 0,8-9 0,-2 3 0,5-5 0,1-4 0,1-5 0,-1-6 0,1-4 0,-7-3 0,0 0 0,0 1 0,-2-1 0,4-6 0,-6 0 0,0 0 0,-1-2 0,-1 4 0,-7-7 0,0 3 0,0 4 0,0 2 0,-2 2 0,-5 1 0,-4 1 0,-6 3 0,4 2 0,2 9 0,4-3 0,5 5 0,-4 9 0,12-1 0,7-1 0,5 3 0,1-1 0,1-3 0,0-2 0,-1-2 0,3 0 0,2 0 0,2 0 0,0 0 0,-6 0 0,-1 0 0,1 0 0,0 0 0,-1 0 0,-10 0 0,-9 2 0,-11 5 0,-6 2 0,-3 6 0,0-2 0,1 2 0,6 3 0,0 1 0,0 1 0,2-1 0,-5 1 0,10 0 0,2-1 0,1 1 0,3-1 0,0 1 0,0 0 0,0-1 0,0 1 0,3-1 0,3-1 0,7-5 0,5 2 0,3-8 0,3-3 0,2-2 0,9-2 0,-2-2 0,4-4 0,2-8 0,0-5 0,1-5 0,-1-4 0,0-3 0,-9 5 0,-1-4 0,-5-1 0,-5 1 0,3 6 0,-15-3 0,-3 6 0,-2 1 0,-2-6 0,-2 0 0,-5 4 0,-6 7 0,-6 0 0,-7 6 0,-5 0 0,1 0 0,-7 3 0,4 6 0,-2 0 0,2 0 0,-4 2 0,5 2 0,-3 3 0,2-3 0,-2 7 0,9 0 0,2 2 0,3 0 0,8-6 0,-1 6 0,19 0 0,-3 6 0</inkml:trace>
  <inkml:trace contextRef="#ctx0" brushRef="#br0" timeOffset="4613">4509 558 12287,'-7'-13'0,"0"0"0,-8 2 0,2-2 0,-4 4 0,-3 9 0,1 0 0,-1 3 0,0 1 0,1 5 0,-1 2 0,3-5 0,1 7 0,3 2 0,-2 3 0,6-5 0,1 0 0,1 4 0,1 7 0,-1-2 0,7 4 0,0-2 0,0 2 0,0-4 0,0 6 0,2-1 0,5-1 0,-5 6 0,5-5 0,-3-6 0,2-5 0,-3 1 0,3-4 0,5-4 0,-9-3 0,7-12 0,0-7 0,-5-11 0,7-5 0,0-1 0,0-5 0,0-2 0,4-4 0,-2-1 0,2 3 0,3-4 0,1 10 0,1-2 0,-1 2 0,1 5 0,0 8 0,-1 1 0,1-1 0,6 3 0,0 4 0,-2 6 0,-11 7 0,-4 7 0,-3 6 0,1 4 0,-1 3 0,-6 2 0,0 2 0,0 2 0,0 6 0,-2-3 0,-2 1 0,-3 5 0,-1-7 0,3-1 0,-1-6 0,-3-1 0,2-1 0,5-8 0,-6-4 0,8-16 0,0-8 0,0-7 0,2-9 0,4 5 0,7-3 0,5-3 0,-5-1 0,0 0 0,2 4 0,3 3 0,1 2 0,1 6 0,-1 3 0,1 4 0,-7-2 0,0 8 0,2 3 0,3 2 0,-1 4 0,-2 6 0,-4 10 0,-2 6 0,4 11 0,-4-3 0,-1 5 0,1 2 0,0 7 0,-5 0 0,3-2 0,-3-3 0,-2 2 0,-2-3 0,9 12 0,2-11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08.9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314 345 12287,'0'-31'0,"2"-3"0,4 7 0,-3-5 0,3 6 0,-4-3 0,-2 5 0,0-2 0,0 2 0,0 2 0,0 3 0,0-1 0,2 7 0,5 0 0,-5 9 0,5 10 0,-12 16 0,-3 9 0,-3 10 0,-2 13 0,-9 18 0,-2 7 0,-2 8 0,9-34 0,1 0 0,3-1 0,0-1 0,0 2 0,0 1 0,-1-2 0,0 0 0,3 1 0,0-1 0,-1-3 0,0 0 0,-6 40 0,5-6 0,7-16 0,-5-6 0,2-11 0,5-8 0,2-1 0,0-15 0,-3-2 0,-1-2 0,-1-3 0,7-10 0,0-9 0,0-15 0,2-13 0,3-5 0,1-8 0,9-7 0,-1-13 0,3-3 0,3-1 0,6-9 0,0 0 0,-2-4 0,-2-1 0,-3-12 0,3 8 0,2-4 0,2 2 0,0 2 0,-6 9 0,-1 13 0,1 9 0,-3 15 0,-1 13 0,-3 9 0,0 6 0,4 11 0,-2 5 0,-2 6 0,-2 4 0,7 5 0,-1 4 0,5 7 0,2 10 0,-5 7 0,1 5 0,0 6 0,-1 11 0,1 0 0,-3 2 0,-4-2 0,3 2 0,-10-7 0,-1 1 0,-3-1 0,-2-4 0,0-10 0,0-10 0,0-8 0,0-7 0,0-8 0,0-9 0,8-11 0,3-11 0</inkml:trace>
  <inkml:trace contextRef="#ctx0" brushRef="#br0" timeOffset="237">196 874 12287,'-39'-20'0,"0"1"0,6 6 0,0 0 0,9 0 0,16 2 0,21 4 0,15 5 0,9 2 0,9 0 0,4-2 0,4-2 0,7-3 0,11-2 0,0 5 0,2-3 0,-2 3 0,9 2 0,-7 2 0,-3 0 0,-1 0 0,4 9 0,-4 1 0</inkml:trace>
  <inkml:trace contextRef="#ctx0" brushRef="#br0" timeOffset="515">1215 1011 12287,'-26'-11'0,"0"5"0,2 4 0,9-5 0,2 1 0,8-3 0,-1 2 0,4 3 0,2-9 0,0-2 0,-7-3 0,-2 1 0,-1 4 0,3 2 0,-6 4 0,0 7 0,-5 0 0,5 11 0,-2 9 0,6 4 0,1 4 0,-1 3 0,2-1 0,5 5 0,-2-2 0,-3 1 0,1 1 0,6 0 0,2-4 0,5-3 0,-3 5 0,9-7 0,2-2 0,3-3 0,1-3 0,3-3 0,2-4 0,2-2 0,9-3 0,-2-6 0,4-2 0,2-5 0,0-3 0,0-10 0,9-8 0,2-3 0</inkml:trace>
  <inkml:trace contextRef="#ctx0" brushRef="#br0" timeOffset="832">1803 874 12287,'-22'-2'0,"-2"-5"0,-2-6 0,0 5 0,7 1 0,-1 5 0,0 2 0,1 0 0,6 0 0,0 0 0,0 0 0,-7 0 0,0 0 0,1 9 0,-1 4 0,1 4 0,-1 3 0,0 6 0,1 2 0,-1 0 0,1 1 0,-1 6 0,3-3 0,4 3 0,6-2 0,5 2 0,2-7 0,0 0 0,0 0 0,11-8 0,6-9 0,9-2 0,5-5 0,1-2 0,8-2 0,-1 0 0,0 0 0,0-6 0,3-3 0,1-2 0,3-4 0,0-5 0,-7-6 0,9-4 0,2-10 0</inkml:trace>
  <inkml:trace contextRef="#ctx0" brushRef="#br0" timeOffset="2282">2293 894 12287,'0'-20'0,"0"0"0,-2 10 0,-2 1 0,-3 0 0,1 7 0,6-9 0,0 5 0,-3 3 0,-3-3 0,-7 4 0,-5 8 0,-1 3 0,-1 2 0,1 4 0,-8 2 0,1 3 0,2 2 0,3 4 0,1-4 0,0 6 0,3-2 0,4 0 0,4 3 0,9-5 0,0 2 0,0-2 0,2-5 0,5-4 0,6-4 0,4-2 0,3 4 0,0-6 0,-1-3 0,1-2 0,6-2 0,0-2 0,-2-2 0,-2-3 0,-3-8 0,3 0 0,2-7 0,2-4 0,0-3 0,-6 5 0,0-2 0,-1 2 0,-6-6 0,-2-1 0,-2 1 0,-5 4 0,-2-2 0,-2 1 0,-2 6 0,-4 5 0,-7 1 0,-11 9 0,-2 1 0,2 3 0,-5 9 0,1 1 0,2 3 0,4 4 0,-6-4 0,12 2 0,1 3 0,9-5 0,1-1 0,10-1 0,12-2 0,11-7 0,3 0 0,4 0 0,2-7 0,2 1 0,0 1 0,0 3 0,-2 2 0,-2 0 0,-2 0 0,-3 7 0,3 1 0,-9 3 0,-9 4 0,-4 3 0,-7 1 0,3 1 0,-3 0 0,-1-1 0,-3 1 0,0-1 0,0 1 0,0 0 0,0-1 0,0 1 0,0-1 0,0 1 0,0 0 0,2-3 0,4-4 0,-1-13 0,8-13 0,2-4 0,-4-3 0,2-2 0,2-2 0,3-2 0,-5-7 0,0 5 0,0 0 0,-2 0 0,4 1 0,-9 8 0,-1-1 0,-3 1 0,4-1 0,1 0 0,0 10 0,-7 12 0,0 15 0,-3 7 0,-3 0 0,4 4 0,-5 1 0,5 1 0,2 5 0,0-5 0,0 3 0,0 0 0,0-3 0,0-1 0,0-8 0,0 3 0,0 2 0,0-6 0,0-7 0,9-8 0,4 1 0,4-4 0,3-13 0,-1-6 0,1-9 0,0-5 0,-7 1 0,0-5 0,2 2 0,2-2 0,-6 5 0,-2-1 0,-3 3 0,1 4 0,0 2 0,-5 3 0,2-1 0,3 1 0,-1 6 0,-6 0 0,0-3 0,0 5 0,0-2 0,0 11 0,0 2 0,0 2 0,0 11 0,0 3 0,0 1 0,0 5 0,0 2 0,0 2 0,0-2 0,0 4 0,0-2 0,0-2 0,0-2 0,0-2 0,0-1 0,0 1 0,0-1 0,0 1 0,0 0 0,0-1 0,0-8 0,0-2 0,0-11 0,0-5 0,0 3 0,2-9 0,5-3 0,-5 6 0,5-4 0,-3 1 0,2 3 0,-1-8 0,6 5 0,-3-4 0,1 4 0,-5-1 0,3-1 0,6 4 0,-6-2 0,6 0 0,-7-6 0,3 8 0,-5 2 0,3 0 0,-1 5 0,-6-9 0,0 6 0,0-6 0,3 2 0,1-4 0,2 2 0,1 7 0,-5-7 0,5-3 0,-5 5 0,4-2 0,-1 7 0,1-7 0,-1 8 0,8-1 0,0 4 0,6 2 0,1 0 0,-3 2 0,-1 2 0,-3 3 0,-7 8 0,5 0 0,0 7 0,0 4 0,-7 9 0,3-2 0,-5 1 0,-2-1 0,0 11 0,0-5 0,0 2 0,0 1 0,0-5 0,0-3 0,0-1 0,0 0 0,0-14 0,2-12 0,5-16 0,4-26 0,8-6 0</inkml:trace>
  <inkml:trace contextRef="#ctx0" brushRef="#br0" timeOffset="2581">3763 51 12287,'-20'-9'0,"1"7"0,6-9 0,0 5 0,2 6 0,-2 0 0,6 10 0,5 10 0,2 4 0,0 4 0,0 3 0,0 8 0,0 11 0,0 5 0,0 6 0,0 8 0,0-1 0,0-1 0,0 1 0,0 6 0,0-5 0,0-1 0,0-9 0,0 2 0,0-11 0,0-7 0,0-3 0,-2-3 0,-2-13 0,-3-1 0,-2-5 0,3 8 0,4-15 0,-5-11 0,-4-9 0,0-10 0</inkml:trace>
  <inkml:trace contextRef="#ctx0" brushRef="#br0" timeOffset="2933">3410 717 12287,'-26'-19'0,"0"1"0,2 5 0,2-4 0,14 8 0,8-4 0,10 6 0,8 5 0,10 2 0,5 0 0,2 0 0,-3 0 0,10 0 0,-5 0 0,2 0 0,5 0 0,-1 0 0,-4 2 0,0 3 0,1 1 0,-1 10 0,0-3 0,0 4 0,0 3 0,-8-3 0,-5 0 0,-4-1 0,-3-1 0,-1 7 0,-5-9 0,-7 4 0,-3 3 0,-3-1 0,0 1 0,0 0 0,0-1 0,-3-1 0,-1-3 0,-2-2 0,1 2 0,1 3 0,0 3 0,-3 3 0,3 2 0,-5 3 0,2-5 0,1 2 0,-3-2 0,5 2 0,-9-2 0,0-2 0,2 2 0,-4-7 0,8-4 0,0 0 0,-1-2 0,6-2 0,-7-11 0,9-5 0,9-13 0,1-10 0</inkml:trace>
  <inkml:trace contextRef="#ctx0" brushRef="#br0" timeOffset="3135">4057 639 12287,'-20'-20'0,"3"7"0,2 0 0,2-2 0,8 6 0,-3 0 0,8 18 0,0 4 0,0 5 0,0 1 0,0 10 0,0 1 0</inkml:trace>
  <inkml:trace contextRef="#ctx0" brushRef="#br0" timeOffset="3515">4233 894 12287,'-19'0'0,"-1"0"0,3 2 0,4 4 0,4 5 0,9 9 0,0-1 0,0 1 0,2 0 0,5-1 0,-5 1 0,7-1 0,-1 1 0,1 0 0,4-1 0,-2-8 0,-4-4 0,-5-7 0,4-7 0,-4-6 0,-2-11 0,0-4 0,0-3 0,0-1 0,0-8 0,3 3 0,3 5 0,3-5 0,6 6 0,-2 1 0,2 4 0,3-1 0,1 6 0,1 3 0,0 1 0,-1 8 0,1 3 0,-1 3 0,8 6 0,-1 3 0,-2 7 0,-5 5 0,-3 3 0,-6 6 0,-1 5 0,-2-1 0,-7 1 0,0 1 0,0-2 0,0 10 0,0-4 0,-3 0 0,-3 0 0,2 2 0,-7-11 0,0 1 0,0-1 0,7-2 0,-3-6 0,7-9 0,7-5 0,12-21 0,12-7 0</inkml:trace>
  <inkml:trace contextRef="#ctx0" brushRef="#br0" timeOffset="4016">5253 423 12287,'-31'0'0,"3"-8"0,2 5 0,-3-3 0,-1 4 0,6 17 0,-2 7 0,4 4 0,2 2 0,-6 14 0,-2-3 0,0 2 0,-1 0 0,-3 5 0,3 2 0,1 0 0,0 0 0,-3 2 0,12-9 0,8-6 0,6-4 0,5-5 0,3-9 0,3-4 0,5-4 0,11-11 0,4-5 0,7-6 0,4-11 0,4-6 0,3-3 0,1-2 0,8-13 0,-6 7 0,-1-5 0,-4-2 0,-1 3 0,-15 3 0,-4-1 0,-7-3 0,0 9 0,-8 11 0,-3 4 0,-10 5 0,-7 6 0,-5 11 0,5 8 0,0 14 0,0 4 0,2 7 0,0 11 0,7 3 0,-3 4 0,3 3 0,2 9 0,2 3 0,0-3 0,0-2 0,-7-3 0,1 3 0,-1 3 0,-2 1 0,5 2 0,-9-1 0,-2 1 0,-3-4 0,-3 9 0,-3-13 0,-2 0 0,2-5 0,0-1 0,0-12 0,-2-8 0,2-9 0,2-9 0,2-15 0,3-15 0,4-9 0,6-9 0,5-8 0,13-12 0,11-1 0,13-7 0,8-4 0,20-10 0,3 4 0,-29 33 0,2 2 0,2-1 0,3 2 0,4-4 0,4 2 0,7 0 0,4 2 0,5-4 0,3 1-201,5-1 0,3 0 1,10-3-1,3 1 1,-2 1-1,0 0 201,2 1 0,-1 1 0,-29 13 0,-1 0 0,1-1 0,3 0 0,1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18.4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60 598 12287,'-13'-20'0,"0"0"0,6 3 0,-6 4 0,9-4 0,-5 17 0,9 0 0,6 10 0,1 17 0,-3 5 0,-1 5 0,-3 9 0,2 4 0,2 4 0,3 7 0,-1 3 0,-6-6 0,0 1 0,0 0 0,0-2 0,2-5 0,3-6 0,1-5 0,1-4 0,-7-4 0,0-7 0,2-7 0,4-6 0,-3-13 0,3-13 0,-4-6 0,-2-7 0,7-5 0,-1-10 0,1-5 0,2-6 0,-5-5 0,7-2 0,-2 1 0,-5-1 0,-2 0 0,0-2 0,3 0 0,1 2 0,1-2 0,-7 16 0,0 3 0,0 7 0,0 7 0,0 8 0,2 3 0,4 4 0,-1 4 0,8 11 0,2 5 0,2-5 0,3 7 0,0 0 0,-3-5 0,-2 7 0,-4 0 0,-2 0 0,4-5 0,-6 7 0,-3 2 0,-2 3 0,-2-5 0,0 0 0,0 2 0,0 3 0,0-5 0,0 0 0,-2 0 0,-5-2 0,5 6 0,-4-4 0,3 5 0,6-1 0,3-4 0,-1-2 0,8-7 0,2 5 0,2 2 0,-1-5 0,1 8 0,5-1 0,-1-3 0,1 8 0,-2-5 0,-1 4 0,1 3 0,0 6 0,-1 0 0,1-2 0,-1-2 0,-8 4 0,-2 2 0,-2 1 0,-1-1 0,1 5 0,-10-5 0,-3 0 0,-7 1 0,-5 3 0,-3-3 0,-5-1 0,-7 0 0,-4-2 0,-5-6 0,1 0 0,2-1 0,-5-1 0,14-5 0,-1-7 0,5-4 0,7-4 0,6-4 0,6-7 0,14-11 0,6-3 0,4 4 0,11-8 0,3 1 0,8-10 0</inkml:trace>
  <inkml:trace contextRef="#ctx0" brushRef="#br0" timeOffset="315">1177 892 12287,'-7'-20'0,"1"0"0,-9 7 0,1 0 0,4 9 0,-4-3 0,1 5 0,-6 2 0,1 2 0,3 5 0,2 6 0,2 11 0,-2 2 0,7-2 0,3-2 0,3 4 0,0 2 0,0 1 0,0-1 0,0 5 0,0-7 0,3-2 0,3-3 0,-1 6 0,5-1 0,1-5 0,0-5 0,-4 1 0,6-6 0,2 0 0,2-2 0,3-9 0,0 0 0,-3-3 0,-2-3 0,-4-9 0,-2-9 0,6-7 0,-4-8 0</inkml:trace>
  <inkml:trace contextRef="#ctx0" brushRef="#br0" timeOffset="518">1138 519 12287,'-31'-19'0,"5"1"0,4 5 0,9 4 0,0 9 0,9 3 0,-3 3 0,7 3 0,7 6 0,6-2 0,13 0 0,4 7 0</inkml:trace>
  <inkml:trace contextRef="#ctx0" brushRef="#br0" timeOffset="788">1569 127 12287,'-9'-39'0,"5"13"0,-9 4 0,-3 5 0,8-5 0,-1 22 0,9 0 0,0 11 0,0 13 0,-2 4 0,-3 3 0,-1 3 0,-3 3 0,5 5 0,-3 1 0,3 3 0,2 9 0,2-3 0,0 4 0,0 3 0,0 0 0,0 2 0,0 2 0,0 2 0,0 5 0,0-9 0,2-6 0,5-5 0,-3 2 0,9-6 0,0-5 0,-2-6 0,4-7 0,-6-10 0,2-5 0,-5-7 0,7-12 0,-8-1 0,3-10 0,-1-7 0,-1-5 0,18-12 0,-2-9 0</inkml:trace>
  <inkml:trace contextRef="#ctx0" brushRef="#br0" timeOffset="1115">1863 108 12287,'-9'-29'0,"0"8"0,-6-3 0,2 8 0,9 8 0,-5 10 0,9 7 0,0 10 0,-2 3 0,-3 11 0,-1 1 0,2 3 0,-5 5 0,0 4 0,0 4 0,1 0 0,1 6 0,7-1 0,0 6 0,0 4 0,0 7 0,0-5 0,0 1 0,0-1 0,7-3 0,1-10 0,3-4 0,5-2 0,-1-4 0,0-12 0,-2-6 0,2-4 0,3-11 0,1-4 0,1-5 0,0-2 0,-1 0 0,-1-2 0,-5-5 0,11-10 0,-5-9 0,3-1 0,0-1 0,4 4 0,2-9 0,1-1 0,-1-3 0,-2-3 0,2 1 0,3 0 0</inkml:trace>
  <inkml:trace contextRef="#ctx0" brushRef="#br0" timeOffset="1450">2353 558 12287,'-20'0'0,"7"0"0,0 0 0,6 0 0,-6 0 0,9 16 0,-5 5 0,3 6 0,-1 1 0,1 7 0,6-3 0,0 5 0,0 3 0,-7 3 0,1-1 0,1-5 0,3 0 0,4-9 0,3 0 0,3-4 0,3-4 0,-4 2 0,6-16 0,2-2 0,3-1 0,1-6 0,1-3 0,8-14 0,3-10 0</inkml:trace>
  <inkml:trace contextRef="#ctx0" brushRef="#br0" timeOffset="1971">2451 343 12287,'-29'-11'0,"12"-4"0,-9 8 0,8 1 0,-8 6 0,13 2 0,9 2 0,8 3 0,-2 8 0,7-4 0,-2 2 0,-1 0 0,9-9 0,-4 14 0,9-7 0</inkml:trace>
  <inkml:trace contextRef="#ctx0" brushRef="#br0" timeOffset="2385">2608 441 12287,'10'0'0,"-1"0"0,-9 9 0,2 4 0,3 4 0,1 3 0,3 1 0,-5 6 0,3 5 0,-3 5 0,5 2 0,-3 1 0,-1-1 0,-3 0 0,-2 7 0,0-1 0,0-3 0,0-7 0,0-7 0,0-8 0,0-1 0,0-8 0,0-4 0,0-14 0,0-8 0,0-9 0,0-4 0,2-9 0,2 0 0,3-5 0,8-8 0,-2 4 0,5 3 0,1 1 0,1 3 0,0 0 0,-1 2 0,1 4 0,-1 7 0,1 11 0,0 4 0,-1 2 0,-6 3 0,0 8 0,2 5 0,-6 6 0,-2 13 0,-5 6 0,-2 5 0,0 3 0,0 1 0,0 3 0,0 1 0,-7 8 0,-1-6 0,-1-1 0,0-4 0,1 1 0,3-10 0,-1 4 0,1-9 0,12-6 0,6-9 0,4-4 0,12-12 0,1-16 0,9-12 0</inkml:trace>
  <inkml:trace contextRef="#ctx0" brushRef="#br0" timeOffset="2649">3705 323 12287,'-9'-19'0,"5"6"0,-9 2 0,-2 2 0,-3 2 0,-1 7 0,-1 3 0,0 3 0,1 5 0,-1 11 0,1 4 0,-1 7 0,0 4 0,-1 4 0,-3 3 0,-2 1 0,2 3 0,8-2 0,6 2 0,1-5 0,2 7 0,7-15 0,0-2 0,0-3 0,2-6 0,3-8 0,4-5 0,1-3 0,-3-1 0,6-9 0,2-7 0,3-11 0,8-8 0,2-11 0,0 0 0,1-1 0,6-5 0,-5-3 0,3 0 0,-1 0 0,-8 2 0,5 5 0,-5-1 0,-5 3 0,12-2 0,-12 15 0,3 11 0,-9 15 0,-6 10 0,-7 17 0,-5 5 0,-1 5 0,1 2 0,3 9 0,2 5 0,0 5 0,0 8 0,0 1 0,0 7 0,0-2 0,0 2 0,-2 9 0,-4 2 0,-8-5 0,-3-6 0,-5 0 0,-4-8 0,-7-3 0,-4-2 0,-2-7 0,-2-8 0,0-13 0,1-9 0,5-13 0,16-7 0,1-8 0,5-9 0,5-14 0,8-7 0,2-10 0,4-8 0,14-11 0,15-5 0,8-2 0,10-4 0,-22 36 0,3 0 0,2-1 0,2 0 0,2-1 0,1 1 0,0 0 0,3 0 0,9-1 0,2 2 0,1-1 0,2 1 0,3 2 0,2 3-60,3 2 1,1 3 0,1-1-1,1 3 1,-1 6 0,-1 1 0,-5 3-1,0 2 60,-3 1 0,0 2 0,-2 4 0,-1 3 0,-6 0 0,0 1 0,48 1 0,-4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48.6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491 334 12287,'0'-28'0,"0"-1"0,0-3 0,0 3 0,0 10 0,0-7 0,0-1 0,0 4 0,0 1 0,0 2 0,-2 3 0,-5 4 0,3-3 0,-9 8 0,-3-1 0,-1 0 0,-5 3 0,-2 6 0,-2 0 0,2 0 0,-6 8 0,-3 6 0,-4 3 0,-2 3 0,2 6 0,2 2 0,4 0 0,3 1 0,2 3 0,8-6 0,5-2 0,7-2 0,4 4 0,2 0 0,2-2 0,4-2 0,7 2 0,14-2 0,5-5 0,5 1 0,3-1 0,1 3 0,2-1 0,3 1 0,0 0 0,-7-1 0,0 1 0,0-1 0,-8 5 0,-5 0 0,-6-2 0,-7 2 0,-5 6 0,-8-1 0,-4-1 0,-9 0 0,-9 5 0,-17-5 0,0 1 0,0-1 0,-9 5 0,-4-7 0,-3-2 0,3-2 0,6-12 0,11-1 0,3 0 0,10-9 0,2 0 0,14-9 0,17-10 0,8-1 0,14 0 0,-3-8 0,10-2 0</inkml:trace>
  <inkml:trace contextRef="#ctx0" brushRef="#br0" timeOffset="398">608 648 12287,'0'13'0,"-2"0"0,-4 2 0,3 2 0,-3 3 0,4 0 0,2-1 0,0 1 0,0 1 0,0 3 0,0 3 0,0 5 0,2-6 0,2-2 0,3-2 0,1-2 0,-3-1 0,1 1 0,10-9 0,-3-5 0,-2-3 0,2-6 0,0-5 0,-2-12 0,6-2 0,-4-10 0,2-3 0,-2-2 0,3-2 0,-8-1 0,1 3 0,0 5 0,4-3 0,-7 9 0,-1 2 0,-3 8 0,-2 3 0,0 11 0,0 2 0,0 11 0,0 7 0,0 3 0,0 5 0,0 7 0,0 2 0,0 0 0,0-5 0,0-1 0,2 3 0,2-6 0,3 1 0,-3 1 0,7-6 0,2 2 0,5-9 0,1-9 0,1-12 0,-1-14 0,1-10 0</inkml:trace>
  <inkml:trace contextRef="#ctx0" brushRef="#br0" timeOffset="816">981 158 12287,'-20'-9'0,"0"-4"0,1 4 0,-1 3 0,9-5 0,-6 8 0,15 6 0,-3 14 0,10 7 0,-1 11 0,7-2 0,0 4 0,0 2 0,-5 6 0,5 3 0,0 0 0,0 0 0,-7 7 0,5-3 0,-2 2 0,-1-1 0,1 1 0,-7-8 0,0-5 0,0-6 0,0 0 0,0-9 0,0-2 0,0-13 0,0-11 0,0-11 0,0-15 0,2-5 0,4 1 0,-1-12 0,8 8 0,2-1 0,2-2 0,1 2 0,-3 0 0,-2 7 0,2 6 0,3-9 0,1 12 0,1-1 0,0 5 0,1 6 0,6 9 0,-6 3 0,5 3 0,-6 7 0,-7 5 0,2 8 0,-8 2 0,-3 0 0,-2 1 0,-2 3 0,0-3 0,-2 1 0,-4 5 0,-5-7 0,-9 1 0,1-6 0,-1-3 0,-6 4 0,0-13 0,2 2 0,2 0 0,2-9 0,1 3 0,-1-14 0,1-3 0</inkml:trace>
  <inkml:trace contextRef="#ctx0" brushRef="#br0" timeOffset="1582">1784 589 12287,'0'-13'0,"0"0"0,0 6 0,0-6 0,0-2 0,0 4 0,-2 0 0,-5 2 0,3-4 0,-9 7 0,-2 1 0,-9 3 0,-2 2 0,2 0 0,2 0 0,2 9 0,1 4 0,-1 4 0,7-4 0,2 0 0,3 3 0,1 1 0,7 3 0,2-3 0,5-4 0,4 2 0,8-6 0,1 0 0,-1 0 0,1 4 0,0-5 0,-1 3 0,1 0 0,-3 4 0,-4-2 0,3 1 0,-10 5 0,-2-8 0,-8-2 0,-5-1 0,-2 5 0,-8-2 0,-9 0 0,-1-2 0,1-5 0,2 5 0,6-2 0,1-1 0,-1 3 0,0-7 0,10 5 0,3-14 0,22-4 0,7-8 0</inkml:trace>
  <inkml:trace contextRef="#ctx0" brushRef="#br0" timeOffset="1932">1921 589 12287,'0'-11'0,"0"-7"0,0 16 0,0-4 0,3 10 0,3 3 0,-4 8 0,5-2 0,-5 4 0,-2 3 0,0 0 0,0-1 0,0 1 0,0-1 0,0 7 0,0 1 0,0-3 0,0-3 0,0-1 0,0 0 0,0-1 0,0 1 0,0-1 0,0-8 0,-7-13 0,1-15 0,2-10 0,1-3 0,3-5 0,0-8 0,3-3 0,3 2 0,-2-4 0,7 3 0,0 3 0,0 7 0,-4 1 0,6 5 0,2 1 0,2 0 0,-4 4 0,1 11 0,1 6 0,2 5 0,3 2 0,-1 0 0,1 0 0,0 9 0,-1 2 0</inkml:trace>
  <inkml:trace contextRef="#ctx0" brushRef="#br0" timeOffset="2332">2451 491 12287,'-20'-9'0,"0"7"0,9-7 0,3 11 0,10 5 0,4 6 0,-3 7 0,3 3 0,-1 4 0,1-3 0,-4 4 0,5 0 0,-5 3 0,-2 3 0,0 4 0,0 1 0,0-2 0,0-5 0,0-3 0,0-10 0,0 1 0,0 0 0,2-3 0,5-4 0,-5-6 0,7-16 0,-3-9 0,1-6 0,-1-10 0,3 3 0,2-8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2:51.9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275 569 12287,'-2'-18'0,"-5"5"0,5 2 0,-4 5 0,1 4 0,-1-5 0,-5 5 0,-7 4 0,5 5 0,-4 1 0,6 10 0,-2-1 0,0 5 0,0 4 0,-7 0 0,1 7 0,-1 4 0,0-4 0,3 1 0,2 3 0,2 0 0,8 7 0,-1-11 0,4 2 0,2-3 0,8 3 0,5-9 0,5-2 0,1-2 0,8-11 0,3-5 0,3-3 0,2-3 0,12 0 0,-7 0 0,1-3 0,0-3 0,7-5 0,-6-9 0,6 1 0</inkml:trace>
  <inkml:trace contextRef="#ctx0" brushRef="#br0" timeOffset="467">530 824 12287,'-11'8'0,"0"-6"0,4 5 0,5-5 0,-13 7 0,8 4 0,1 4 0,8 3 0,5 0 0,-5-1 0,4 1 0,-3-1 0,3 1 0,3 0 0,2-1 0,-7-6 0,3 0 0,-3-8 0,2 1 0,-3-12 0,3-10 0,-4-5 0,-2-6 0,7-7 0,-1 1 0,-1-4 0,-3-2 0,4 0 0,3-1 0,0 1 0,0 0 0,4 2 0,-5 2 0,3 5 0,5 1 0,-6 5 0,3 9 0,1 2 0,-4-2 0,8 6 0,-5 0 0,4 3 0,3-1 0,0 1 0,-1 6 0,1 2 0,-1 4 0,-1-1 0,-3 6 0,-2 0 0,2-1 0,3 4 0,1 5 0</inkml:trace>
  <inkml:trace contextRef="#ctx0" brushRef="#br0" timeOffset="728">1059 628 12287,'-20'0'0,"1"0"0,-1 0 0,7 0 0,0 0 0,9 8 0,-3 5 0,5 5 0,2 4 0,0 1 0,0 4 0,0-3 0,6-3 0,3 1 0,0 2 0,0 2 0,4 0 0,-7-6 0,1-3 0,1-4 0,-5 5 0,5-7 0,1 0 0,-7-3 0,16 1 0,-7 2 0</inkml:trace>
  <inkml:trace contextRef="#ctx0" brushRef="#br0" timeOffset="958">1098 334 12287,'-19'-20'0,"-1"0"0,7 9 0,0 5 0,8 4 0,-3 4 0,10 2 0,2 5 0,3 2 0,8 2 0,-2 7 0,5-1 0,1 1 0,1-1 0</inkml:trace>
  <inkml:trace contextRef="#ctx0" brushRef="#br0" timeOffset="1317">1314 588 12287,'0'20'0,"0"0"0,0-1 0,0 1 0,0 6 0,0 2 0,2 3 0,4 4 0,-1 2 0,6 4 0,-3 2 0,-3 3 0,3-7 0,1-6 0,0 0 0,0-3 0,-3-1 0,-4-10 0,3 1 0,1-1 0,1-8 0,-7-4 0,0-14 0,0-6 0,0-4 0,-2-5 0,-3-4 0,-1-7 0,1-4 0,-3-9 0,1-2 0,3 1 0,2-1 0,2 0 0,0 4 0,0-2 0,0 3 0,0 2 0,0 4 0,0 2 0,0 2 0,8 9 0,5-2 0,5 4 0,1 3 0,3 1 0,2 3 0,4 4 0,3 2 0,-7 3 0,4 6 0,-2 0 0,0 0 0,0 8 0,-6 6 0,-2 3 0,-5 3 0,2-1 0,-9 1 0,-1-1 0,-3 1 0,-2 6 0,-2 0 0,-5-2 0,-6-2 0,-11 4 0,-2 0 0,0-2 0,-2-2 0,4 4 0,-9 0 0,0-2 0,3-2 0,2-5 0,8-4 0,0 5 0,1-7 0</inkml:trace>
  <inkml:trace contextRef="#ctx0" brushRef="#br0" timeOffset="1649">2078 79 12287,'-22'-20'0,"-4"1"0,4 1 0,-4 5 0,4 4 0,12 18 0,5 4 0,7 5 0,5 1 0,2 9 0,-5 7 0,5 7 0,2 3 0,-5 8 0,5-5 0,-2 0 0,-5-1 0,-2 1 0,0-4 0,3 2 0,1-3 0,1 3 0,-7-5 0,0-6 0,0-4 0,0 1 0,0-6 0,-9-8 0,-2-9 0</inkml:trace>
  <inkml:trace contextRef="#ctx0" brushRef="#br0" timeOffset="2016">1784 334 12287,'-20'-9'0,"1"-2"0,6 0 0,0 5 0,11-5 0,2-2 0,15 4 0,11 2 0,0 5 0,2 2 0,3-6 0,8-1 0,0 3 0,0 2 0,7 2 0,2 0 0,0 0 0,0 0 0,2 6 0,-6 1 0,-5-1 0,-2 3 0,-5 0 0,-12 6 0,0-2 0,-3 0 0,-4 7 0,-6-1 0,-5-6 0,-4-2 0,-5-2 0,3 4 0,-9-7 0,8 10 0,-1-3 0,1-2 0,-1 2 0,4 0 0,-5 6 0,5-6 0,2 0 0,-6 1 0,-1 5 0,0-6 0,7 0 0,0-8 0,0 3 0,0-8 0,0 0 0</inkml:trace>
  <inkml:trace contextRef="#ctx0" brushRef="#br0" timeOffset="2263">2392 138 12287,'-20'-20'0,"9"0"0,-4 7 0,8 0 0,1 0 0,8 2 0,5 5 0,-3 4 0,9 2 0,2 0 0,-4 0 0,0 2 0,-2 4 0,4 5 0,-7 9 0,-1-1 0,-3 1 0,-2 0 0</inkml:trace>
  <inkml:trace contextRef="#ctx0" brushRef="#br0" timeOffset="2665">2744 275 12287,'0'-20'0,"-6"7"0,-1 0 0,3-2 0,2 4 0,2-2 0,0 6 0,0-6 0,0 11 0,0 2 0,0 2 0,0 11 0,-2 3 0,-5 1 0,-2 9 0,-6 0 0,4 0 0,3 3 0,-6-5 0,8 6 0,-1 1 0,-1-1 0,6-6 0,-5 4 0,5-2 0,2 1 0,0-1 0,0-7 0,2-1 0,5-5 0,3 2 0,10-8 0,0-3 0,-1-2 0,1-8 0,2-5 0,-1-5 0,-1-5 0,8-3 0,-12 2 0,-3-2 0,-3-2 0,4-9 0,-8 2 0,-2-1 0,-1 1 0,-6-2 0,-1 7 0,-5-1 0,-2 1 0,-8 2 0,-7 6 0,2 3 0,2 4 0,2 4 0,1 9 0,-1 0 0,9 0 0,-6 0 0,6 0 0</inkml:trace>
  <inkml:trace contextRef="#ctx0" brushRef="#br0" timeOffset="3066">3019 177 12287,'-11'0'0,"2"8"0,9 6 0,0 3 0,0 3 0,0-1 0,0 3 0,0 2 0,0 2 0,0 9 0,0-5 0,0 3 0,0 0 0,0-9 0,0 2 0,0-4 0,0-3 0,0 1 0,0-1 0,2-10 0,5-9 0,-5-15 0,7-14 0,0-1 0,4-5 0,-3-2 0,4-2 0,1 0 0,2 0 0,3-1 0,-1 3 0,1 2 0,0 3 0,-1 8 0,1-4 0,-1-1 0,1 7 0,0-1 0,-1 7 0,1 8 0,-3 10 0,-2 4 0,-1 7 0,-8 5 0,5 4 0,0 2 0,0 2 0,-7 8 0,5-1 0,-3 2 0,1-2 0,-1 8 0,-6-6 0,0 0 0,0 2 0,0 0 0,0 2 0,0-2 0,0-4 0,0 1 0,0-7 0,-8 7 0,-3-3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3:38.34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59 471 12287,'-20'-19'0,"7"6"0,0 0 0,9 6 0,-3-6 0,5 9 0,2-5 0,0 11 0,2 2 0,5 3 0,-5 8 0,7-2 0,-3 5 0,1 1 0,2 1 0,-5 2 0,2 2 0,-1 2 0,-3 6 0,-2-3 0,0 1 0,0 5 0,0 2 0,0 2 0,0 1 0,0-1 0,0-9 0,0-1 0,0-3 0,0 0 0,-2 0 0,-5-6 0,5-10 0,-9-10 0,7-13 0,-3-6 0,3-7 0,2-3 0,2-8 0,0 0 0,0-4 0,0-11 0,0-1 0,0-1 0,0 2 0,0-3 0,0 7 0,2 0 0,5 0 0,1-2 0,7 9 0,-1 6 0,1 5 0,2-3 0,3 7 0,-1 2 0,1 11 0,0 6 0,-1 5 0,1 2 0,-1 0 0,1 0 0,0 0 0,-3 2 0,-2 5 0,-2 6 0,-8 13 0,1 5 0,-4-1 0,-2 1 0,0-8 0,-2 6 0,-4 1 0,-5-4 0,-7 5 0,1-1 0,-3 1 0,5-7 0,-11 4 0,2-2 0,-2 0 0,4-6 0,-4-7 0,4 0 0,3-2 0,-1 4 0,0-8 0,1-3 0,8-2 0,4-8 0,14-3 0,6 0 0,4 1 0,5-5 0,2 4 0,2 0 0,-2 0 0,5 3 0,-1 4 0,0-3 0,0-1 0,-1-1 0,-6 10 0,3 1 0,2 2 0,1 10 0,-8-5 0,1 2 0,-1 0 0,1 0 0,0 6 0,-1 1 0,-1 0 0,-3-1 0,-2 1 0,-7-1 0,8-1 0,1-5 0,2 4 0,3-15 0,-1 7 0</inkml:trace>
  <inkml:trace contextRef="#ctx0" brushRef="#br0" timeOffset="565">784 373 12287,'-19'0'0,"-1"-8"0,7 5 0,0-3 0,9 4 0,-5 2 0,9 0 0,0 2 0,0 4 0,0 5 0,0 9 0,2 0 0,5-1 0,-5 1 0,4-1 0,-4 1 0,-2 0 0,0-1 0,0 1 0,0-1 0,0 1 0,0-7 0,0 0 0,0 2 0,0 3 0,0-7 0,-2-3 0,-2-10 0,-3-4 0,-6-5 0,5-9 0,-1-2 0,0-4 0,-4 4 0,7-4 0,1 5 0,3 1 0,-5 0 0,1 1 0,2-1 0,1 1 0,3-1 0,3 0 0,3 1 0,5-1 0,9 1 0,-1-1 0,1 0 0,-1 7 0,3 0 0,2 0 0,2 2 0,3-6 0,-5 6 0,2 0 0,-2 5 0,4-3 0,0 2 0,3 3 0,1 2 0,8 2 0,-12 2 0,-6 2 0,-9 5 0,-5 2 0,-1 2 0,-7 7 0</inkml:trace>
  <inkml:trace contextRef="#ctx0" brushRef="#br0" timeOffset="790">725 569 12287,'-19'0'0,"-1"0"0,1 0 0,-1 0 0,11-2 0,9-4 0,9-3 0,13-6 0,4 2 0,7-3 0,1-1 0,1-3 0,-2 3 0,2 4 0,0-2 0,-1 8 0,-3 3 0,-3 2 0,-2-7 0,-6-2 0</inkml:trace>
  <inkml:trace contextRef="#ctx0" brushRef="#br0" timeOffset="1305">627 707 12287,'-19'0'0,"8"0"0,0 0 0,4 0 0,-3 0 0,-1 0 0,2 0 0,9 2 0,0 4 0,2-4 0,5 5 0,6-5 0,-2 5 0,0 1 0,-3 3 0,8-6 0,-3 1 0,4-4 0,3 5 0,-1-1 0,1-1 0,-1-3 0,8-2 0,-1-2 0,-2-3 0,-3-1 0,6-7 0,-1 4 0,-2-2 0,-3-4 0,3 4 0,0-2 0,0-2 0,-6 0 0,8 1 0,4-12 0,1 5 0</inkml:trace>
  <inkml:trace contextRef="#ctx0" brushRef="#br0" timeOffset="2249">1333 295 12287,'-11'0'0,"-6"-2"0,4-5 0,4 5 0,0-7 0,9 9 0,0 3 0,0 3 0,0 7 0,0 5 0,0 8 0,0 2 0,0 2 0,0 5 0,-9 9 0,-1 2 0,-4-1 0,1 3 0,3-6 0,-6 3 0,3-3 0,-2-3 0,6-9 0,3-3 0,4-6 0,2-14 0,0-14 0,2-6 0,4-22 0,7-4 0,5-4 0,-1-5 0,-2 4 0,-2-2 0,3 3 0,-5-7 0,0 0 0,-1-3 0,1 1 0,-4 9 0,4-3 0,-3 7 0,-3 6 0,3 5 0,-1 8 0,-3 1 0,-1-1 0,3 11 0,1 9 0,1 9 0,-3 11 0,3-1 0,3 1 0,-4-1 0,4 1 0,0 2 0,-1 4 0,-3 2 0,6 7 0,0-4 0,-2-3 0,6 4 0,-6-3 0,2-1 0,0 0 0,-6 5 0,4-7 0,0-2 0,0-2 0,-5 2 0,5-2 0,0-5 0,0 1 0,-7-8 0,5 1 0,0-2 0,-7-2 0,7-7 0,-9 0 0</inkml:trace>
  <inkml:trace contextRef="#ctx0" brushRef="#br0" timeOffset="2514">1235 550 12287,'-26'-7'0,"0"1"0,0-10 0,12 14 0,1-4 0,11 4 0,2 2 0,11-7 0,13-2 0,4-2 0,3-4 0,8 0 0,9 0 0,0 2 0,0-3 0,6 1 0,-1 0 0,1 4 0,-2 2 0,5-6 0,-7 4 0</inkml:trace>
  <inkml:trace contextRef="#ctx0" brushRef="#br0" timeOffset="2981">1921 236 12287,'-20'-9'0,"1"7"0,-1-6 0,1 5 0,-1-3 0,7 4 0,0-5 0,-2 5 0,6 2 0,0 2 0,9 5 0,0 6 0,0 4 0,0 3 0,0-1 0,0 1 0,0 0 0,2 6 0,3 0 0,1-2 0,-1-2 0,-3 4 0,-2 0 0,0-2 0,0-2 0,6-3 0,1 1 0,-3-1 0,-2-6 0,-2 0 0,0-10 0,0-3 0,0-9 0,0-13 0,0-2 0,0-2 0,0-9 0,0 3 0,0-5 0,0-3 0,0 1 0,0 0 0,0 0 0,0 0 0,7 2 0,2 2 0,-1 4 0,1 3 0,6 4 0,-2 9 0,5 2 0,1-3 0,1 8 0,0 1 0,-1 5 0,1 2 0,-1 0 0,1 2 0,0 5 0,-1 6 0,1 4 0,-1 3 0,1-1 0,0 1 0,-3 6 0,-4 2 0,-6 1 0,-5-1 0,4 7 0,1-2 0,-3 1 0,-2-1 0,-10 4 0,-5-4 0,-5 2 0,-1-3 0,-3 3 0,-2-7 0,-2 1 0,2-1 0,-5-2 0,1-6 0,0-3 0,-1-4 0,3 2 0,5-8 0,-6-3 0,-3-1 0,-9-3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01.27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94 1529 12287,'-20'11'0,"1"-2"0,-1 0 0,0-7 0,9 4 0,7-12 0,8-7 0,10-5 0,12-17 0,6-6 0,5-7 0,3-6 0,5-3 0,3-6 0,0-5 0,0-3 0,-21 27 0,0 0 0,24-34 0,-1-3 0,-5 1 0,-12 4 0,-7 4 0,-6 11 0,-7 13 0,-4 11 0,-12 26 0,-3 7 0,-5 10 0,0 14 0,-6 10 0,1 18 0,-5 11 0,-6 11 0,8 6 0,6 4 0,-2 3 0,-3 2 0,5 7 0,2-7 0,2-3 0,5-1 0,2-1 0,4-6 0,5-10 0,6-6 0,4-16 0,3-5 0,-1-9 0,1-10 0,6-1 0,0-10 0,-4-5 0,-7-7 0,3 1 0,-5-11 0,2-5 0,-2-4 0,4-19 0,-6 1 0</inkml:trace>
  <inkml:trace contextRef="#ctx0" brushRef="#br0" timeOffset="284">682 20 12287,'-20'-9'0,"9"7"0,5-6 0,14 8 0,12 0 0,8 8 0,11 8 0,3 5 0,4 5 0,4 9 0,8-2 0,1 6 0,0 7 0,6 13 0,-31-23 0,-2 4 0,-1 2 0,-1 1 0,-2 1 0,-2 3 0,-2 13 0,-4 2 0,-5-1 0,-4 0 0,-3 4 0,-3 1-104,-1 1 1,-4 1-1,-7 7 1,-5 0 0,-3-3-1,-3 0 1,-5 0 0,-2 0 103,-2 0 0,-3-1 0,0 0 0,-3-2 0,2-9 0,-1-3 0,3-3 0,-1-1 0,2-4 0,0 0 0,-2 5 0,1-1 0,-17 27 0,5-8 100,6-13 0,9-9-100,13-24 0,4-9 0,0-8 0,-2-9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3:46.52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118 235 12287,'-11'0'0,"-6"-8"0,14 3 0,-3-8 0,-5 9 0,9-13 0,-7 17 0,9 0 0,0 8 0,0 14 0,0 2 0,0 2 0,0 7 0,0-5 0,2 3 0,5 3 0,-5 1 0,4 0 0,-3-2 0,-3 2 0,0 2 0,0 0 0,0-2 0,0-3 0,0-1 0,0 1 0,0-6 0,0-4 0,0-9 0,0 0 0,0 0 0,0-4 0,0-9 0,0-9 0,0-4 0,0 0 0,0-2 0,0 4 0,0-2 0,0-2 0,-7-3 0,1-1 0,1-1 0,3 1 0,2-1 0,-2 0 0,-5 1 0,5 6 0,-4 0 0,3-3 0,1 6 0,-2-3 0,-3-3 0,1 5 0,6-2 0,-2 9 0,-5-3 0,5 5 0,-7 2 0,9 0 0,0 0 0,0-8 0,0 3 0,0-8 0,0-2 0,0-5 0,0-4 0,0-2 0,2 0 0,3 4 0,3-2 0,3-2 0,2-6 0,7 3 0,-3 1 0,-3 0 0,7-5 0,-5 7 0,-1 4 0,2 7 0,1-3 0,1 7 0,1 1 0,-1-6 0,1 10 0,0-1 0,-1 7 0,1 0 0,-1 0 0,1 0 0,0 7 0,-3 2 0,-4 1 0,-4-3 0,-7 4 0,5-2 0,-5 6 0,4-2 0,-12 4 0,-5 3 0</inkml:trace>
  <inkml:trace contextRef="#ctx0" brushRef="#br0" timeOffset="448">79 490 12287,'-20'0'0,"0"0"0,10 0 0,1 0 0,9 0 0,2 0 0,5 0 0,3 0 0,10 0 0,0 0 0,-1-2 0,1-2 0,-1-3 0,1 1 0,2 3 0,2-1 0,2-2 0,7-1 0,-5 5 0,2-2 0,5-3 0,0-2 0,0 5 0,-2-3 0,1 3 0,-3 2 0,-1 2 0,-1 0 0,6-9 0,-5-2 0</inkml:trace>
  <inkml:trace contextRef="#ctx0" brushRef="#br0" timeOffset="1229">706 235 12287,'-9'-10'0,"7"-1"0,-5 4 0,5 3 0,2-9 0,0 6 0,0-6 0,0 9 0,0-5 0,0 11 0,0 5 0,0 6 0,0 4 0,0 12 0,0 1 0,0 3 0,0-1 0,0 1 0,0 6 0,0 0 0,0 1 0,0-1 0,0 0 0,0-2 0,0-4 0,0 2 0,0-9 0,2-5 0,5-5 0,-3 1 0,9-4 0,-6-4 0,6-3 0,-2-12 0,4-7 0,-2-5 0,2-1 0,-4-7 0,2-3 0,0-1 0,-2-5 0,7 5 0,-5-3 0,2-2 0,-2-2 0,4-2 0,-6 0 0,2 2 0,1 4 0,-10-2 0,5 9 0,-3 2 0,1 2 0,1 3 0,-1-1 0,-5 7 0,5 0 0,-5 11 0,-2 2 0,-2 0 0,-5 6 0,5-1 0,-5 1 0,5-4 0,2 7 0,0-7 0,0 5 0,0-3 0,0 9 0,0 2 0,0 3 0,0 1 0,0 1 0,0 0 0,0 1 0,0 3 0,0 3 0,0 5 0,0-3 0,0 1 0,0 5 0,0 0 0,0 0 0,0-5 0,0-2 0,0 5 0,0-7 0,0-2 0,0-2 0,0-3 0,0 1 0,0 0 0,9-9 0,-7-3 0,7-16 0,-9-8 0,2-5 0,4-6 0,-3-7 0,5 3 0</inkml:trace>
  <inkml:trace contextRef="#ctx0" brushRef="#br0" timeOffset="1714">1392 98 12287,'-20'-8'0,"1"5"0,1-7 0,3 5 0,2-1 0,6-1 0,-6 7 0,9 0 0,-5 2 0,9 5 0,0 6 0,7 4 0,-1 3 0,-1 2 0,-3 4 0,-2-4 0,0 6 0,0-2 0,0 0 0,0 9 0,-2-2 0,-3 1 0,-1-1 0,-10 4 0,6-6 0,-4 1 0,1 1 0,9-9 0,-5 2 0,3-4 0,-1-3 0,1 1 0,6 0 0,2-3 0,4-4 0,8-6 0,-4-5 0,3-2 0,3 0 0,1 0 0,3-7 0,-1-1 0,1-1 0,0 0 0,6 0 0,0 3 0,-2-5 0,-2 0 0,4-4 0,0 6 0,-2 0 0,-2 1 0,-3-1 0,1 5 0,-3-5 0,-4-2 0,5 7 0,-7-5 0,-1 0 0,8-10 0,-7-12 0</inkml:trace>
  <inkml:trace contextRef="#ctx0" brushRef="#br0" timeOffset="2113">1686 98 12287,'-9'-11'0,"5"-4"0,-9 9 0,0-10 0,2 14 0,2-7 0,9 12 0,0 3 0,0 7 0,6-2 0,1 2 0,-3 5 0,-1 6 0,-1-3 0,2 6 0,3-6 0,-3-1 0,-2 6 0,-2 2 0,0 1 0,0-1 0,0 0 0,-2-4 0,-2 2 0,-3-2 0,1 5 0,6-3 0,0-2 0,-7-3 0,0-1 0,1-7 0,6 0 0,2-8 0,5 1 0,4-4 0,8-2 0,1 0 0,-1-2 0,1-2 0,2-3 0,4 3 0,-4-5 0,4 0 0,-4 1 0,-3-1 0,7-4 0,0 4 0,-2 1 0,-2-1 0,-2 0 0,-1 5 0,1-3 0,0 3 0,-1 2 0,1 2 0,-1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12.96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4279E6"/>
      <inkml:brushProperty name="anchorY" value="-1.34946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6692E6"/>
      <inkml:brushProperty name="anchorY" value="-1.35624E6"/>
      <inkml:brushProperty name="scaleFactor" value="0.5"/>
    </inkml:brush>
  </inkml:definitions>
  <inkml:trace contextRef="#ctx0" brushRef="#br0">508 4842 12287,'20'0'0,"-7"-7"0,2-1 0,5-3 0,6-5 0,4-1 0,7-3 0,7 1 0,8-1 0,5-2 0,4-2 0,2-2 0,2 2 0,7 5 0,-4 4 0,-1 1 0,1-1 0,3 0 0,-1 0 0,0 2 0,-3-3 0,18-3 0,-11-7 0,7-7 0,-1-4 0,-35 15 0,0-2 0,35-26 0,3-4 0,-42 24 0,-1-1 0,1 0 0,-2 1 0,27-25 0,-5 5 0,-7 2 0,7-6 0,-7 2 0,-4-1 0,-6 8 0,6-8 0,-9 12 0,5-7 0,2-6 0,-2-3 0,-5-4 0,1-2 0,-3-2 0,11-7 0,-11 4 0,0 3 0,-4 4 0,0-7 0,-9 14 0,-2 2 0,-2 2 0,-3-3 0,1 5 0,-3 3 0,-4 3 0,5-8 0,-5 11 0,4-4 0,3-5 0,0 6 0,-1-6 0,1 3 0,-1-1 0,1 0 0,2 7 0,2 0 0,2 0 0,9-7 0,-3-2 0,5 0 0,3 0 0,-1-2 0,0 6 0,0 5 0,0 2 0,7-4 0,2 8 0,-2-2 0,-5 3 0,11-3 0,-8 7 0,4-1 0,-2 1 0,-7-5 0,-4 5 0,-3 0 0,3-1 0,-4-3 0,1 3 0,1 3 0,-3 4 0,5-8 0,-6 10 0,-1-1 0,0-1 0,7-4 0,-2-3 0,4 1 0,2 0 0,0-5 0,2 5 0,1-1 0,-3 1 0,2 2 0,-12 4 0,-1-2 0,0-2 0,5-7 0,-5 7 0,3 0 0,4-2 0,-5 6 0,3-6 0,-1 4 0,-1 4 0,6-8 0,-7 13 0,1-1 0,-5-1 0,2 0 0,-1-1 0,-4 3 0,-1 2 0,-2 6 0,2-6 0,2 0 0,2 2 0,2-6 0,-4 6 0,2-2 0,-2 0 0,4 0 0,-1-5 0,-1 3 0,2 2 0,-6 2 0,4-4 0,-4 2 0,-3-2 0,7-1 0,1 1 0,-1 2 0,2-2 0,-6 4 0,6 0 0,-2 0 0,0 0 0,0 5 0,-6-5 0,0 2 0,-1 5 0,7-5 0,0 0 0,-2 1 0,-2-1 0,4 0 0,3 5 0,-1-3 0,0 3 0,7 2 0,-2 2 0,4-9 0,2-2 0</inkml:trace>
  <inkml:trace contextRef="#ctx0" brushRef="#br1" timeOffset="2703">18 9193 12287,'-11'0'0,"5"0"0,12 0 0,7 0 0,11 0 0,5 0 0,1 0 0,5 0 0,11 0 0,6 0 0,5 0 0,8 0 0,2 0 0,3 0 0,4 0 0,2-7 0,5 1 0,0 1 0,-3 3 0,7-4 0,-13-3 0,-3 0 0,3 0 0,4-6 0,-8 2 0,-1-4 0,1-3 0,4 0 0,-7 1 0,-2-3 0,-2-4 0,2 4 0,1-6 0,-3 0 0,2-5 0,-2 2 0,-7-1 0,-4-1 0,-2 3 0,4-7 0,-6 4 0,-2-4 0,-3-2 0,-2-5 0,0 1 0,1 1 0,-1-1 0,-6 3 0,-1 3 0,1-4 0,-3 0 0,5-7 0,-9 2 0,0 3 0,3 1 0,-7-4 0,4-1 0,-5-1 0,-1 0 0,-3 2 0,-1 7 0,-5 0 0,-3-1 0,5-5 0,-6-3 0,-1-2 0,3-5 0,-5 1 0,7-1 0,0 3 0,0-2 0,2 4 0,7-3 0,-3 1 0,-4 2 0,11-5 0,-4 8 0,2-1 0,-1 0 0,-3-2 0,-3 6 0,-2 3 0,2-3 0,-4 1 0,2 1 0,0-3 0,-2-8 0,5-3 0,-8-3 0,1 0 0,0 0 0,4-4 0,-5 0 0,1 2 0,0-2 0,6 0 0,-2 2 0,2 0 0,-2 2 0,5-11 0,-7 14 0,2-1 0,0 3 0,-7 3 0,5-3 0,-2 4 0,-5 2 0,5-4 0,0 4 0,0 0 0,-1 0 0,5-6 0,-4 4 0,0-1 0,-1 6 0,6-1 0,-6 2 0,1 3 0,0-2 0,4-3 0,-5 2 0,1-4 0,0-2 0,6-2 0,-4-7 0,2 0 0,0 1 0,0-6 0,7 3 0,-1 5 0,1-1 0,0 9 0,-1 0 0,-1 5 0,-5 4 0,8-9 0,-5 13 0,-1 0 0,2-2 0,-6 2 0,0 0 0,0 3 0,0-3 0,-5-9 0,5-6 0,0-2 0,0-2 0,-4-14 0,4 9 0,-1-2 0,1 0 0,0-2 0,2 2 0,-4 5 0,0-1 0,-7 9 0,4 0 0,-3 5 0,-3 3 0,2-3 0,2 12 0,3-1 0,-3-1 0,-2 9 0,-2-2 0,0 2 0,0-2 0,0 4 0,2-6 0,3-1 0,1-3 0,9-3 0,-1-2 0,3 0 0,3-5 0,6-1 0,0 4 0,-2 0 0,-2-1 0,4 1 0,2 0 0,0 0 0,1 0 0,3 2 0,-3 2 0,-1 2 0,0-2 0,7 5 0,-2-1 0,2 3 0,-3 4 0,5-4 0,-4-1 0,4 1 0,2 0 0,7-14 0,4 3 0,4-2 0,7-1 0,7-1 0,-7 1 0,-7 5 0,-4 0 0,3 3 0,-5-1 0,-3 6 0,-3 8 0,6-10 0,-14 12 0,1-5 0,2-5 0,-2 8 0,0-6 0,-5 6 0,-1 1 0,-1-6 0,-2-2 0,5-1 0,-1 1 0,5 2 0,-7 4 0,1-2 0,-1-2 0,2 0 0,-6 6 0,-2 1 0,2-1 0,2-6 0,-2 0 0,2 2 0,-2 2 0,-4 2 0,-5 1 0,-2-1 0,2 1 0,-4 1 0,0 3 0,0 4 0,0 2 0,-5-6 0,5 2 0,-2-4 0,4-3 0,-4 0 0,2-1 0,4-5 0,2 4 0,3-7 0,-3 3 0,-3 0 0,3 0 0,-4 6 0,4 1 0,3-1 0,-7 3 0,-2 2 0,-2 2 0,-5-3 0,5 5 0,-3-2 0,1 9 0,-7-13 0,2 14 0,5-3 0,-3-3 0,9 3 0,-7-7 0,8 6 0,-10-8 0,13 13 0,-6-7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17.30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291E6"/>
      <inkml:brushProperty name="anchorY" value="-1.36293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31636E6"/>
      <inkml:brushProperty name="anchorY" value="-1.36852E6"/>
      <inkml:brushProperty name="scaleFactor" value="0.5"/>
    </inkml:brush>
  </inkml:definitions>
  <inkml:trace contextRef="#ctx0" brushRef="#br0">138 763 12287,'-19'-31'0,"-1"3"0,0 8 0,-6 1 0,2-1 0,7 1 0,6 5 0,11 1 0,0-2 0,0-2 0,11-12 0,8-3 0,14-5 0,11-2 0,14-7 0,14-2 0,5 0 0,1 0 0,0 2 0,3 7 0,-3 4 0,-6 9 0,4 2 0,-23 18 0,-8 1 0,-8 3 0,-4 11 0,-13 4 0,-9 7 0,-7 6 0,-4-2 0,0 8 0,-17 10 0,-5 8 0</inkml:trace>
  <inkml:trace contextRef="#ctx0" brushRef="#br1" timeOffset="290">628 430 12287,'-19'0'0,"-1"0"0,0 0 0,1 0 0,-1-9 0,9 18 0,5 4 0,4 15 0,-5 9 0,0 6 0,3 8 0,2 7 0,2 21 0,0-1 0,0 3 0,0-1 0,0-3 0,0-3 0,0-5 0,0-1 0,0-1 0,0-10 0,2-9 0,5-3 0,-5-3 0,7-7 0,-1-3 0,12-8 0,10 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28.42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2251E6"/>
      <inkml:brushProperty name="anchorY" value="-1.40658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4886E6"/>
      <inkml:brushProperty name="anchorY" value="-1.41334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57284E6"/>
      <inkml:brushProperty name="anchorY" value="-1.41742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0022E6"/>
      <inkml:brushProperty name="anchorY" value="-1.42412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2872E6"/>
      <inkml:brushProperty name="anchorY" value="-1.4307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5781E6"/>
      <inkml:brushProperty name="anchorY" value="-1.43656E6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68743E6"/>
      <inkml:brushProperty name="anchorY" value="-1.44291E6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71777E6"/>
      <inkml:brushProperty name="anchorY" value="-1.44904E6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74913E6"/>
      <inkml:brushProperty name="anchorY" value="-1.45507E6"/>
      <inkml:brushProperty name="scaleFactor" value="0.5"/>
    </inkml:brush>
    <inkml:brush xml:id="br9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78106E6"/>
      <inkml:brushProperty name="anchorY" value="-1.46059E6"/>
      <inkml:brushProperty name="scaleFactor" value="0.5"/>
    </inkml:brush>
    <inkml:brush xml:id="br1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1397E6"/>
      <inkml:brushProperty name="anchorY" value="-1.46666E6"/>
      <inkml:brushProperty name="scaleFactor" value="0.5"/>
    </inkml:brush>
    <inkml:brush xml:id="br1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436E6"/>
      <inkml:brushProperty name="anchorY" value="-1.46949E6"/>
      <inkml:brushProperty name="scaleFactor" value="0.5"/>
    </inkml:brush>
    <inkml:brush xml:id="br1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7495E6"/>
      <inkml:brushProperty name="anchorY" value="-1.47302E6"/>
      <inkml:brushProperty name="scaleFactor" value="0.5"/>
    </inkml:brush>
    <inkml:brush xml:id="br1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90604E6"/>
      <inkml:brushProperty name="anchorY" value="-1.47665E6"/>
      <inkml:brushProperty name="scaleFactor" value="0.5"/>
    </inkml:brush>
    <inkml:brush xml:id="br1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93755E6"/>
      <inkml:brushProperty name="anchorY" value="-1.48028E6"/>
      <inkml:brushProperty name="scaleFactor" value="0.5"/>
    </inkml:brush>
    <inkml:brush xml:id="br1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9717E6"/>
      <inkml:brushProperty name="anchorY" value="-1.48578E6"/>
      <inkml:brushProperty name="scaleFactor" value="0.5"/>
    </inkml:brush>
    <inkml:brush xml:id="br1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0688E6"/>
      <inkml:brushProperty name="anchorY" value="-1.49195E6"/>
      <inkml:brushProperty name="scaleFactor" value="0.5"/>
    </inkml:brush>
  </inkml:definitions>
  <inkml:trace contextRef="#ctx0" brushRef="#br0">236 79 12287,'-19'0'0,"5"-6"0,1-1 0,2 11 0,-2 16 0,7 13 0,4 10 0,-5 10 0,1 14 0,1 14 0,3 14 0,-1-45 0,0 1 0,-1 3 0,1 0 0,1 0 0,0-1 0,1-1 0,0-1 0,-6 47 0,0-9 0,3-11 0,2-10 0,-5-12 0,1-10 0,-1-13 0,-1-9 0,3-13 0,-8-5 0,7-6 0,-7-6 0,8-5 0,-3-11 0,1-2 0,0-2 0,1-9 0,6 2 0,2-4 0,5-2 0,-3-7 0,9 1 0,0 1 0,-2 3 0,6-3 0,-4 3 0,5 6 0,2 4 0,-1 5 0,1 7 0,-1 1 0,1 5 0,0 5 0,-1 8 0,1 0 0,-1 0 0,1 4 0,0 7 0,-3 8 0,-4 3 0,4 6 0,-4 3 0,3 4 0,-3 6 0,-2 3 0,-7-3 0,3 3 0,-3 1 0,-2 1 0,-4-7 0,-2-2 0,-3-4 0,-6 2 0,4-7 0,-2 3 0,-2-16 0,2 2 0,5-19 0,12-2 0,7-3 0,5-6 0,4 4 0,2-1 0,2-6 0,6-3 0,-3-5 0,1-2 0,5 2 0,2-5 0,2 1 0,0 0 0,1-1 0,-3-3 0,-2 1 0,-5-1 0,-2-3 0,-2-7 0,-8 12 0,-5-1 0,-7 5 0,-3-2 0,-3 2 0,0 2 0,-9 4 0,-6 5 0,-7 4 0,-4 2 0,-7 3 0,7 6 0,2 0 0,2 0 0,-4 6 0,0 3 0,2 2 0,2 4 0,3 9 0,-1 5 0,0 1 0,1 5 0,1 2 0,3 4 0,4 3 0,3 2 0,1 8 0,7-2 0,2 3 0,5-3 0,4 0 0,10-10 0,3-8 0,3-3 0,7-1 0,-1-8 0,4-7 0,2-4 0,0-4 0,1-7 0,8-18 0,2-3 0</inkml:trace>
  <inkml:trace contextRef="#ctx0" brushRef="#br1" timeOffset="966">1392 922 12287,'-10'-9'0,"1"5"0,9-9 0,0 6 0,0-6 0,0 0 0,2-4 0,2 1 0,3 3 0,6 0 0,-4-4 0,2 4 0,-7-5 0,2 5 0,-6 5 0,-6 1 0,-5 5 0,-11 4 0,-2 5 0,-2 6 0,-2 2 0,4 0 0,-2-2 0,2 2 0,4 3 0,5 1 0,4 1 0,2 0 0,3-7 0,6 0 0,0 2 0,0 2 0,2-3 0,5-1 0,6 2 0,4 2 0,3 1 0,-1-1 0,1-2 0,-1 1 0,-1 5 0,-3-8 0,-4 5 0,-2 1 0,4 1 0,-7 0 0,-1-1 0,-3 1 0,-4-1 0,-5 1 0,-6 0 0,-4-1 0,-9 1 0,-1-1 0,1-1 0,-2-5 0,6-4 0,-4-7 0,4 2 0,3 3 0,1-3 0,5-10 0,7-8 0,12-3 0,5-3 0</inkml:trace>
  <inkml:trace contextRef="#ctx0" brushRef="#br2" timeOffset="1299">1726 1118 12287,'2'-18'0,"4"5"0,-1-4 0,6 4 0,-1-5 0,1-1 0,0-1 0,4 1 0,-4-1 0,-2 0 0,0-3 0,-5-1 0,3 0 0,-3 8 0,-11-5 0,-6 8 0,-4 4 0,-3 2 0,-1 7 0,-5 2 0,-7 5 0,-2 4 0,0 11 0,2 4 0,-1 6 0,-1 5 0,2 5 0,7 1 0,4 3 0,5 6 0,4-6 0,6-2 0,5-3 0,4 3 0,7-3 0,8-6 0,7-5 0,13-4 0,0-6 0,7-3 0,-1-3 0,5-6 0,0-8 0,0 0 0,0 0 0,7-8 0,-5-21 0,8-12 0</inkml:trace>
  <inkml:trace contextRef="#ctx0" brushRef="#br3" timeOffset="1949">3000 843 12287,'-9'-19'0,"-2"-1"0,-2 1 0,0 1 0,-2 5 0,4-2 0,-2 6 0,-3-2 0,-1 7 0,-3-3 0,1 5 0,-1 4 0,1 5 0,-1 6 0,0 7 0,1 6 0,-1 6 0,1 5 0,-1 11 0,0 5 0,1 3 0,-1 3 0,3-7 0,1-2 0,6-2 0,1-4 0,2-3 0,7-4 0,3-4 0,3-7 0,5-6 0,9-7 0,-1-7 0,1-4 0,6-4 0,2-4 0,1-9 0,-1-9 0,7-7 0,-3-10 0,3-3 0,-2-2 0,2 1 0,-9 3 0,-2-1 0,-2-3 0,-3-8 0,1 3 0,-3 4 0,-4 7 0,-4 3 0,-9 11 0,0 2 0,-9 13 0,-4 11 0,-4 11 0,-1 15 0,3 7 0,4 2 0,2-2 0,-4 4 0,7-5 0,2 5 0,1 2 0,3-1 0,0-4 0,0-1 0,0 2 0,3-7 0,3 0 0,7 1 0,5-10 0,1 1 0,1-11 0,-1-7 0,1-11 0,0-2 0</inkml:trace>
  <inkml:trace contextRef="#ctx0" brushRef="#br4" timeOffset="2298">3274 804 12287,'-13'0'0,"0"0"0,6 2 0,-4 5 0,3 6 0,1 4 0,7 5 0,0 2 0,0 2 0,0 7 0,0-5 0,2 3 0,5 4 0,-5-7 0,5 0 0,-3-4 0,2-4 0,-3 4 0,3-11 0,5 4 0,-9-15 0,5-8 0,-5-9 0,-2-11 0,0-3 0,0-1 0,0-5 0,0-9 0,0-1 0,0 1 0,0 3 0,0 1 0,2 1 0,5 2 0,6 5 0,-2-3 0,2 6 0,2 1 0,2 0 0,9 4 0,1 9 0,-3 4 0,-3 2 0,5-4 0,1 6 0,-3 3 0,-3 2 0,8 4 0,1 2 0,1 3 0,-3 8 0,-9-4 0</inkml:trace>
  <inkml:trace contextRef="#ctx0" brushRef="#br5" timeOffset="2665">3823 961 12287,'-11'0'0,"2"0"0,7 0 0,-5 0 0,7 0 0,-2-2 0,7-5 0,12-4 0,0-8 0,7-3 0,0-4 0,5 2 0,-1-9 0,0 1 0,1 1 0,-3-6 0,-9 7 0,-2-3 0,-2 0 0,-8 9 0,-1 0 0,-8 9 0,-7 7 0,-11 8 0,-2 4 0,-2 9 0,-9 2 0,2 16 0,-1-1 0,1 1 0,-2 1 0,9 8 0,2-1 0,2 0 0,3 0 0,1 0 0,5-2 0,7-4 0,3 2 0,6-9 0,3 0 0,7 2 0,7-8 0,6 2 0,7-9 0,4-4 0,0-3 0,0-6 0,0 0 0,4 0 0,9-9 0,-4-4 0,-3-4 0,8-11 0,-1-3 0</inkml:trace>
  <inkml:trace contextRef="#ctx0" brushRef="#br6" timeOffset="3331">4940 648 12287,'-9'-11'0,"-2"-7"0,0 16 0,3-7 0,8 11 0,0 7 0,0 9 0,0 6 0,0 15 0,2-2 0,2 2 0,3 5 0,6 1 0,-5-1 0,1 2 0,0-3 0,-3-4 0,-6-6 0,0-7 0,0-4 0,0-9 0,0 0 0,0-11 0,-2-2 0,-4-11 0,-7-6 0,-5-9 0,-1-3 0,-1-1 0,0-5 0,1-8 0,-1-5 0,3 0 0,4 0 0,-3-7 0,8 1 0,-1-5 0,0 0 0,12-8 0,10 15 0,6 4 0,7 4 0,5 7 0,8 4 0,2 9 0,5 9 0,2 7 0,6 8 0,-3 0 0,-4 0 0,-1 8 0,-9 5 0,-2 5 0,-2 1 0,-12 1 0,1 0 0,-9-1 0,-4 1 0,-2-1 0,-7 3 0,0 4 0,-9 0 0,-4 5 0,-5-7 0,-1 0 0,-10 0 0,-3-5 0,-5 1 0,-2 0 0,-1 6 0,1 0 0,0-2 0,0-2 0,8-3 0,5-1 0,7-3 0,6-2 0,4-9 0,9 14 0,0-8 0</inkml:trace>
  <inkml:trace contextRef="#ctx0" brushRef="#br7" timeOffset="3698">5528 608 12287,'-20'-11'0,"9"3"0,-6 8 0,15 0 0,-5 0 0,14-2 0,6-5 0,6 3 0,7-9 0,7-3 0,4-1 0,2-3 0,1 1 0,-3-1 0,-5 1 0,3-8 0,-9 1 0,-4 0 0,-7-2 0,0 6 0,-8-6 0,-3 2 0,-1-1 0,-14 8 0,-9 8 0,-10 2 0,-7 5 0,-9 4 0,0 9 0,0 8 0,-2 7 0,7 11 0,-5 0 0,7 6 0,6 5 0,5 6 0,9-6 0,1-3 0,5-1 0,4-3 0,12 0 0,5-2 0,12-4 0,8-1 0,11-10 0,1-7 0,-1-4 0,7-4 0,1-7 0,3 0 0,5 0 0,2-9 0,1-4 0,1-13 0,0-4 0</inkml:trace>
  <inkml:trace contextRef="#ctx0" brushRef="#br8" timeOffset="4031">6135 334 12287,'-19'0'0,"-1"0"0,1 0 0,5 0 0,1 0 0,-2 0 0,6 9 0,3 4 0,4 4 0,2 3 0,0 6 0,0 2 0,0 3 0,0 3 0,0 4 0,0 1 0,0 0 0,0 0 0,0-8 0,2-3 0,4 0 0,-3-6 0,3 4 0,-4-15 0,-2-11 0,0-11 0,0-6 0,0-5 0,0-4 0,0-7 0,7-4 0,2-4 0,-1-3 0,1-2 0,6-8 0,-2 4 0,5 0 0,1 4 0,7-2 0,1 2 0,-1 5 0,2 6 0,-6 9 0,6 11 0,-2 4 0,0 2 0,9 5 0,-6 13 0,-6 10 0,8 1 0,-18 6 0,18 4 0,-10 1 0</inkml:trace>
  <inkml:trace contextRef="#ctx0" brushRef="#br9" timeOffset="5164">6743 452 12287,'-20'0'0,"1"0"0,8 8 0,4 5 0,5 5 0,2 1 0,0 1 0,0 2 0,-2 2 0,-5 2 0,5 0 0,-4-6 0,4-1 0,2 1 0,0-1 0,-3-1 0,-3-5 0,4 4 0,-7-17 0,11 0 0,2-13 0,3-11 0,2 0 0,-3-8 0,7-3 0,5-2 0,1-2 0,1-3 0,-1 1 0,1 2 0,0-5 0,-3 14 0,-2-1 0,-2 5 0,0 4 0,7 3 0,-7 8 0,-2 8 0,-2 12 0,-5 11 0,-2 10 0,-2-1 0,0 1 0,0 5 0,0 2 0,0 0 0,0-2 0,0-3 0,-2-8 0,-2 3 0,-3-6 0,3-1 0,2 0 0,2-10 0,0-3 0,0-16 0,0-10 0,2-1 0,4-8 0,7-1 0,5-3 0,4 1 0,2 1 0,2-1 0,-2 1 0,0 6 0,0-2 0,2 6 0,-2 7 0,-3-2 0,-1 8 0,0 3 0,-3 10 0,-4 10 0,-6 5 0,-5 6 0,-2 7 0,0-1 0,0 2 0,0-2 0,0 4 0,0-7 0,0 3 0,0-1 0,0-1 0,0 2 0,0-7 0,0-4 0,2-12 0,2-5 0,3-10 0,8-8 0,-4-11 0,2-4 0,0-2 0,0-3 0,7-6 0,-1 2 0,1 4 0,6-8 0,0 6 0,-4 2 0,-7 3 0,3-1 0,-7 9 0,0 5 0,4 13 0,-9 4 0,1 15 0,-9 13 0,-3 3 0,-1 3 0,-7 8 0,4 1 0,0-3 0,1-3 0,-1 8 0,5-10 0,-3-2 0,3-3 0,1-3 0,3-8 0,0 1 0,3-3 0,1-6 0,3-11 0,16-9 0,-1-10 0</inkml:trace>
  <inkml:trace contextRef="#ctx0" brushRef="#br10" timeOffset="5456">7566 1 12287,'-20'0'0,"10"8"0,3 6 0,5 12 0,2 4 0</inkml:trace>
  <inkml:trace contextRef="#ctx0" brushRef="#br11" timeOffset="5755">7860 393 12287,'11'-9'0,"-2"5"0,-9-9 0,6 0 0,1-7 0,-3 0 0,5 1 0,-3-1 0,-1 1 0,-3-1 0,-2 0 0,0 7 0,-2 2 0,-5 3 0,-6 3 0,-4 5 0,-3 7 0,0 6 0,1 4 0,-1 3 0,1 0 0,1 1 0,5 5 0,-2-4 0,8 7 0,3-3 0,2 0 0,2 0 0,0-6 0,2-1 0,5 1 0,1-1 0,10 1 0,-1-3 0,5-4 0,2 5 0,-2-5 0,2 2 0,2-2 0,0 5 0,-7-5 0,-1 4 0,-5 3 0,-7-1 0,-12-1 0,-7-3 0,-5-2 0,-1 2 0,-7-4 0,-3 0 0,1-2 0,0-5 0,2 5 0,6-3 0,0-1 0,10-3 0,1-20 0,9-3 0</inkml:trace>
  <inkml:trace contextRef="#ctx0" brushRef="#br12" timeOffset="6081">8291 295 12287,'0'-13'0,"0"0"0,-2 0 0,-5-7 0,3 3 0,-9 3 0,7 6 0,-8 8 0,8 0 0,-5 2 0,2 4 0,1 5 0,3 9 0,-1 0 0,1-1 0,3 1 0,2-1 0,0 1 0,0 0 0,0-1 0,0 1 0,2-1 0,5 1 0,-3 0 0,9-1 0,3-1 0,1-5 0,3 4 0,-1-4 0,1 5 0,-1 1 0,1-6 0,0-2 0,-3 0 0,-4 0 0,5-5 0,-8 7 0,1 3 0,-2-5 0,-9 2 0,0 2 0,-9 2 0,-6 3 0,-7 0 0,-4-1 0,-7 1 0,5-1 0,-2-1 0,-5-5 0,7 9 0,-1-7 0,3 0 0,0 2 0,6-6 0,7 2 0,13-8 0,7 1 0,6-6 0,20-6 0,-1-14 0,7-10 0</inkml:trace>
  <inkml:trace contextRef="#ctx0" brushRef="#br13" timeOffset="6369">8703 412 12287,'0'-11'0,"-7"5"0,1 12 0,-1 7 0,-2 5 0,7 4 0,-4 4 0,4 4 0,2 1 0,-7 6 0,1-5 0,1 6 0,3 1 0,2-2 0,0-2 0,0-5 0,0-2 0,0-2 0,0-6 0,0 0 0</inkml:trace>
  <inkml:trace contextRef="#ctx0" brushRef="#br14" timeOffset="6664">8722 79 12287,'-19'-9'0,"6"5"0,0-9 0,8 11 0,-1 2 0,4 2 0,4 11 0,2 2 0,3 3 0,8 8 0,-2 0 0,4 9 0,3-5 0</inkml:trace>
  <inkml:trace contextRef="#ctx0" brushRef="#br15" timeOffset="7131">9330 373 12287,'-20'-19'0,"7"-1"0,0 3 0,-2 3 0,4 4 0,-2 5 0,-2-1 0,-3 1 0,-1 10 0,-1 3 0,1 3 0,-1 2 0,0 9 0,3 2 0,4 2 0,-2 7 0,6-5 0,0 0 0,0 1 0,3 6 0,6-5 0,0 3 0,0-1 0,2-8 0,5 5 0,6-5 0,4-5 0,-4 5 0,0-11 0,3 3 0,1-3 0,3-5 0,-1-8 0,1 0 0,-1-2 0,1-4 0,-3-7 0,-4-5 0,3-1 0,-10-3 0,-1-2 0,-3-2 0,-2-7 0,0 5 0,-2-3 0,-5-4 0,3-2 0,-9-2 0,-3 2 0,-1 4 0,4-1 0,0 7 0,0 4 0,2 1 0,2 9 0,9 0 0,2 8 0,5-1 0,4 4 0,8 4 0,1 2 0,0 3 0,-1 1 0,1-3 0,-1 3 0,1 3 0,0-4 0,-1 4 0,1 0 0,-1-1 0,-1 4 0,-3 5 0,-2 1 0,2-1 0,-4 3 0,0 2 0,0 4 0,0 3 0,-7-5 0,3 4 0,-5 1 0,-2-1 0,0-6 0,0 3 0,0-6 0,0-1 0,0-7 0,0 0 0,0-11 0,0-2 0,0-11 0,0-6 0,0-5 0,0-2 0,0-2 0,9-9 0,2 3 0,2-5 0,0-3 0,-2 3 0,4 5 0,-4 5 0,-3 6 0,1 1 0,-2 1 0,-3 8 0,7 8 0,-2 14 0,-3 5 0,-6 16 0,0 3 0,0 2 0,0 2 0,0 3 0,0-1 0,0-2 0,7 11 0,-1-13 0,-1 0 0,-3-2 0,4-4 0,3 1 0,2-5 0,-5-14 0,7-7 0,3-4 0,1-10 0,3-3 0</inkml:trace>
  <inkml:trace contextRef="#ctx0" brushRef="#br16" timeOffset="7614">10212 510 12287,'-11'-8'0,"-6"-3"0,12 0 0,-6 2 0,3 0 0,-1 7 0,2-4 0,5 4 0,-7 2 0,18-9 0,-4 0 0,5-6 0,-1 2 0,-4-2 0,-3-3 0,-2-1 0,0-1 0,0 0 0,0 7 0,0 0 0,0-2 0,-2 0 0,-5 2 0,-6 6 0,2 5 0,-2 2 0,-2 0 0,-1 2 0,1 5 0,4 6 0,3 4 0,-5 9 0,6 0 0,3-2 0,1-2 0,3 4 0,3 3 0,3-1 0,7 0 0,5 5 0,1-7 0,3 0 0,4 2 0,3-6 0,5 7 0,-3-3 0,-3 0 0,5 0 0,-7-6 0,-2 1 0,-2 5 0,-3-4 0,-1 4 0,-5-4 0,-7-2 0,-6 6 0,-6 0 0,-7-2 0,-5-2 0,-10-3 0,-7 1 0,-6-3 0,-5-4 0,-6 3 0,6-10 0,2-1 0,3-3 0,4-2 0,2 0 0,5-2 0,1-5 0,3-6 0,7-13 0,17-5 0,12 1 0,21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40.10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3966E6"/>
      <inkml:brushProperty name="anchorY" value="-1.49564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5834E6"/>
      <inkml:brushProperty name="anchorY" value="-1.50695E6"/>
      <inkml:brushProperty name="scaleFactor" value="0.5"/>
    </inkml:brush>
  </inkml:definitions>
  <inkml:trace contextRef="#ctx0" brushRef="#br0">334 412 12287,'-13'0'0,"0"0"0,6 0 0,-6 0 0,0 0 0,-7 0 0,10 0 0,-1 0 0,4 0 0,5 0 0,-9 0 0,5 0 0,1 0 0,-8 0 0,9 0 0,-14 0 0,16 0 0,-7 0 0,12 0 0,3 0 0,7 0 0,5 0 0,1 0 0,1 0 0,-1 0 0,10 0 0,3 0 0,5 0 0,3 0 0,-1-6 0,2-1 0,3 3 0,1 2 0,8-5 0,-5 1 0,-3-1 0,-3-2 0,-1 7 0,-13-4 0,1 4 0,-1 2 0,-2 0 0,-6 0 0,-7 0 0,0 0 0,0 0 0,0 6 0,0 1 0,-6-1 0,6-6 0,0 0 0,6 0 0,1 0 0,-7 0 0,0 0 0,2 0 0,3 0 0,-1-2 0,-2-2 0,-1-3 0,1 3 0,-4 2 0,2 2 0,2 0 0,-4 0 0,2 0 0,2 0 0,-4 0 0,2 0 0,0-3 0,7-1 0,-1-3 0,-6 1 0,1 6 0,-4-2 0,6-3 0,-3-1 0,-7-1 0,7 7 0,-8-8 0,10 3 0,-9-8 0,10 7 0,-3-7 0,-2 6 0,2-6 0,-7 9 0,5-5 0,-2 0 0,6 7 0,-2-4 0,-4 1 0,0 1 0,-1-3 0,-3 1 0,8 6 0,-7 0 0,7 0 0,-6 0 0,6 0 0,0-7 0,7 1 0,-10-3 0,-3 2 0,-3 5 0,3-4 0,-5 4 0,7 2 0,-9-9 0,2 7 0,2-7 0,3 0 0,2 7 0,-5-7 0,5 3 0,1-1 0,-3-6 0,6 7 0,-6-7 0,6 6 0,-7-6 0,7 7 0,-6-1 0,6 7 0,-9-2 0,3-5 0,4 5 0,-7-7 0,9 9 0,-6 0 0,6 0 0,-7 0 0,7 0 0,-8 0 0,6 0 0,-5 0 0,-4 0 0,7 3 0,-9 3 0,0-4 0,9 16 0,2-7 0</inkml:trace>
  <inkml:trace contextRef="#ctx0" brushRef="#br1" timeOffset="933">334 60 12287,'-9'-13'0,"-4"-1"0,4 8 0,1-5 0,-1 2 0,7 3 0,-7 6 0,9 2 0,0 4 0,0 8 0,0 3 0,0 5 0,0 2 0,0 2 0,-9 6 0,-4-3 0,-4 1 0,-3 5 0,1-4 0,-1-1 0,0 1 0,1-1 0,-1-2 0,1 3 0,-1-7 0,0 0 0,1 0 0,-1-5 0,9-6 0,5 0 0,4-8 0,4 6 0,4-7 0,5 5 0,0 2 0,13-5 0,-4 7 0,4 0 0,4-2 0,2 4 0,12-6 0,1 0 0,3 0 0,15-3 0,0-4 0,7 3 0,6 1 0,11 9 0,4-4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4:42.216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7579E6"/>
      <inkml:brushProperty name="anchorY" value="-1.5189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2.09373E6"/>
      <inkml:brushProperty name="anchorY" value="-1.53477E6"/>
      <inkml:brushProperty name="scaleFactor" value="0.5"/>
    </inkml:brush>
  </inkml:definitions>
  <inkml:trace contextRef="#ctx0" brushRef="#br0">216 471 12287,'-11'-11'0,"2"0"0,7 7 0,-4-3 0,3-8 0,-3 2 0,4 2 0,2-2 0,0-2 0,6 4 0,3 0 0,2 2 0,-5 1 0,7 3 0,3-1 0,-5-1 0,2 7 0,2 0 0,2 0 0,3 0 0,-1 0 0,1 7 0,0-1 0,-1 1 0,1 1 0,6-5 0,2 3 0,3-4 0,4-2 0,8 0 0,3 0 0,0 0 0,2 0 0,-7-2 0,7-2 0,-5-5 0,-3-2 0,7 7 0,-12-3 0,-2 3 0,-3-3 0,3 5 0,-7-4 0,-2 3 0,-2 3 0,-2 0 0,-10 0 0,8 0 0,-16 9 0,9-7 0,-4 5 0,-3-5 0,9-2 0,-7 0 0,8 0 0,-1 0 0,6 0 0,1 0 0</inkml:trace>
  <inkml:trace contextRef="#ctx0" brushRef="#br1" timeOffset="583">549 20 12287,'11'0'0,"-2"-2"0,-9-5 0,2 5 0,4-4 0,-3 4 0,5 2 0,-8 0 0,-8 2 0,-6 6 0,-3 12 0,-11 2 0,-5 8 0,-4 1 0,-2-1 0,-7 3 0,-2 8 0,0 3 0,0 2 0,3-7 0,5-7 0,3-1 0,5-7 0,3 2 0,10-13 0,8 4 0,2-8 0,9-9 0,9 0 0,2-9 0,8 9 0,-5 0 0,-1 0 0,2 0 0,-4 7 0,2 2 0,2-1 0,2 1 0,10 4 0,-1-4 0,0 0 0,2-1 0,5 8 0,13-3 0,6 2 0,4-2 0,10 4 0,-1-4 0,18 14 0,-3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4:22.69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2312 1569 12287,'-20'-11'0,"1"0"0,-1 4 0,7 3 0,0-9 0,8 6 0,1-6 0,6-2 0,5-2 0,8-3 0,-2-2 0,5-2 0,1-2 0,1-9 0,-1 5 0,1-3 0,-1 1 0,-5 1 0,-4-4 0,-1 5 0,-4 1 0,-3-3 0,-4 3 0,-5 3 0,-6 5 0,-20-3 0,-8 13 0,-9 0 0,-11 4 0,-7 14 0,-14 8 0,-6 9 0,-3 9 0,42-13 0,2 3 0,-33 23 0,8-2 0,9-3 0,4 5 0,17-1 0,10-1 0,8-3 0,9-2 0,15 1 0,4-1 0,9 0 0,2 0 0,20 0 0,4 1 0,5-1 0,10 0 0,1 0 0,3-2 0,1-4 0,9 8 0,-14-6 0,1 0 0,1 2 0,-10 0 0,-5 2 0,-8-2 0,-5-4 0,-4 10 0,-11-3 0,-6 1 0,-5 0 0,-13-4 0,-8 0 0,-12-2 0,-6 0 0,-4 11 0,-5-11 0,-4-3 0,0-1 0,-13 2 0,2-5 0,-2-2 0,2-4 0,-5 0 0,16-16 0,7-2 0,3-1 0,8-12 0,14-6 0,5-9 0,7-9 0,6-4 0,6-4 0,7-3 0,5-2 0,10-4 0,7 7 0,6 1 0,5-1 0,8-1 0,-3 5 0</inkml:trace>
  <inkml:trace contextRef="#ctx0" brushRef="#br0" timeOffset="1">2488 2392 12287,'0'11'0,"0"0"0,0-5 0,0-4 0,0 16 0,7-18 0,1 2 0,3-11 0,4-8 0,3 2 0,1-14 0,1 1 0,0-5 0,-1-4 0,1-4 0,-3-1 0,-4 3 0,3-9 0,-10 14 0,-2-1 0,-1-2 0,-12 11 0,-4 4 0,-7 9 0,-6 4 0,2 2 0,-8 10 0,-1 3 0,2 7 0,-3 13 0,5 7 0,1 4 0,0 2 0,-3 7 0,9 2 0,5 0 0,0 0 0,8 0 0,2-5 0,5 3 0,2-3 0,9-3 0,6-6 0,7-3 0,4-3 0,9-4 0,-3-9 0,8-4 0,5-2 0,3-5 0,7-10 0,-3-7 0,2-5 0,3-10 0,2-5 0,8-12 0,3-5 0</inkml:trace>
  <inkml:trace contextRef="#ctx0" brushRef="#br0" timeOffset="2">3488 2078 12287,'-9'-17'0,"-4"4"0,-5-5 0,-1 14 0,-1-9 0,7 6 0,2-6 0,3-2 0,-6 4 0,6-2 0,-3-2 0,0-3 0,-4 1 0,2 4 0,0 4 0,-7 9 0,0 2 0,1 5 0,-1 4 0,-2 11 0,-1 2 0,-4 2 0,1 9 0,7-1 0,-1 8 0,0 3 0,3 3 0,2-4 0,4 2 0,2-3 0,3 3 0,8-5 0,7-6 0,10-4 0,3-1 0,11-8 0,1-7 0,3-4 0,5-4 0,4-7 0,4-3 0,0-3 0,4-5 0,-6-11 0,2-4 0,5-7 0,-1-4 0,-2-2 0,5-9 0,-7-2 0</inkml:trace>
  <inkml:trace contextRef="#ctx0" brushRef="#br0" timeOffset="3">4272 1314 12287,'-7'-20'0,"1"1"0,-10-1 0,12 9 0,-7 2 0,2 1 0,3 6 0,6 2 0,0 13 0,0 6 0,0 7 0,-2 11 0,-3 13 0,-1 5 0,1 6 0,-3 11 0,-1 0 0,0 4 0,1 2 0,-1 14 0,4 1 0,-1-3 0,2-8 0,-5 5 0,2-15 0,3-6 0,2-10 0,2-10 0,0-11 0,2-7 0,4-6 0,-1-7 0,6-17 0,-3-5 0,6-6 0,-8-13 0,9-13 0,-4-11 0</inkml:trace>
  <inkml:trace contextRef="#ctx0" brushRef="#br0" timeOffset="4">3703 2019 12287,'-19'-10'0,"-10"-8"0,8 14 0,-6-9 0,14 6 0,7-6 0,12 7 0,10-5 0,8 0 0,8 0 0,14 0 0,6-4 0,5 2 0,2-3 0,6 6 0,2-1 0,1 2 0,-1 5 0,1-5 0,-5 2 0,0 3 0,-6 2 0,-1 2 0,-12 0 0,-7 2 0,-9 5 0,-8-3 0,-5 7 0,-4 0 0,-2 0 0,-3-5 0,-6 7 0,-6 0 0,-3 7 0,-2-1 0,5 1 0,-5 0 0,2-1 0,5 1 0,2-1 0,-1 1 0,-1 0 0,-3-1 0,1 1 0,6 2 0,0 2 0,0 2 0,0 0 0,0-7 0,0 3 0,0 4 0,0-4 0,0 4 0,0-4 0,0-2 0,2-3 0,5-4 0,4-4 0,8-9 0</inkml:trace>
  <inkml:trace contextRef="#ctx0" brushRef="#br0" timeOffset="5">4585 1608 12287,'-19'-9'0,"-1"7"0,7-9 0,0 5 0,8 3 0,5-3 0,14 10 0,5 5 0,7 2 0,5 11 0,8 8 0</inkml:trace>
  <inkml:trace contextRef="#ctx0" brushRef="#br0" timeOffset="6">5114 1784 12287,'-19'0'0,"-1"0"0,-6 0 0,0 0 0,0 0 0,6 0 0,1 2 0,-1 3 0,0 6 0,1 6 0,1-2 0,3 14 0,2-3 0,-2 0 0,4 9 0,0-3 0,2 5 0,5 3 0,2-3 0,4-3 0,4-3 0,8-3 0,-1 5 0,4-7 0,5-4 0,0-7 0,6 0 0,0-8 0,3-3 0,4-2 0,-5-2 0,3-2 0,-1-4 0,-1-7 0,1-7 0,-8-6 0,-4-5 0,-3 1 0,5-7 0,-11 2 0,0-6 0,-4-5 0,-5 0 0,-4 5 0,-5-3 0,-6-1 0,-4 1 0,-5 9 0,-4 7 0,-7 6 0,-4 7 0,-2 15 0,0 0 0,-1 0 0,10 9 0,4 4 0,4 4 0,2 3 0</inkml:trace>
  <inkml:trace contextRef="#ctx0" brushRef="#br0" timeOffset="7">5448 1804 12287,'0'-11'0,"-9"2"0,7 11 0,-5 5 0,5 6 0,2 11 0,0 2 0,0-2 0,0-2 0,0 0 0,0 2 0,0 4 0,0 2 0,0-6 0,0 5 0,0-3 0,0 0 0,0 0 0,0-6 0,0-1 0,0 1 0,0-11 0,0-9 0,2-14 0,5-9 0,4-15 0,10-12 0,5-2 0,7-2 0,-2-14 0,1 9 0,3 1 0,2 3 0,2 1 0,0 8 0,1 2 0,-1 3 0,-2 13 0,-4 6 0,-7 9 0,-5 4 0,-1 3 0,0 8 0,-3 4 0,-4 7 0,5 14 0,-8 5 0,1 5 0,-4 2 0,2 3 0,-3 4 0,-2 4 0,-1 0 0,-3 6 0,0-3 0,0 1 0,0-2 0,-9 3 0,-2-10 0,-2-1 0,0-3 0,6-6 0,-6-9 0,9 9 0,-5-13 0</inkml:trace>
  <inkml:trace contextRef="#ctx0" brushRef="#br0" timeOffset="8">176 3626 12287,'-10'0'0,"3"0"0,14 0 0,3-7 0,12 0 0,7 1 0,10-3 0,11 1 0,19-8 0,14 3 0,13-2 0,-38 7 0,2 1 0,0-1 0,2 0 0,1 2 0,0-1 0,0 0 0,0-1 0,9 0 0,0-1 0,-6-1 0,-1 0 0,1 0 0,0 1-58,-2-1 0,-1 0 1,1 0-1,0 0 0,-6 1 1,0-1-1,-1 0 1,1 0 57,0 0 0,-1 1 0,4-1 0,-2 0 0,-6 1 0,-1 1 0,41-8 0,-6 3 0,-37 11 0,1 0 0,38-7 0,2 3 13,-1-1 0,6 1 0,-16 6 0,5-3-13,2-3 0,9 4 0,-5-5 0,-4 5 0,-2 2 0,-34 0 0,1 0 0,39-2 0,5-3 0,-2-1 0,4-3 0,-7 5 0,-4-3 0,-2 3 0,4-5 0,-17 3 0,-4-1 0,-3-2 0,3 7 0,-16-6 0,5 1 0,1 0 0,1-1 0,2 3 0,2-3 0,3-3 0,-1 4 0,-4-4 0,0 3 0,-2 3 0,10-3 0,-10 1 0,2 3 86,0 2 1,-4 2-1,-1 0 1,1 0-87,4 0 0,0 0 0,-4 0 0,-3 0 15,0 0 1,12 0 0,-12-3 0,1-1-16,1-3 0,-1-1 0,1 3 0,-1-3 0,-1-3 0,14 4 0,-10-4 0,3 3 0,0 3 0,-2-3 0,0 1 0,0 1 0,0-3 0,4 7 0,-2-5 0,-5 5 0,1 2 0,-9 0 0,0-2 0,-2-3 0,-1-1 0,-1-1 0,-9 7 0,-5 0 0,-2 0 0,3-2 0,-9-2 0,-5-3 0,1 3 0,-8 2 0,3 2 0,-8 0 0,4 0 0,-9 0 0,-9 0 0,-2 0 0</inkml:trace>
  <inkml:trace contextRef="#ctx0" brushRef="#br0" timeOffset="9">1097 5057 12287,'-20'-8'0,"0"5"0,1-3 0,6 4 0,0 2 0,8-3 0,-1-3 0,4 4 0,2-7 0,8 9 0,5-2 0,5-5 0,8 5 0,2-7 0,1 3 0,-1-1 0,7-8 0,-3 2 0,5-2 0,3 2 0,5-5 0,3 5 0,0-4 0,0-3 0,4 1 0,-6 1 0,0 3 0,2 2 0,-9 6 0,2-4 0,-8 3 0,-5 3 0,-2 3 0,-6 2 0,0 0 0,-10 0 0,-1 0 0,-11 0 0,-5 0 0,5 0 0,-9 0 0,5 0 0,4 0 0,-16 0 0,7 0 0</inkml:trace>
  <inkml:trace contextRef="#ctx0" brushRef="#br0" timeOffset="10">2214 4214 12287,'-20'0'0,"1"-8"0,-1 6 0,0-5 0,7 5 0,2 0 0,3-5 0,-1 5 0,5-2 0,-3 8 0,1 0 0,6 12 0,0 3 0,0 5 0,0 11 0,0-2 0,0 4 0,0 2 0,0-2 0,0 0 0,0-2 0,0 0 0,0 4 0,0-11 0,0 0 0,0 1 0,2-3 0,4-7 0,5-1 0,9-5 0,-3-13 0,-2-13 0,-2-7 0,3-6 0,1-13 0,3-11 0</inkml:trace>
  <inkml:trace contextRef="#ctx0" brushRef="#br0" timeOffset="11">2175 3901 12287,'-20'0'0,"0"0"0,1-9 0,-1 7 0,1-5 0,8 5 0,4 2 0,14 2 0,6 3 0,4 1 0,11 18 0,3-2 0</inkml:trace>
  <inkml:trace contextRef="#ctx0" brushRef="#br0" timeOffset="12">2900 4195 12287,'-31'-11'0,"5"4"0,4-1 0,5-1 0,4-2 0,-2 5 0,8-7 0,-8 6 0,2-6 0,2 9 0,-2-3 0,-3 5 0,-1 4 0,-3 5 0,1 6 0,-1 4 0,1 11 0,-3 5 0,-2 4 0,-2 2 0,0 3 0,8 1 0,3 3 0,2-3 0,9-1 0,-3-3 0,5-2 0,2-4 0,9-5 0,4-11 0,4-3 0,3-8 0,8-4 0,5-4 0,4-7 0,2-10 0,2-12 0,3-14 0,4-6 0,2 1 0,-7-8 0,3 1 0,-7-6 0,-6 0 0,2-7 0,-11 0 0,-5-2 0,-3 1 0,-12 3 0,2 3 0,-6 12 0,-6 10 0,-5 15 0,-9 8 0,1 11 0,-1 9 0,1 7 0,8-3 0,4 11 0,5 5 0,2 4 0,-6 11 0,-1 0 0,3 8 0,1 9 0,3 5 0,0 2 0,0-2 0,0-5 0,0 9 0,0-7 0,3 1 0,3 1 0,-1-1 0,8-3 0,0 13 0,6-4 0</inkml:trace>
  <inkml:trace contextRef="#ctx0" brushRef="#br0" timeOffset="13">411 5920 12287,'-11'0'0,"-7"0"0,5 0 0,-4 0 0,4 0 0,0 0 0,8 0 0,-3 0 0,16 0 0,5 0 0,5 0 0,4 2 0,2 2 0,2 3 0,6-1 0,-1-4 0,4 3 0,6 1 0,5 1 0,2-7 0,8 0 0,7 0 0,16-2 0,-1-3 0,7-3 0,11-3 0,-46 5 0,0 1 0,0-3 0,0 1 0,0 1 0,1 1 0,47-4 0,-41 2 0,1 1 0,-6 2 0,0 1 0,1 0 0,-1 0 0,-1-2 0,0 1 0,0 2 0,1 0 0,0-3 0,0-1 0,0 0 0,1 1 0,1-1 0,1 1 0,-1 2 0,0 0 0,-2-3 0,-1-2 0,1 1 0,0-1 0,0 0 0,1-1 0,9-1 0,0 0 0,-6 0 0,-1 1 0,3-1 0,-1 0-42,0 1 1,0-2 0,3-1 0,-1-2 0,-1 1 0,0 0 0,0 1 0,2 0 41,0 1 0,1 0 0,3 2 0,-1 1 0,-2 0 0,0 1 0,-2 1 0,-1 1 0,0 1 0,0-1 0,4-2 0,0-1 0,-5 2 0,-1 1 0,0-1 0,-1-1 0,-1 0 0,1 1 0,3 1 0,-1-1 0,-1-2 0,-1 1 0,0 1 0,-1 1 0,2 1 0,-1-1 0,3-2 0,0 1 0,-4 2 0,-1 2 0,-1-2 0,0 1 0,-2-1 0,0-1 0,2 3 0,-1 0 0,38-9 0,0 0-2,-4 0 0,0 5 0,-2-5 0,-3 2 2,3 5 0,-9-1 0,-6 1 0,-5-2 0,-4 1 0,2 3 0,-16 2 0,-1 0 0,-3 0 0,3 0 0,-1 0 0,-3 0 0,-3 0 0,2 0 0,-11-2 0,3-5 0,-1 5 0,3-4 0,-7 3 82,-4 3 0,4 0 1,2 0-1,0 0-82,1 0 0,-3 0 0,-4 0 2,4 0 0,-5 0 0,6 0 0,-6 0-2,-1 0 0,0-2 0,-1-4 0,1 4 0,-1-5 0,1 5 0,0 2 0,-1 0 0,9-9 0,3-2 0</inkml:trace>
  <inkml:trace contextRef="#ctx0" brushRef="#br0" timeOffset="14">647 8290 12287,'-20'0'0,"1"0"0,-1 0 0,0 0 0,1 0 0,-1 0 0,1 0 0,8 0 0,2 0 0,11-2 0,5-5 0,4 5 0,8-4 0,1 3 0,-1 3 0,10-6 0,3-3 0,8 0 0,5 1 0,5-5 0,11 6 0,5 1 0,6-3 0,6 5 0,9-7 0,9 0 0,-46 5 0,2 1 0,8 0 0,0-1 0,-1-1 0,0-1 0,1 1 0,2 1-45,1-2 1,0 0 0,-1 1-1,0-1 1,2 0 0,0 1 0,-3 0-1,-2 1 45,-1-2 0,0 1 0,2-1 0,-1 0 0,-2 1 0,0-1 0,1 2 0,1-1 0,0 0 0,0-1 0,5 0 0,0 1 0,-5-1 0,0 0 0,1 2 0,0-1 0,0 0 0,-1-1 0,2 0 0,0-1 0,1-1 0,1 0 0,-2 0 0,2 0 0,1 1 0,0-1 0,4 0 0,-1 0 0,-2 1 0,-1 1 0,-1 0 0,0 1 0,-4 0 0,2 1 0,8 0 0,-1 1 0,-11-3 0,-1 0 0,1 2 0,-1-1 0,0 0 0,-1-1 0,3 3 0,0-1 0,-2 0 0,-1-1 0,-1 0 0,1-1 0,0-1 0,1 0 0,-1 3 0,-1-1 0,-4 1 0,0-1 0,0 1 0,0-1-6,48-4 1,-47 3 0,-2-1 0,38-2 0,0-2 5,1 0 0,1 2 0,-6-2 0,-5 6 0,-2 5 0,0-4 0,-12-1 0,-6 3 0,-1 2 0,2 2 0,-14 0 0,-1 0 0,-3 0 0,3 0 0,0 0 0,-5 0 0,-2 0 0,2 0 0,-11 0 0,1 0 88,-1 0 1,-2 0-1,-6 0 1,-1 0-89,1 0 0,-1-2 0,1-3 0,0-1 9,-1 1 0,1 1 0,-1 0-9,1-3 0,0 0 0,-3 5 0,-2-2 0,-2-3 0,0 1 0,7 6 0</inkml:trace>
  <inkml:trace contextRef="#ctx0" brushRef="#br0" timeOffset="15">1430 7194 12287,'-9'-11'0,"7"0"0,-5 4 0,5 5 0,0-13 0,-5 8 0,5 1 0,-6-3 0,8 9 0,0 0 0,0 11 0,0 6 0,0 5 0,0 2 0,0 2 0,0 9 0,0-2 0,0 2 0,0-3 0,0 5 0,0-4 0,0 4 0,0 2 0,0-6 0,0-3 0,0-1 0,0-6 0,0-1 0,0-2 0,0-1 0,0-8 0,0-4 0,0-16 0,0-10 0,0-1 0,2-8 0,4-1 0,7-3 0,3-12 0,-1-2 0,-2 3 0,2 1 0,9-3 0,2-1 0,-2 2 0,-2 3 0,4-2 0,2 1 0,1 7 0,-1 5 0,-2-1 0,-6 10 0,-1 5 0,1 5 0,0 5 0,-1 6 0,-8 2 0,-2 5 0,-3 6 0,1 4 0,-1 11 0,-6 5 0,0 4 0,0 2 0,0 3 0,0 1 0,0 3 0,0-2 0,0-5 0,0-2 0,0-2 0,0-1 0,7 6 0,-1-14 0,-1-2 0,-3-3 0,0-7 0,5-1 0,4-9 0,8 0 0,1-8 0,8-16 0,3-10 0</inkml:trace>
  <inkml:trace contextRef="#ctx0" brushRef="#br0" timeOffset="16">2488 6978 12287,'-20'0'0,"1"0"0,-1 0 0,1 0 0,-1 0 0,0 0 0,-3 2 0,1 2 0,4 5 0,1 2 0,0-4 0,-3 6 0,0 2 0,1 2 0,1 3 0,3 2 0,2 2 0,-2 2 0,4 9 0,0-5 0,2 3 0,5-1 0,2 1 0,2 4 0,0-2 0,0-2 0,0-9 0,0 2 0,2-5 0,4-1 0,5-2 0,7-3 0,-5-2 0,4-9 0,-4 3 0,3-7 0,-3-7 0,4-4 0,-2-8 0,7-3 0,4-4 0,0-3 0,-6-8 0,-1 0 0,1-4 0,0-3 0,-1 3 0,1-2 0,-1-3 0,-5 0 0,-4 7 0,-1 2 0,-4 4 0,3 5 0,-1 8 0,-3 9 0,-10 5 0,3 6 0,-5 6 0,1 10 0,1 8 0,-3 0 0,5 8 0,-3 3 0,3 2 0,-5 7 0,2-1 0,3-1 0,2 1 0,2-1 0,0-8 0,0-1 0,0 2 0,6-7 0,3-2 0,2-4 0,2-11 0,7-4 0,-1-5 0,1-20 0,-1-4 0</inkml:trace>
  <inkml:trace contextRef="#ctx0" brushRef="#br0" timeOffset="17">2704 7037 12287,'0'-11'0,"0"4"0,0 14 0,0 4 0,0 10 0,0 3 0,0 3 0,0 7 0,0-3 0,0 2 0,0-1 0,-7-1 0,1 1 0,1-3 0,3-1 0,2-6 0,0 4 0,0-4 0,0-9 0,0 0 0,0-11 0,0-2 0,0-9 0,0-12 0,2-3 0,5-3 0,-3-5 0,7 3 0,0 1 0,0 0 0,0-5 0,4 7 0,-2 2 0,2 2 0,3-2 0,-1 3 0,-2 3 0,-2 1 0,0 1 0,7 3 0,0 5 0,-1 8 0,-8 8 0,-2 8 0,-3 5 0,1 6 0,-1 5 0,-6-3 0,0-1 0,0 0 0,0 5 0,0-7 0,0-2 0,0-2 0,0-3 0,0 1 0,0-1 0,0 1 0,0-11 0,0-9 0,0-9 0,0-11 0,0 1 0,0-1 0,0-8 0,0-5 0,3-2 0,3 3 0,-1-10 0,8 8 0,0-1 0,-2-2 0,6 2 0,-4 0 0,4 5 0,3 1 0,0-3 0,-1 5 0,1 3 0,-1 3 0,10 1 0,3 1 0,-3 8 0,-3 4 0,-4 5 0,-5 4 0,-2 5 0,-2 6 0,-8 6 0,1 5 0,-4 5 0,-2 1 0,0-4 0,0 7 0,0 0 0,0-3 0,0 0 0,0-6 0,0 3 0,0-3 0,0-3 0,0-1 0,0 0 0,0-1 0,0 1 0,0-1 0,0 1 0,0-7 0,3-2 0,3-2 0,-2-3 0,10-6 0,1 0 0,2 0 0,3-2 0,-1-2 0,3-7 0,4-7 0,5 1 0,8-16 0,0-2 0,0-2 0,7-8 0,2-3 0,2-2 0,5-5 0,-8 5 0,1-2 0,-4 0 0,-5 1 0,0 4 0,-17 7 0,-7 3 0,-4 5 0,-6 3 0,-12 12 0,-6 4 0,-4 4 0,-3 9 0,0 0 0,1 0 0,-1 0 0,1 2 0,-1 3 0,0 1 0,1 7 0,-1-4 0,1 2 0,-1 4 0,3 3 0,1 1 0,3 3 0,-2 4 0,0-2 0,0 9 0,4 2 0,2 2 0,-4 2 0,4 0 0,0 2 0,1 5 0,1-5 0,9 5 0,3-7 0,1-6 0,10 2 0,-1-9 0,7-2 0,4-2 0,2-11 0,-2-5 0,5-4 0,-1-2 0,9 0 0,-2-4 0,7-9 0,-1-13 0,7-9 0,1-4 0,-1 0 0,6-9 0,-6-2 0</inkml:trace>
  <inkml:trace contextRef="#ctx0" brushRef="#br0" timeOffset="18">136 764 12287,'-2'-13'0,"-2"0"0,-3-2 0,-8 4 0,2-2 0,2 8 0,-2-1 0,9-5 0,-5 9 0,9-5 0,0 14 0,0 6 0,0 4 0,0 5 0,2 2 0,5 2 0,-5 2 0,6-1 0,-1 5 0,0 5 0,-1 2 0,-4 3 0,3 1 0,1 3 0,1 9 0,-7-3 0,0 4 0,0 3 0,0 7 0,0 1 0,0 3 0,0 4 0,0 0 0,0 0 0,0-4 0,0-3 0,0 3 0,0-7 0,0-6 0,0-7 0,0 6 0,0-14 0,0 3 0,0 3 0,0 5 0,0-6 0,2-1 0,4-4 0,-3 8 0,3-9 0,-4 3 0,-2-3 0,0 7 0,0-11 0,0 2 0,0 5 0,0-3 0,-2-6 0,-2-2 0,-3 1 0,1 1 0,6 0 0,0-4 0,0-3 0,0 4 0,0-3 0,0-1 0,0 0 0,0 7 0,0-4 0,0 1 0,0 1 0,0-2 0,0 3 0,0-3 0,0-3 0,0 7 0,0-2 0,0 4 0,0 2 0,0-2 0,0-2 0,0-3 0,0 3 0,-7 0 0,1 0 0,1-5 0,3-1 0,2 3 0,0-3 0,0-1 0,0 0 0,0 5 0,0-5 0,0 1 0,0-1 0,0 0 0,0-4 0,0 2 0,0-2 0,0 5 0,0-1 0,0 0 0,0 1 0,0 3 0,0-6 0,0 0 0,0 3 0,-6-1 0,-1 9 0,3-2 0,1 0 0,3 11 0,0-9 0,0 0 0,0 0 0,0 4 0,0-8 0,0 1 0,0-1 0,0 4 0,0-6 0,0-1 0,0-4 0,3 5 0,1-1 0,5 3 0,2 0 0,-7-3 0,5 5 0,-3-2 0,1 1 0,1 3 0,-3 3 0,1-3 0,-1-5 0,3 10 0,-1-7 0,-3-1 0,-2 3 0,1-2 0,1 0 0,2-2 0,-1 2 0,-3-1 0,0 1 0,3-4 0,1-3 0,1 5 0,-5-5 0,2 3 0,3 3 0,1-3 0,-3 2 0,1-1 0,-1-1 0,-3 6 0,-2-5 0,2 3 0,5-2 0,-5 8 0,4-6 0,-4 0 0,-2 2 0,0-2 0,0 0 0,0-5 0,0-2 0,0 5 0,0-5 0,0 1 0,0-1 0,0-2 0,0-6 0,0 2 0,0 4 0,0-5 0,0 8 0,0-3 0,0 0 0,7 2 0,-1-4 0,-1 2 0,-3-2 0,-2 5 0,0-3 0,0 0 0,0 2 0,2-6 0,3 6 0,1-2 0,-2 1 0,-1-1 0,-3-7 0,2 1 0,4 0 0,-3-1 0,3 1 0,-4-1 0,-2 1 0,7-1 0,-1 1 0,-1 0 0,-1 4 0,0-3 0,3-3 0,-3-1 0,-2 1 0,1 1 0,1 1 0,2-1 0,1 1 0,-7 2 0,0 4 0,7 2 0,-1 5 0,-2-7 0,-1-4 0,-3 4 0,2 0 0,2 0 0,3 3 0,-1-8 0,-6 8 0,0-3 0,0 0 0,2 2 0,3-4 0,1 2 0,-1-2 0,-3 5 0,-2-1 0,2 0 0,5 1 0,-5-1 0,4-4 0,-4 2 0,-2-2 0,3-2 0,3-3 0,-4 1 0,7-9 0,-9-3 0,0-8 0,0 0 0,0 9 0,0 4 0,-2-4 0,-3 0 0,-1-1 0,-1 3 0,7 0 0,-8-11 0,-3-11 0</inkml:trace>
  <inkml:trace contextRef="#ctx0" brushRef="#br0" timeOffset="19">77 921 12287,'9'-11'0,"0"-6"0,6 6 0,-2-2 0,2 0 0,12 2 0,7-5 0,10 3 0,8-2 0,7-2 0,6-3 0,7 1 0,4-1 0,9 7 0,0 2 0,-2 2 0,-2 5 0,-5 2 0,0 2 0,-2 0 0,0 0 0,4 0 0,-10 0 0,-3 0 0,-4 0 0,16 0 0,-10 0 0,5 0 0,4 0 0,-2 0 0,2-2 0,-2-3 0,0-1 0,7-7 0,-7 6 0,4 3 0,1 2 0,10-5 0,-10 0 0,3 3 0,5 2 0,0-5 0,9 1 0,-2 1 0,0 3 0,4-4 0,-11-1 0,-2 1 0,-5-3 0,9 7 0,-8-7 0,4 3 0,2-1 0,2-6 0,-4 4 0,0-2 0,4-4 0,1-2 0,-10-3 0,1 1 0,-3-1 0,9 0 0,-10 1 0,1-1 0,5 1 0,4 8 0,-7 2 0,-5 2 0,-6 1 0,10-7 0,-8 6 0,-3 3 0,-5 2 0,-4 2 0,2-2 0,2-3 0,2-1 0,-1-1 0,-8 7 0,1-2 0,4-5 0,11 3 0,2-9 0,4 0 0,0 2 0,3-4 0,-11 6 0,2 0 0,2 1 0,2-5 0,-15 6 0,-9 3 0,-8 2 0,3 2 0,-12 0 0,-2 0 0,-3 0 0,5 6 0,-4 1 0,-1-3 0,-1-2 0,-10-2 0,1 0 0,-1 0 0,8 0 0,1 0 0,0 0 0,0 0 0,12 0 0,-5-2 0,-1-2 0,3-3 0,-2-2 0,-2 5 0,-7-5 0,-4-2 0,4 7 0,0-5 0,-2 1 0,-2 5 0,-3-3 0,-1 2 0,-5-3 0,4 5 0,-4-5 0,5 5 0,1-4 0,1-3 0,0 0 0,-1 0 0,9 1 0,3 3 0,-1-1 0,5-1 0,-9 7 0,-2 0 0,-2 0 0,4-6 0,0-1 0,-2 3 0,-2 2 0,-2 2 0,-9 2 0,-5 4 0,-4-1 0,-2 8 0,0 2 0,-6 5 0,-3 6 0,-2 4 0,-4 1 0,4 6 0,-2-2 0,0 6 0,2 5 0,-6 8 0,4-1 0,-3 3 0,3 3 0,-2 0 0,6 0 0,1-1 0,-1 1 0,-4 0 0,6 0 0,3-3 0,2-3 0,2 8 0,0-5 0,0 1 0,0-1 0,-7 5 0,1-6 0,1 4 0,3-1 0,2 10 0,0-14 0,0-1 0,0-3 0,0 2 0,0-6 0,0-3 0,0-1 0,0-3 0,0 0 0,0 0 0,0 0 0,0 1 0,0-1 0,0-2 0,0-4 0,0 4 0,0-5 0,0 3 0,0-2 0,0 8 0,0-6 0,0 0 0,0 2 0,2 6 0,3 3 0,1-2 0,-1-3 0,-3-2 0,-2 0 0,0 1 0,0-1 0,0 7 0,0-1 0,0-1 0,0-3 0,0-2 0,0 3 0,0-1 0,0-2 0,0 11 0,0-10 0,0 1 0,0 0 0,0 3 0,0-1 0,0-1 0,0 1 0,2 1 0,2-3 0,3 3 0,-3 2 0,-2-1 0,1-5 0,1-1 0,2 0 0,1-2 0,-7-2 0,0-3 0,0 3 0,0 2 0,0 3 0,0-1 0,0 0 0,-2 0 0,-3 0 0,-3 3 0,-3 3 0,6-3 0,-3 6 0,1-3 0,1 1 0,-1 0 0,7-5 0,0 3 0,0 2 0,0 6 0,0-6 0,0-5 0,0-6 0,0 6 0,0-6 0,0 0 0,0 2 0,0-2 0,0 0 0,0-3 0,0 3 0,0 0 0,0 0 0,0-5 0,0-2 0,0 5 0,0-5 0,-2 3 0,-5 4 0,5-7 0,-4 0 0,4-1 0,2-1 0,-7 9 0,0-5 0,3 3 0,2-1 0,2-8 0,-2 5 0,-3-1 0,-1 5 0,-3-3 0,5 3 0,-3-1 0,3-1 0,-5 4 0,1-7 0,-1 0 0,0 1 0,3 5 0,3-3 0,-1 2 0,-3-1 0,1-6 0,4 5 0,-3-3 0,-1-4 0,-1 0 0,7 0 0,-2 2 0,-4-2 0,1 7 0,-6-1 0,3 1 0,-1-1 0,5-6 0,-3 2 0,3-2 0,-5-2 0,3 0 0,-1 2 0,-2 2 0,7 0 0,-4-6 0,3-1 0,3 1 0,0 2 0,0 4 0,0 2 0,0 5 0,0-7 0,0-4 0,0-3 0,3 1 0,1-1 0,2 1 0,1 0 0,-7-1 0,0 1 0,0-1 0,0 1 0,0 0 0,0-1 0,0 1 0,0-1 0,0 1 0,0 0 0,0-1 0,0 1 0,0-1 0,0 1 0,0 0 0,0-1 0,0 1 0,0-1 0,0 1 0,0-1 0,0 1 0,0 0 0,0-1 0,0 1 0,0-1 0,0 1 0,-2 0 0,-5-1 0,5 1 0,-4-1 0,3 1 0,3 0 0,-8-9 0,5 6 0,-5-13 0,8 9 0,0-8 0,0 3 0,0-8 0,0 0 0,0-8 0,0-3 0</inkml:trace>
  <inkml:trace contextRef="#ctx0" brushRef="#br0" timeOffset="20">216 1058 12287,'0'-11'0,"0"0"0,0 5 0,0 4 0,0 17 0,0 20 0,0 10 0,0 16 0,0 16 0,0 10 0,0 11 0,-1-43 0,2 1 0,-1-1 0,2 1 0,0-1 0,0-1 0,5 44 0,-4-45 0,0-2 0,-1 32 0,3-2 0,1-3 0,1-11 0,-5-19 0,2-11 0,3-6 0,2-5 0,-3-6 0,-4-12 0,5-8 0,-5-8 0,-2-14 0,0-4 0,0-7 0,-2-13 0,-3-8 0,-1-7 0,2-4 0,-1-9 0,1-3 0,-3-8 0,3-6 0,3 38 0,0-1 0,1 4 0,0 0 0,0-2 0,0 0 0,0-2 0,0 1 0,0 1 0,2 1 0,5-40 0,3 10 0,1 14 0,0 15 0,-6 23 0,1 10 0,-2 1 0,5 12 0,-2 6 0,-1 11 0,-6 13 0,0 2 0,0 17 0,0 5 0,0 13 0,0 11 0,0 20 0,0-42 0,-2 2 0,-1 2 0,0 1 0,-4 1 0,0 1 0,2 7 0,0 0 0,-2-2 0,0 1 0,1 3 0,-1 0-35,2 3 1,0 0 0,0-4-1,1 0 1,3-3 0,2-2-1,-1-6 1,0-1 34,0 45 0,9-18 0,1-21 0,3-15 0,1-16 0,-1-10 0,-2-27 0,-5-4 0,-4-7 0,-2-6 0,0-11 0,0-13 0,0-7 0,0-10 0,0-9 0,0-9 0,0-5 0,0 1 0,0 38 0,0 0 0,0 0 0,0-1 0,1-3 0,0-1 0,3-3 0,-1-1 0,-1-8 0,0-2 0,3 0 0,1-1 0,0-1 0,-1 0 0,0 2 0,1 1 0,-1-2 0,1 2 0,1 18 0,1 2 0,3-31 0,-2 21 0,-3 28 0,-6 18 0,0 18 0,0 25 0,-2 14 0,-4 10 0,-8 14 0,-3 14 0,0 12 0,9-43 0,0 0 0,1 4 0,1 1 0,1 7 0,-1 1 0,-1 1 0,-1 0 0,2 0 0,1-1-19,1 1 0,0 1 0,-3 2 1,0 1-1,4-4 0,0 0 1,1 1-1,0-1 19,0-3 0,1 0 0,1 0 0,0-2 0,0-8 0,0-2 0,0 44 0,0-13 0,7-16 0,-1-19 0,1-14 0,2-8 0,-7-15 0,4-9 0,-3-11 0,-3-15 0,0-7 0,0-21 0,0-14 0,0-12 0,0-12 0,0 41 0,0-2 0,0-3 0,0-1 0,0-3 0,0 0 0,-1-2 0,2 0 0,-1-8 0,2 0 0,0 2 0,0-1 0,1 0 0,1-1 0,-2 0 0,0 0 0,2 5 0,1 2 0,-2 4 0,0 3 0,2-34 0,-3 23 0,-2 21 0,0 40 0,0 12 0,0 20 0,0 16 0,0 16 0,0 19 0,-7 14 0,3-39 0,0 1 0,-2 0 0,1 0 0,-3 4 0,0 2 0,4 3 0,0 2 0,-1-1 0,1 0 0,1 0 0,-1 1-10,1-2 0,0 2 1,-1 6-1,1 1 0,3-1 1,0 0-1,0-2 0,0 1 10,0 1 0,0-1 0,0 0 0,0-3 0,0-10 0,0-3 0,0 37 0,0-16 0,7 0 0,-1-22 0,1-6 0,2-9 0,-7-9 0,7-19 0,-9-9 0,0-9 0,0-13 0,0-4 0,0-7 0,2-10 0,2-5 0,3 0 0,-3 0 0,-2-4 0,0 6 0,3 3 0,1 1 0,1 5 0,-7 4 0,0 7 503,0 5-503,0 1 0,0 11 0,0 9 0,0 11 0,-7 15 0,1 9 0,-1 9 0,-1 8 0,3 2 0,-6 3 0,3-3 0,3 1 0,3 10 0,2-10 0,0-3 0,0-2 0,0-4 0,0-7 0,0 0 0,0-8 0,0-5 0,0-15 0,0-11 0,0-9 0,0-11 0,0 1 0,0-3 0,-2-2 0,-3-4 0,-1-3 0,-1 1 0,7-5 0,0 4 0,0 3 0,0 0 0,0 4 0,0-2 0,0 2 0,0 2 0,0 2 0,0 9 0,3 5 0,1 12 0,2 8 0,1 9 0,-5 4 0,3-1 0,1 2 0,9 3 0,-4 8 0</inkml:trace>
  <inkml:trace contextRef="#ctx0" brushRef="#br0" timeOffset="21">98 3567 12287,'-20'-2'0,"1"-5"0,-1-4 0,9-2 0,7 2 0,8 0 0,9 0 0,11-2 0,7-6 0,4 1 0,6 5 0,9-2 0,0 6 0,3 1 0,1-1 0,16 2 0,-3 7 0,14 0 0,10 0 0,-40 0 0,1 0 0,2 0 0,0 0 0,2 0 0,-1 0 0,1 0 0,2 0 0,8 0 0,3-2 0,-2 0 0,1-2 0,3-2 0,1-1-90,1-2 1,0 0-1,11-1 1,0 1-1,-6-1 1,-1 0-1,1 1 1,0 1 89,1 0 0,-1 2 0,1 1 0,-1 2 0,-7 2 0,-3 2 0,-5-1 0,-1 0 0,-5 0 0,1 0 0,5 1 0,-2 0 0,-10 1 0,-2 0 0,43 7 0,-14 2 0,-8-7 0,-25 5 0,-1-3 0,-3 1 0,-10 0 0,-14-7 0,-17 0 0,-11 0 0,-15 0 0,-9 0 0,-10-3 0,-14-3 0,-9 4 0,-14-7 0,-10 2 0,41 4 0,-2 0 0,-7-1 0,-2 1 0,-4 3 0,-1 0 0,-2 1 0,1 1 0,0 0 0,-1 2 0,-8 0 0,-1 1 0,3 3 0,0 1 0,-4 0 0,-1 0 8,-4 1 0,0 1 1,-1 2-1,0 1 1,7-3-1,2 1 1,5 2-1,2 1-8,7 0 0,0 0 0,0-2 0,2 0 0,-31 18 0,10-5 0,18-9 0,11 1 0,26-9 0,2 1 0,13-5 0,11 1 0,17-10 0,20-5 0,11-4 0,11-9 0,21 1 0,10-12 0,-38 16 0,2-1 0,7 0 0,3-1 0,4-1 0,3 1 0,3-1 0,2 1 0,2 0 0,1 1-119,3 1 0,1 1 0,12-2 0,2 1 1,-1 3-1,0 0 0,1 0 0,0 2 119,-5 1 0,1 0 0,1-1 0,-1 2 0,-14 5 0,-1 2 0,-4-2 0,0 1 0,-4-1 0,-1 1 0,-4 0 0,-4 2 0,29 2 0,-18 0 0,-11 0 0,-9 0 0,-13 0 0,-19 0 0,-14 0 146,-15 0 0,-19 0 0,-15 0 1,-18 0-147,-16 0 0,25 3 0,-2 2 0,-4 2 0,-2 2 0,-5 1 0,-1 1 0,-2 2 0,-3 0 0,-11 1 0,-1-1 0,3-3 0,1 1 0,-7 2 0,0 0-93,-8 3 0,-2 1 0,30-5 1,-1 0-1,0 1 0,-1 1 0,-1-1 1,1 2-1,1-1 0,0 0 1,1 1 92,-31 8 0,0 0 0,29-8 0,0 1 0,4-1 0,-15 3 0,5 1 0,5-3 0,3 0 0,9-3 0,3 0 0,-40 13 0,20-4 0,16-4 903,12-1-903,11-8 0,35 0 0,15-12 0,22-3 0,20-7 0,26-11 0,-32 10 0,2-1 0,5 1 0,2 0 0,5 0 0,3 0 0,5-4 0,2 1 0,2 2 0,2 0 0,4-2 0,0 1-100,1-1 1,2 1 0,-19 6 0,3 0-1,0 0 1,-4-2 0,-1 0 0,2 1 0,4 0-1,1 1 1,0 0 99,3 1 0,0 0 0,0-1 0,-1-1 0,0 0 0,0 0 0,-4 2 0,-1 1 0,-1-1 0,26-2 0,-1 1 0,-6 2 0,-2 0 0,-5 0 0,-3 1 0,-11 2 0,-2 1 0,-4 0 0,-2 0 0,-7-1 0,-2 1 0,41-5 0,-32 5 0,-10-3 0,-11 3 0,-19 2 0,-18 2 249,-11 0 0,-24 0 0,-15-2 1,-15-3-250,-14-1 0,23 2 0,-3 1 0,-4 3 0,-1 0 0,-6 1 0,-1 0 0,-5 2 0,-1 1 0,-6-2 0,-1 0 0,-5 4 0,-1 1 0,-3 0 0,-1-1-101,28-2 1,-1-1-1,0 1 1,-7 2-1,0 1 1,-1 0-1,0-1 1,0-1-1,-1 1 1,-2 2-1,1 0 1,-1 0 100,2 0 0,0 0 0,-1 0 0,-3 0 0,-1-1 0,3 0 0,-22 3 0,4 0 0,6-1 0,3 1 0,9 0 0,2 0 0,10-1 0,3 1 0,11 0 0,2 0 0,-37 10 354,8-1 0,18-8 1,22-4-355,11-5 0,17-2 0,13 0 0,20-2 0,22-5 0,23-6 0,29-13 0,-42 11 0,3-1 0,7 1 0,3 0 0,4-1 0,4 1 0,7 3 0,3 0 0,3-1 0,1 0-109,0 1 1,2 0 0,-22 5 0,2 0 0,-2 0 0,30-3-1,1 0 1,-31 3 0,0 1 0,2-1 108,1 0 0,2 1 0,0 0 0,0 1 0,1 2 0,0 0 0,2 0 0,0 0 0,0 0 0,-4 1 0,-1 0 0,0 0 0,-1 0 0,0-1 0,-1 1 0,30-2 0,-2-1 0,-13 3 0,-2 0 0,-5-1 0,-2-1 0,-4 2 0,-2 0 0,-2 1 0,-3 0 0,33 1 0,-11 2 0,-11 5 0,-20-5 0,-16 4 0,-21-3 0,-21-3 0,-15 2 300,-14 4 1,-30 3 0,-15 6 0,-15-4-301,38-7 0,-1 1 0,-12 2 0,-3 1 0,-5-2 0,0-1 0,-4 1 0,-1 1 0,-4 0 0,-2-1 0,0-1 0,-2 1 0,-3 1 0,-1 1 0,-1-1 0,-1-1-89,-1 2 0,-1 0 0,28-3 1,-2 1-1,2 0 0,-26 3 1,1-1-1,5 0 0,2 0 89,6-2 0,4 1 0,10-2 0,3 3 0,7 2 0,4 2 0,-30 9 0,22-1 0,11 4 284,29-11 1,21-4 0,28-3 0,18-4-285,18-2 0,25-8 0,-37 1 0,3 1 0,7-3 0,3 0 0,6 0 0,4-1 0,15-4 0,3-1 0,3-1 0,0 0 0,-30 4 0,-1 0 0,1 1-113,1 0 0,0 0 0,2 0 0,6-2 1,2-2-1,0 2 0,0 0 0,0 1 0,1 0 1,1-1-1,1 1 0,1 0 113,1-1 0,2 1 0,-2 0 0,0-1 0,-1 0 0,-1 2 0,-8 2 0,0 2 0,-2 1 0,26-2 0,-3 1 0,-6 1 0,-1 1 0,4-2 0,-1 1 0,-19 2 0,-3 1 0,-5 1 0,-1 0 0,-8 0 0,-2 2 0,0 0 0,-3 0 0,22-3 0,-5-1 0,-4-3 0,-8-8 0,-7 4 194,-9 0 1,-24-4-1,-13 9 1,-24 1-195,-21 3 0,-33 9 0,-18 1 0,42-2 0,-3-1 0,-4 3 0,-4 0 0,-9 0 0,-1 1 0,-1 1 0,-1 0 0,-1-1 0,-2 1-101,-3 0 0,-2 0 0,-12 0 0,-1 2 0,5-1 0,1 1 0,-2 2 0,-1-1 101,3-2 0,-1 2 0,-6 1 0,0 2 0,13-1 0,3 1 0,3 0 0,1 0 0,6 1 0,3-1 0,8-4 0,5 0 0,-24 14 0,25-4 449,21-3 0,11-8 1,22-4-450,9-5 0,17-2 0,18 0 0,19 0 0,20 0 0,-29-4 0,3-1 0,7-1 0,2-1 0,7-2 0,2-1 0,5-3 0,4-1 0,-19 6 0,2 1 0,1-2 0,1-1 0,-1-1 0,2 0 0,3-1 0,0 1 0,1-1-112,0 0 1,1-1-1,0 1 1,6-1-1,1 0 1,-1 0 0,-3 0-1,0 0 1,-1 0-1,1-1 1,1 1 0,-1 0 111,1 0 0,1 0 0,-1 0 0,-3 1 0,1-1 0,-4 1 0,21-5 0,-5 1 0,-9 3 0,-3 0 0,-9 2 0,-1 1 0,-1 1 0,-4 0 0,30-6 0,-9 2 0,-14-2 0,3-3 0,-13-1 0,-3-1 0,-8 0 0,-24 9 0,-35 5 0,-26 4 0,-30 8 0,18-1 0,-2 1 0,-6 1 0,-2 1 0,-4 3 0,-2 0 0,-12 2 0,-3 0 0,-4-1 0,-2 0 0,-3 2 0,-3 1-24,-4 0 0,-1 0 1,28-5-1,0 0 0,0 1 1,-1 0-1,0 1 0,1-1 1,-1 0-1,1-1 0,-1 0 24,-2-1 0,0 0 0,-2 1 0,-7 3 0,-2 0 0,1 0 0,4 0 0,0-1 0,1 0 0,1 1 0,1-1 0,2 0 0,4 1 0,2-1 0,0 0 0,0 2 0,-1-1 0,5 0 0,-10 0 0,4 0 0,5-1 0,2 0 0,6-1 0,3 0 0,-25 8 0,39 1 0,19-9 0,22-5 0,18-4 0,17-2 0,28-8 0,26-8 0,-35 6 0,2-1 0,9-2 0,3-1 0,7-3 0,3 0 0,5 0 0,2 1 0,2-2 0,0 1 14,3 1 1,1-1-1,-22 4 1,2-1-1,-1 0 1,-4 2-1,0 1 1,1-1-1,3 1 1,0-1-1,1 0-14,2 0 0,-1 0 0,2-1 0,2 2 0,1-1 0,-1 1 0,-2-1 0,0 0 0,-2 1 0,-2 0 0,-2 1 0,0 0 0,-2 0 0,-1 1 0,0 0 0,28-2 0,-5 2 0,-15 4 0,-4-1 0,-5 1 0,-3 0 0,-8-1 0,-1 1 0,-2 2 0,-2 1 0,15-4 0,-10 4 0,-10 2 0,-25 0 0,-13 0 0,-31 0 0,-27 2 0,-16 2 0,-18 3 0,32 0 0,-3 1 0,-4-2 0,-2 1 0,-3 1 0,-3 1 0,-4 1 0,-2 0 0,-6 0 0,-3 0 0,-2 0 0,0 1 0,1 1 0,-2 0 42,-1 1 0,-2 0 0,0 1 0,-1-1 0,1-3 0,0-1 0,2 1 0,2 0-42,6 0 0,1-1 0,-2 1 0,3 0 0,21 0 0,3 0 0,-36 7 0,22-4 0,21 4 0,20-3 0,19-6 0,27-1 0,10-5 0,7-2 0,22-2 0,15-5 0,20-6 0,-41 5 0,3-1 0,8-1 0,2 0 0,5 0 0,2-2 0,4 0 0,1-2 0,4-2 0,1 0 0,5 0 0,1 1 0,-2-1 0,0-1 0,2 1 0,0 0 68,-1 0 1,1 1 0,4 1-1,-1 0 1,-15 4 0,-2 0-1,-4 1 1,-2-1-69,-5 0 0,-2 0 0,-6 4 0,-3 1 0,34-1 0,-15 1 0,-16-1 0,-5 4 0,-25-5 0,-11 5 0,-17 2 201,-16 0 1,-12 0 0,-20 0 0,-13 0-202,-14 0 0,-16 0 0,-5 2 0,45 0 0,-1 1 0,0-1 0,-1 2 0,-8 2 0,0 1 0,3-2 0,0-1 0,1 0 0,0 1 0,0-2 0,1 2 0,2 3 0,1-1 0,1 0 0,1 0 0,-41 8 0,12-2 0,10 4 0,20-6 0,6 0 0,24 0 0,16-7 0,16 3 0,14-3 0,16-2 0,14-2 0,11 0 0,14 0 0,10-6 0,-37 2 0,1-1 0,2 0 0,1-1 0,1-1 0,1-1 0,4 2 0,0 1 0,1-1 0,0-1 0,2 0 0,-1 1 31,2 1 0,1-1 0,1-2 0,1 1 1,0 2-1,-1 1 0,-3 0 0,-1-1-31,-2 1 0,0 0 0,-4 0 0,-3 1 0,32 3 0,-15 0 0,-15 0 0,-5 0 0,-41 0 0,-5 0 0,-14 0 0,-10 0 0,-10 0 0,-7 0 0,-9 0 0,-8 0 0,-11 0 0,-4 2 0,-1 3 0,1 1 0,-3 1 0,9-5 0,6 2 0,5 3 0,-2-1 0,6-6 0,1 0 0</inkml:trace>
  <inkml:trace contextRef="#ctx0" brushRef="#br0" timeOffset="22">216 882 12287,'0'-29'0,"0"-1"0,15 2 0,4 8 0,23 3 0,6 8 0,11 0 0,6 0 0,15 1 0,3 3 0,9-1 0,-43 3 0,2 1 0,10 1 0,2 0 0,0 1 0,0 0 0,2 0 0,1 0 0,1 1 0,1-2 0,4-2 0,2 0 0,1-1 0,0 1 0,-2 1 0,0 0-69,-1 1 0,0 0 0,0-2 0,-1-1 0,-7 0 0,-1-1 0,-2 1 0,0 0 69,-4 0 0,-1-1 0,2-2 0,-1-1 0,35-3 0,-7 0 0,-9 4 0,-11-1 0,-12 1 68,-8 3 0,-25 2-68,-20 2 0,-20 0 0,-28 0 0,-10 0 0,-12 0 0,-15 6 0,-11 5 0,43-5 0,-1 1 0,-4 0 0,-1 1 0,-3 6 0,0 1 0,-1-4 0,-1 0 0,-2 1 0,0 2-100,-1 0 0,-1 0 0,-13 0 1,-2 0-1,3-1 0,-1 0 0,-4 4 1,-2 1 99,-3 4 0,-1 0 0,26-8 0,-2-1 0,1 1 0,1 1 0,-1 1 0,1-1 0,-28 6 0,1-1 0,5 1 0,2-3 0,8-3 0,4-1 0,19-3 0,3 0 0,-40 4 0,47-4 0,31 2 0,28-5 0,36-10 0,14-4 0,18-7 0,-28 1 0,3-2 0,8-2 0,3-1 0,8-1 0,3-1 0,5-1 0,4 1 0,-22 5 0,1 0 0,2 0 0,0 0 0,0 0 0,1-1 0,2-1 0,1 0 0,1 0-88,1-1 1,1 0-1,1 1 1,4-1-1,2 1 1,0-1 0,1-1-1,0-1 1,0 1-1,-3 1 1,0 1-1,0-1 88,-2 1 0,-1 0 0,-1 0 0,-3 1 0,-1 1 0,-3 0 0,23-4 0,-3 1 0,-6 1 0,-2 1 0,-8 1 0,-2 0 0,0-1 0,-4 0 0,-17 3 0,-2 2 0,35-5 0,-20 4 0,-21-2 0,-25 6 0,-23 1 0,-39 6 0,-18 2 0,-16 4 0,24-1 0,-3 1 0,-3 4 0,-3 2 0,-9 1 0,-2 0 0,-8 3 0,-2 1 0,-8 1 0,-3 1 0,29-6 0,-1 1 0,-1 0 0,-1 0 0,-1 1 0,-1 0-49,-2 0 1,-1 0-1,-2 0 1,-2 1-1,-2 0 1,0 0-1,-1 0 1,0 0-1,-1 0 1,-3 2-1,-1 0 1,1 1 48,0-1 0,0 1 0,-1 0 0,-6 2 0,-2 0 0,3-2 0,12-3 0,3-1 0,1 0 0,4-1 0,1 1 0,2 0 0,-26 6 0,5-1 0,12-5 0,4-2 0,13-1 0,4-2 0,-29 3 0,23-4 0,17-3 0,44-8 0,13-2 0,18-7 0,12-7 0,18 1 0,22-16 0,-34 16 0,2 0 0,5-2 0,3 0 0,14-1 0,3-1 0,3-2 0,3 0 0,5-1 0,2 0 20,1 3 0,3-1 0,-24 4 0,3 0 1,-2 2-1,-2 2 0,-1 1 0,1 0 1,3 0-1,1 0 0,0 0-20,3 1 0,0 1 0,0-1 0,-3 1 0,1-1 0,-1 1 0,1 1 0,-1 1 0,-1-1 0,26-4 0,-2 0 0,-9 0 0,0 0 0,2 0 0,-2 2 0,-16 2 0,-3 0 0,-5 0 0,-2 0 0,38-9 0,-13 8 0,-37 2 0,-7 0 0,-23 7 0,-14-4 0,-21 6 265,-20 6 0,-29 5 1,-23 11-1,38-10 1,-3 0-266,-3 1 0,-3 0 0,-15 3 0,-3 1 0,-2-3 0,-3 0 0,-4 0 0,-2 0 0,-4 0 0,-2 1 0,29-4 0,-1 1 0,0-1 0,1 0 0,0 0 0,0 0 0,-2 1 0,0 1 0,-1-1-88,-1 1 1,-1 0 0,-1 0 0,-7 1-1,-2-1 1,1 0 0,5-1 0,0 0-1,1 1 1,3-2 0,1 0 0,2-1 87,-26 4 0,3-2 0,6-1 0,6 0 0,23-1 0,4 0 0,-31 7 0,17-4 0,27 2 0,28-8 286,22-3 0,24-4 1,24-6-1,17-9-286,-29 3 0,4 0 0,15-3 0,3-1 0,9-4 0,3-1 0,7-1 0,3 0 0,-26 7 0,1 0 0,1-1 0,6-1 0,1-1 0,1 1 0,-1 1 0,0 0 0,0 0 0,1 1 0,-1-1 0,1 2-111,1-1 1,1 2-1,1-1 1,10-2-1,3-1 1,-2 2 0,-5 3-1,-2 0 1,0 1-1,-1 1 1,0 0 0,-1 0 110,-4 2 0,0 0 0,-1 0 0,-2-2 0,1 0 0,-4 2 0,16 0 0,-4 3 0,-5 0 0,-2 1 0,-3 1 0,-2 2 0,-7 0 0,-2 2 0,-9-1 0,-4 0 0,31 0 0,-21 0 0,-5 0 0,-66 8 0,-18 5 0,-32 5 0,-28 1 0,33-8 0,-2 0 0,-9 2 0,-1 0 0,-4 2 0,-1 1 0,-4-1 0,-3 0 0,-14 4 0,-4-1 0,34-7 0,-1 0 0,0 0 0,-2 0 0,0 1 0,0 0-13,1-1 1,-1-1-1,-1 1 1,-7 2 0,-1-1-1,0 0 1,3 0 0,1-2-1,-1 1 1,-1 1-1,0-1 1,-1 1 12,0-1 0,0-1 0,0 2 0,6-1 0,1 1 0,2-1 0,-15 3 0,5-1 0,15-2 0,4 2 0,-32 8 0,30-3 0,48-5 0,28-5 0,48-10 0,20-4 0,-33 0 0,2-1 0,15-2 0,4 0 0,6-1 0,2-1 0,6-1 0,2 0 0,4-1 0,3-1 0,-20 3 0,1-1 0,1 1 0,0 0 0,0 0 0,0 0 0,3-1 0,0 0 0,1-1-21,0 0 1,0 0 0,1 0 0,10 0 0,2 0 0,0 0 0,-2-1 0,-1 0 0,1 0 0,1 0 0,0-1 0,1 1 20,0-2 0,0 1 0,0 0 0,-2 0 0,1 0 0,-3 1 0,-10 3 0,-1 0 0,-2 1 0,-5 0 0,0 2 0,-2 0 0,29-4 0,0 2 0,-29 3 0,0 1 0,-2-1 0,17-2 0,-3 1 0,-4 0 0,-1 0 0,-9 1 0,-2 1 0,-2 4 0,-4 0 0,26-4 0,-15 1 0,-18-1 0,-28 3 283,-30-3 1,-25 4 0,-30 4 0,-15 2-284,-13 3 0,30 0 0,-2 1 0,-7-1 0,-1 1 0,-7 3 0,-3 0 0,-6 2 0,-2 0 0,-10 3 0,-2 1 0,33-7 0,0-1 0,0 0 0,-32 5 0,0 0-98,33-4 1,-1-1 0,-1 1 0,-9 1 0,-2 1-1,1 0 1,1-1 0,1-1 0,-1 1 0,-1 1-1,-1 1 1,0-1 97,0 2 0,-1-1 0,1 0 0,5-3 0,0 0 0,2 0 0,-25 4 0,4 0 0,14-1 0,4 0 0,11 0 0,4 1 0,-26 12 383,52-7 1,25-8 0,29-2-1,19-3-383,16 1 0,29 0 0,-30-8 0,3-1 0,9 0 0,4-2 0,8-2 0,5-1 0,11-2 0,4-2 0,-30 3 0,0-1 0,2 0 0,2-1 0,1 0 0,1 0-121,0-1 1,1 1 0,1 0 0,11-2-1,3-1 1,-2 1 0,-3 1 0,-2 0-1,1 0 1,2-1 0,0 0 0,0-1 120,1 0 0,0 0 0,0 0 0,1 2 0,0 1 0,-1 1 0,-8 0 0,-1 0 0,-1 0 0,-6 2 0,-1 0 0,-1 0 0,31-4 0,-3 2 0,-11 2 0,-2 1 0,-14 0 0,-3 1 0,-5 0 0,-2 1 0,-7 2 0,-1 0 0,0-2 0,-4-1 0,16-3 0,-10-3 0,-9-4 0,-12-3 0,-7-1 295,-14-1 0,-37 9 0,-24 5 1,-26 3-296,-22 3 0,37 0 0,-4 0 0,-8 0 0,-2 0 0,-4 1 0,-3 1 0,-5 0 0,-2 2 0,-7 1 0,-1 1 0,-2 3 0,0 2 0,-1-2 0,-2 1-88,31-4 1,-1 1-1,0 0 1,-4 1-1,-2 1 1,2 0 0,1 0-1,2-1 1,-1 1-1,1-1 1,1 0 0,0 0 87,3-1 0,0 0 0,1 1 0,-3 0 0,0 1 0,4 0 0,-13 4 0,4 0 0,5-1 0,3 0 0,9-1 0,2 0 0,-36 13 0,24-3 489,16-3 1,32-12 0,12 1-490,16-5 0,28-2 0,20-2 0,23-7 0,-30 0 0,3-1 0,9-1 0,4 0 0,6-5 0,2-1 0,5 0 0,3-1 0,6 0 0,3-1 0,5 3 0,1 0 0,1-1 0,0 1 0,-29 5 0,0 0 0,0 0-96,2 1 1,1 0 0,1 0 0,7 0 0,1 0 0,0 2 0,-6 0 0,0 2 0,-1 0 0,-2-1 0,0 1 0,0-1 95,-4 1 0,1-1 0,-2 1 0,29-3 0,-2 0 0,-12 1 0,-3 1 0,-10 1 0,-3 1 0,-7 1 0,-3-1 0,40-8 0,-31 7 0,-12 2 0,-29-5 0,-20 2 0,-19 3 0,-24-5 0,-25 3 0,-18 1 0,32 4 0,-3 0 0,-11 2 0,-5 0 0,-7 2 0,-2 1 0,-7 2 0,-2 1 0,-2 1 0,-3 1 0,21-1 0,-3 1 0,1 0 0,3 0 0,0 0 0,-1 0 0,-4-1 0,0 1 0,-1 0-25,-3 0 1,-1 0 0,-1 1 0,-4 1-1,-1 1 1,0 0 0,-3 1 0,0 1 0,1 0-1,5-1 1,0-1 0,1 0 24,3 1 0,0-1 0,2 0 0,6 0 0,2-1 0,4 1 0,-11 5 0,4 1 0,11-4 0,5 0 0,-27 8 0,28 9 0,42-12 0,22-4 0,24-8 0,21-7 0,25-7 0,-23 3 0,5-2 0,10-5 0,2 0 0,7-1 0,3 0 0,4-1 0,3 0 0,-19 1 0,2 0 0,0 1 0,-1 0 0,0 0 0,0 0 0,3-1 0,1 0 0,2-1-21,3 0 0,1 0 0,1 0 0,5 0 0,1 1 0,-1 0 0,-2 0 0,0-1 0,-1 1 0,-1 0 1,-2 1-1,1-1 21,-4 1 0,0-1 0,0 0 0,5-1 0,0-1 0,-2 2 0,-11 3 0,-4 1 0,0 1 0,25-3 0,-3 0 0,-13 2 0,-2 1 0,-3 2 0,-5-1 0,30-9 0,-11 4 0,-11 2 0,-13-6 0,-57 7 0,-23-6 0,-29 8 0,-24 4 0,21 2 0,-3 0 0,-4 0 0,-3 0 0,-7 0 0,-2 0 0,-5-1 0,-2 2 0,-11 2 0,0 2 0,3 1 0,0 2 0,-2 0 0,0 1 40,0 1 1,-1 0 0,21-3-1,-2 0 1,1 0 0,-29 5-1,0 0 1,30-3 0,-1 1 0,0 0-41,2 0 0,-1 0 0,0 0 0,-2 0 0,0 0 0,2 1 0,-21 6 0,2 0 0,4-1 0,1-1 0,3-1 0,3 0 0,9 1 0,4 1 0,-30 5 0,21-3 0,25-3 0,22-4 0,37-4 0,22-7 0,19-7 0,25-4 0,12-11 0,-37 10 0,3 0 0,7 0 0,3-2 0,12-2 0,3 0 0,1 1 0,2 1 0,0 0 0,-1 0 59,0 0 1,0 0-1,10-3 1,2 1-1,-5 2 1,1 2 0,4 0-1,1 0-59,-30 4 0,0 1 0,0 0 0,31-2 0,-3 1 0,-11 0 0,-4 0 0,-9 3 0,-3 0 0,-6 1 0,-2-1 0,0-2 0,-2-1 0,27-3 0,-16-2 0,-16 0 0,-21 6 0,-25-6 0,-18 9 0,-28-3 0,-16 5 0,-17 2 0,-26 0 0,45 1 0,-2 0 0,-7 2 0,-1 1 0,-4 2 0,-3 1 0,-10 1 0,-1 1 0,-1 2 0,1 0 0,-2 1 0,0 0 58,-2 1 0,0 0 0,1 1 0,1 0 0,6-1 0,3 0 0,8 2 0,2 1-58,6-1 0,3 0 0,-2 3 0,5 1 0,-18 12 0,9-1 0,28-3 0,27-14 0,17-7 0,13-4 0,8-2 0,18 0 0,16 0 0,16 0 0,-28-3 0,1-2 0,6-1 0,0-1 0,4-2 0,1 0 0,3 0 0,1-1 0,6-3 0,1-1 0,-1 0 0,0 0 0,1 0 0,1 0 58,3 0 0,1-1 0,1-1 0,0 0 0,-7 2 1,-2 2-1,-7 0 0,-1 2-58,-6 2 0,-1 1 0,2-1 0,-2 0 0,33 0 0,-12-1 0,-17 0 0,-10 3 0,-27 6 0,-17 0 0,-16 0 0,-10 0 0,-10 0 0,-12 6 0,-15 3 0,-9 0 138,-9-1 1,-11 8 0,-6-3 0,-3 2-139,-1-2 0,3 4 0,16-6 0,7 0 0,6-4 0,2 1 0,20 1 0,8 2 0,18-7 142,13 3 1,18-5-1,14-2 1,8 0-143,5 0 0,14 0 0,15 0 0,9 0 0,8 0 0,5-9 0,-46 4 0,0 0 0,1-2 0,1 0 0,0 1 0,0-1 0,0 2 0,-1 0 0,42-11 0,-6 5 0,-6 3 0,-3-5 0,-21 6 0,-14 3 0,-12 2 0,-9 2 0,-14 0 0,-8 0 0,9 0 0,-7 0 0,18 0 0,0-7 0,-3-2 0,-4-2 0,4 7 0,-8-7 0,4 5 0,-4 3 0,-9-5 0,-7 10 0,-1 2 0,-3 3 0,6 8 0,-3-2 0,1 5 0,1 1 0,-7 12 0,4 8 0,-2 11 0,-4 7 0,0 10 0,-1 7 0,3 9 0,-2 8 0,4-41 0,-2 0 0,0 2 0,0-1 0,1-2 0,0 0 0,-10 47 0,5 2 0,1-13 0,6-7 0,1-11 0,2-10 0,7-20 0,0-4 0,0-7 0,0-4 0,3-5 0,3-4 0,-4-6 0,5-14 0,-5 3 0,-2-9 0,0-3 0,0-1 0,0-11 0,0-9 0,0-11 0,0-11 0,0-19 0,2-3 0,2-4 0,3-2 0,-1 37 0,1 0 0,-2 0 0,-1 0 0,1-2 0,1-1 0,1 0 0,1-1 0,-1 1 0,1 0 0,7-41 0,-4 16 0,-2 12 0,4 8 0,-6 18 0,-1 16 0,-6 24 0,0 11 0,0 7 0,-2 4 0,-2 6 0,-3 11 0,3 11 0,-1 22 0,1 11 0,-3 6 0,3 5 0,0-41 0,-1 0 0,1-2 0,0 1 0,-1 3 0,1 1 0,0 3 0,-1 2 0,-1 2 0,-1 0 0,3-1 0,0 0 0,-1-2 0,1 0 0,-1-3 0,1 1 0,0 3 0,2-2 0,2 35 0,0-7 0,0-11 0,2-9 0,4-25 0,5-7 0,0-5 0,0-12 0,-5-12 0,-3-6 0,3-6 0,-4-8 0,-2-3 0,0-5 0,0-6 0,0-11 0,0-7 0,0-13 0,0-2 0,0-6 0,0-29 0,1 46 0,1 0 0,-1-6 0,2-1 0,0-2 0,0 0 0,5-8 0,0-1 0,-2 3 0,1-1 0,0-2 0,1-1 0,-2-2 0,1 1 0,2 0 0,-1 2 0,-2 13 0,-1 4 0,8-34 0,0 17 0,-8 22 0,1 25 0,-3 12 0,-3 11 0,0 18 0,0 2 0,0 4 0,-7 6 0,-2 16 0,1 9 0,-1 6 0,-4 26 0,4 5 0,5-43 0,-1 0 0,1 2 0,0 1 0,-4 8 0,0 2 0,1 2 0,-1 1 0,-2 5 0,-2 2-89,0 6 1,-2 1-1,-2 6 1,0 0-1,2-4 1,1-2-1,1-5 1,1 0 88,-1-3 0,2 0 0,0 1 0,0-2 0,1-11 0,1-2 0,1-8 0,1-2 0,-1 31 0,5-10 0,4-26 0,5-7 0,-5-7 0,7-21 0,-7-9 0,2-11 0,3-6 0,6-14 0,-5-8 0,3-13 0,5-12 0,-1-5 0,0-14 0,-2-6 0,2-9 0,-9 40 0,-1-2 0,2 0 0,-1 0 0,1-1 0,-1-2 0,0 1 0,-1-2 0,4-7 0,0-2 0,-3 1 0,1 1 0,0-1 0,1 0 0,-2-1 0,1 2 0,1 7 0,-1 4 0,0-32 0,-3 23 0,-2 19 0,-4 15 0,-4 22 0,3 6 0,-3 14 0,4 6 0,2 4 0,-2 12 0,-3 5 0,-1 10 177,1 8 0,-3 22 0,1 11 0,1 9-177,-3 4 0,8-43 0,0 1 0,-3 0 0,1 1 0,2 0 0,0-1 0,1 2 0,0 0 0,-3-1 0,-1 1 0,1 2 0,0 0 0,0-1 0,2 0 0,-1-4 0,1 1 0,1 2 0,0-1 0,0 35 0,3-10 0,3-12 0,-4-9 0,5-22 0,-5-8 0,-2-18 0,0-13 0,0-9 0,0-11 0,0 1 0,0-10 0,0-5 0,-2-12 0,-5-13 0,5-8 0,-4-14 0,3-2 0,3-2 0,0 36 0,0-2 0,0 1 0,0 0 0,0-2 0,0-1 0,0 0 0,0 0 0,0 2 0,0 2 0,3-39 0,1 14 0,2 11 0,1 18 0,-7 23 0,0 13 0,0 13 0,-2 23 0,-5 7 0,-6 10 0,2 13 0,-2 10 0,0 3 0,2 4 0,0 11 0,7 6 0,-3 3 0,3-3 0,3-41 0,0 0 0,1 44 0,2-2 0,5-3 0,-3-2 0,9-11 0,0-10 0,-2-8 0,0-16 0,-7-21 0,3-5 0,-1-14 0,-6-2 0,0-11 0,0-9 0,-2-6 0,-2-6 0,-3-5 0,-8-11 0,4-5 0,-2-5 0,0-8 0,2-12 0,-2-16 0,9 44 0,2-2 0,0-3 0,1-1 0,1-8 0,0-3 0,0-4 0,0-2 0,1-4 0,1-2-93,0-7 0,2 0 0,1-6 1,3 1-1,3 2 0,2 1 1,0 7-1,0 3 93,0 10 0,-2 1 0,-3 4 0,-1 4 0,6-19 0,-8 28 0,-1 43 0,-6 18 0,-5 13 0,-8 9 0,2 13 0,-4 8 0,-3 9 0,3 13 0,1 14 0,3 3 0,6-43 0,-1 1 0,0 7 0,1 1 0,-1 1 0,1 0 0,1 1 0,1 0-28,1-2 1,-1 2 0,-2 5 0,-1 0 0,2-5 0,1-2 0,-1-3 0,1-1 27,-1 43 0,3-6 0,6-29 0,1-13 0,2-9 0,3-4 0,-4-19 0,1-14 0,1-4 0,-7-13 181,0-2 0,0-11 1,-3-9-1,-1-9-181,-2-8 0,-1-11 0,7-7 0,0-6 0,0-11 0,0 37 0,0-2 0,1-5 0,0-2 0,2-3 0,1-2 0,2-4 0,1-1 0,1-15 0,1-2 0,2-2 0,0-1 0,1-2 0,2-1-70,2-2 0,1-1 1,-3 5-1,0 1 1,0 10-1,0 4 1,-1 10-1,-2 4 70,-1 9 0,0 3 0,12-33 0,-16 47 55,-1 17 1,-10 10-1,-1 21 1,1 2-56,3 2 0,-4-4 0,-1 3 0,1 3 0,-3 5 0,7 20 0,-7 1 0,2 12 0,1 8 0,-7 5 0,4 13 0,0 6 0,1 9 0,0-44 0,0 1 0,3-1 0,0 1 0,-2 1 0,0 1 0,1 2 0,-1 2 0,2 7 0,0 1 0,-3 0 0,0-1 0,2-1 0,1-1 0,1-5 0,0-2 0,0-4 0,1-3 0,3 19 0,0-14 0,0-11 189,0-24 1,0-7 0,0-22-190,0-6 0,0-4 0,0-7 0,0-7 0,0-8 0,0-13 0,0-3 0,2-5 0,5-6 0,-5-21 0,7-4 0,-3-7 0,-3 47 0,1-1 0,3-8 0,1-2 0,-2 5 0,-1-1 0,1-6 0,1-1-57,0-4 1,-1-1-1,0-3 1,1 0-1,2 3 1,0 1-1,-2 4 1,1 1 56,-1 6 0,-1 1 0,-4 2 0,0 3 0,5-26 0,-5 8 0,-2 24 0,-2 18 0,-3 24 0,-1 8 0,-1 0 0,7 9 0,0 3 0,0 10 0,0 7 0,0 6 0,0 9 0,-2 10 0,-4 12 0,1 15 0,-6 6 0,1 3 0,-1-2 0,4 1 0,-4-6 0,2 0 0,5 1 0,-5-6 0,3-10 0,2-11 452,1-13-452,3-2 0,0-35 0,0-5 0,0-15 0,0-14 0,0-6 0,0-1 0,7-9 0,-1-7 0,-1 0 0,-3-2 0,-2 0 0,0-8 0,2-3 0,5-9 0,-5 1 0,7-5 0,-3 0 0,1 2 0,6-10 0,-7 10 0,-1 9 0,-3 11 0,0 17 0,4 7 0,-3 24 0,3 17 0,-4 20 0,-2 15 0,-6 22 0,-1 11 0,3 8 0,3-41 0,0 1 0,-2 3 0,-1 0 0,1 1 0,0-1 0,0 3 0,1 0 0,1 2 0,0 1 0,1 5 0,0 1 0,0-1 0,0 1 0,0-1 0,0 0 0,0-2 0,0-2 0,0-1 0,0-2 0,2 33 0,3-14 0,1-12 0,1-17 0,-7-9 0,0-17 0,0-13 0,-2-18 0,-3-4 0,-1-5 0,-3-8 0,5-2 0,-3-3 0,3-3 0,2-16 0,2-7 0,0-2 0,0-4 0,0-7 0,0 3 0,0-1 0,0 1 0,0 4 0,0 10 0,0 10 0,0 8 0,0 7 0,0 8 0,-7 11 0,0 12 0,1 14 0,-3 13 0,7 16 0,-7 6 0,3 7 0,-1 7 0,1 1 0,6 7 0,0-4 0,0-3 0,0 12 0,2-5 0,2 0 0,3 2 0,2-8 0,-5-1 0,2-2 0,-1 1 0,-3-1 0,-2-6 0,0 0 0,0-1 0,0-1 0,0-5 0,-2-6 0,-5-5 0,5-10 0,-7-5 0,1-4 0,5-11 0,-5-5 0,8-12 0,0-5 0,0-9 0,0 1 0,0-3 0,2-2 0,2-4 0,3-3 0,2-2 0,-5-6 0,5 0 0,1 0 0,-3-7 0,4-2 0,0 2 0,0 5 0,-7-7 0,5 13 0,-3 3 0,1 1 0,-1 5 0,-6 6 0,0 12 0,0 8 0,0 11 0,-8 15 0,-3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13.3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235 608 12287,'-32'-13'0,"-1"0"0,-6 8 0,13-1 0,2 6 0,4 6 0,7 7 0,2 11 0,7 7 0,-5 2 0,-2 1 0,7 16 0,-3-2 0,5 13 0,2 11 0,0 2 0,0 0 0,0-4 0,0-3 0,7 5 0,1-6 0,1-8 0,0-10 0,0-4 0,-5-18 0,2-2 0,1-7 0,-7-10 0,0-3 0,-2-19 0,-3-7 0,-1-8 0,-7-16 0,4-8 0,0-7 0,1-5 0,1-14 0,7-1 0,0-6 0,0-7 0,0 44 0,0-2 0,1-2 0,0-1 0,2 0 0,1-1 0,2 0 0,1-1 0,2 0 0,2 1 0,13-40 0,4 13 0,2 11 0,-6 9 0,5 26 0,-3 11 0,0 6 0,7 7 0,-5 13 0,0 2 0,0 5 0,5 4 0,-5 8 0,1 3 0,-1 4 0,3-2 0,-8 11 0,-3 4 0,-2 5 0,1 4 0,-12-2 0,-3 4 0,-2 0 0,-11 4 0,-4-4 0,-6 3 0,-7 1 0,-5 5 0,-10-11 0,-3-3 0,-1-3 0,-10-1 0,3-15 0,0-4 0,6-7 0,-4-6 0,17-9 0,5-2 0,4-5 0,13-6 0,4-11 0,7-4 0,7-3 0,6 1 0,13-5 0,7 5 0,4 1 0,9-3 0,-1 6 0,18-1 0,-2 8 0</inkml:trace>
  <inkml:trace contextRef="#ctx0" brushRef="#br0" timeOffset="400">843 1117 12287,'-20'0'0,"1"0"0,-1 0 0,7 0 0,2 3 0,2 3 0,1-4 0,1 5 0,7-5 0,0-2 0,2-2 0,11-5 0,3-6 0,1-4 0,9-5 0,0-2 0,-2-4 0,-2-3 0,-2 5 0,-1-4 0,-1-1 0,-5 1 0,-2 6 0,-7-5 0,3 1 0,-3 9 0,-11-1 0,-6 11 0,-4 7 0,-11 13 0,-5 9 0,-4 10 0,-2 7 0,-5 9 0,3 2 0,6 2 0,4 4 0,5 1 0,7-1 0,1-4 0,5-2 0,7-2 0,12-7 0,7-2 0,5-4 0,10 2 0,5-9 0,6-5 0,7-5 0,-3-8 0,9-8 0,3-2 0,2-4 0,1-7 0,1-14 0,0-7 0,0-10 0,0-6 0,-1-9 0,1 0 0</inkml:trace>
  <inkml:trace contextRef="#ctx0" brushRef="#br0" timeOffset="817">1470 882 12287,'-11'0'0,"0"0"0,5 0 0,1 0 0,-8 0 0,9 2 0,-3 5 0,5 6 0,2 4 0,0 10 0,0 1 0,0 0 0,0 0 0,2 7 0,3-2 0,1 4 0,-1 2 0,-1-8 0,0-5 0,3-2 0,-3 2 0,-1-11 0,-3 5 0,0-3 0,0-8 0,0-3 0,0-12 0,0-7 0,0-5 0,-3-10 0,-1-5 0,-3-4 0,3-2 0,2 0 0,2 0 0,2 0 0,5-1 0,-3-3 0,9-1 0,2 5 0,3 2 0,1-4 0,1 8 0,-3-2 0,-4 3 0,11 3 0,-4 12 0,2 4 0,0 4 0,-3 9 0,-1 2 0,-3 3 0,-4 3 0,-3 3 0,5 2 0,-4 5 0,2-3 0,4-2 0,1 0 0,-1 7 0,-4-1 0,-3 1 0,8-1 0,-6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15.7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157 647 12287,'-8'-20'0,"3"10"0,-5 1 0,1 0 0,-4 5 0,6-9 0,1 8 0,6-1 0,0 12 0,0 1 0,0 10 0,0 5 0,0 0 0,-7 8 0,1 1 0,1 1 0,3 1 0,0 4 0,-2 7 0,-3-5 0,3-2 0,-5 4 0,0-8 0,1 2 0,-1-3 0,0-3 0,3-10 0,3-10 0,-3-9 0,4-11 0,8-15 0,3-9 0,2-8 0,4-10 0,2-1 0,3 0 0,-3 1 0,-3-1 0,3-1 0,-4 3 0,4 6 0,3 5 0,0 4 0,-1 2 0,1 2 0,-1 12 0,1 1 0,-3 11 0,-1 18 0,-3 11 0,-9 1 0,5 12 0,-3 2 0,1 2 0,-1 2 0,-6 3 0,0-1 0,0-2 0,0 5 0,0-12 0,0 3 0,0-2 0,0-5 0,-2-8 0,-4-1 0,4 1 0,-7-11 0,9-11 0,0-14 0,0-8 0,9-17 0,4 2 0,4-3 0,3 1 0,-1-3 0,3 1 0,2 2 0,2-3 0,0 3 0,-6 8 0,-1 7 0,1 4 0,0 5 0,-1 1 0,1 3 0,-3 11 0,-2 2 0,-1 11 0,-10 9 0,2 4 0,-1 4 0,1 2 0,-3 3 0,3 8 0,-4 3 0,-2 2 0,0-1 0,0-5 0,0-1 0,0 0 0,-6-2 0,-1-2 0,3-5 0,2-1 0,2-3 0,2-9 0,4-4 0,-1-4 0,8-11 0,2-5 0,2-6 0,3-13 0,2-9 0,2-6 0,2-5 0,0-13 0,-4 5 0,2-1 0,2-1 0,0 1 0,-6 3 0,-1 6 0,1 5 0,-7 4 0,-2 4 0,0 9 0,0 9 0,-7-2 0,5 23 0,-9 1 0,0 8 0,0 5 0,0 8 0,-3 5 0,-1 4 0,-2 2 0,-1 0 0,7 0 0,-2 0 0,-5 1 0,5-1 0,-4 0 0,3 0 0,3 0 0,0-2 0,0-2 0,0-4 0,0-3 0,3-2 0,3-6 0,5-11 0,9-12 0,-1-14 0,1-11 0,-1-12 0,10-16 0,1-5 0</inkml:trace>
  <inkml:trace contextRef="#ctx0" brushRef="#br0" timeOffset="133">1216 79 12287,'-18'-13'0,"5"0"0,-4-1 0,6 4 0,-9 3 0,10 5 0,3 4 0,14 5 0,3 1 0,10 5 0,0 13 0,-1-4 0</inkml:trace>
  <inkml:trace contextRef="#ctx0" brushRef="#br0" timeOffset="566">1627 529 12287,'-13'0'0,"0"0"0,9-2 0,-3-4 0,5-7 0,4-5 0,5-4 0,6-4 0,-2 5 0,2-6 0,2 3 0,3-2 0,-5 5 0,-2-6 0,-3 6 0,-3 1 0,-3 7 0,-2 0 0,-9 9 0,-6-1 0,-7 10 0,-4 8 0,-7 6 0,7 5 0,2 2 0,2-2 0,5 5 0,4-3 0,6 0 0,5 2 0,2-6 0,0 4 0,2-4 0,5-3 0,4 1 0,11 0 0,2-1 0,2 1 0,6-3 0,-3-2 0,-1-1 0,0 1 0,-2 2 0,-6 3 0,0-1 0,-10 1 0,-3 0 0,-5-1 0,-2 1 0,-9-3 0,-4 1 0,-6-3 0,-7 0 0,-5 13 0,-8-8 0,2 2 0,4 0 0,-4-5 0,5-2 0,-3-4 0,2-2 0,5-3 0,10-8 0,5-4 0,5-12 0,10-10 0,4 0 0,7-1 0,13-14 0,5 1 0</inkml:trace>
  <inkml:trace contextRef="#ctx0" brushRef="#br0" timeOffset="1199">2176 373 12287,'0'-13'0,"0"0"0,0 6 0,0-6 0,0 6 0,0-6 0,0 7 0,0-7 0,0 8 0,0-3 0,0 8 0,-2 0 0,-2 2 0,-3 4 0,-2-3 0,5 5 0,-3 1 0,1 2 0,4 8 0,-5 1 0,5-7 0,-4 0 0,3 2 0,3 3 0,0 1 0,3-1 0,3-5 0,-2 4 0,7-4 0,0 5 0,0 1 0,-4-6 0,6 1 0,0 1 0,-2 2 0,4 3 0,-6-1 0,-1 1 0,1 0 0,4-1 0,-6 1 0,-3-1 0,-2 1 0,-2 6 0,0 0 0,0-2 0,0-2 0,-9-2 0,-4-1 0,-4 1 0,-3-1 0,-1-6 0,-3 1 0,-5 1 0,-1 2 0,4-4 0,-5-2 0,3-2 0,4-5 0,-4-2 0,1-2 0,4-8 0,9-5 0,10-7 0,8-6 0,7-5 0,9-8 0</inkml:trace>
  <inkml:trace contextRef="#ctx0" brushRef="#br0" timeOffset="1681">2647 333 12287,'-7'-13'0,"0"0"0,-8 9 0,13-5 0,-7 9 0,9 0 0,0 0 0,-2 7 0,-4-1 0,3 1 0,-5-5 0,8 5 0,0-5 0,0 6 0,0-8 0,0 0 0,0 9 0,0-4 0,0 8 0,0 2 0,0 9 0,0 4 0,0 3 0,0 3 0,0 3 0,-2 3 0,-3-1 0,-1 0 0,-1 7 0,7-1 0,0-3 0,0-7 0,0 2 0,0-7 0,0 1 0,0-3 0,0-8 0,0-12 0,0-8 0,0-11 0,9-15 0,2-4 0</inkml:trace>
  <inkml:trace contextRef="#ctx0" brushRef="#br0" timeOffset="1831">2588 59 12287,'-20'-9'0,"1"-2"0,-1-6 0,0 4 0,12 4 0,8 9 0,2 0 0,13 0 0,5 0 0,4 0 0,10 9 0,-3 2 0</inkml:trace>
  <inkml:trace contextRef="#ctx0" brushRef="#br0" timeOffset="2166">3117 294 12287,'-31'-6'0,"5"-1"0,4 3 0,3 2 0,-1 2 0,1 0 0,1 2 0,3 2 0,4 5 0,2 2 0,-6 8 0,4 10 0,0-1 0,5 0 0,-3 7 0,3 0 0,1 6 0,3 5 0,2-2 0,0-10 0,2-3 0,5-3 0,4 5 0,8-7 0,1-2 0,-1-2 0,1-5 0,0-4 0,1-6 0,6-5 0,-6-2 0,6 0 0,-6-2 0,-1-5 0,-1-6 0,1-11 0,0-4 0,-1-3 0,-1 1 0,-5-7 0,-7 0 0,-4-4 0,5-3 0,0 5 0,-5 2 0,-7 4 0,1-2 0,-11 9 0,-5 4 0,-4 7 0,-8 6 0,3 9 0,1 0 0,0 0 0,-5 7 0,7 0 0,0 8 0,6-4 0</inkml:trace>
  <inkml:trace contextRef="#ctx0" brushRef="#br0" timeOffset="2566">3450 235 12287,'0'20'0,"0"0"0,0 1 0,2 3 0,5 3 0,-5 5 0,4-4 0,-3 3 0,-3 4 0,2-5 0,2 1 0,3-3 0,-3-4 0,-2-2 0,-2-3 0,0 1 0,0 0 0,0-14 0,0-10 0,0-16 0,0-8 0,2-5 0,5-6 0,6 0 0,4 0 0,3-7 0,0 0 0,-1 3 0,1 1 0,6 5 0,2 2 0,1 5 0,-1 2 0,0 4 0,-4 8 0,2 5 0,-2 3 0,-2 1 0,-2 9 0,-1 5 0,1 6 0,-1 11 0,1 4 0,-3 3 0,-3 4 0,-6 2 0,-6 2 0,3 0 0,1 0 0,1 0 0,-9 1 0,-3-1 0,-1 0 0,-9 5 0,1-3 0,-1-6 0,2-5 0,-4-4 0,4-6 0,-5 8 0,-1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34.6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295 272 12287,'11'-8'0,"6"-3"0,-6-9 0,0 1 0,6-1 0,-6-2 0,2 0 0,0 3 0,-2-12 0,2 12 0,-6-3 0,-5 0 0,-2 9 0,-2 2 0,-5 3 0,-6 3 0,-13 5 0,-7 7 0,-4 6 0,-2 4 0,-7 12 0,1 3 0,1 3 0,3-2 0,10 2 0,5-7 0,6 2 0,7 5 0,5-7 0,8 1 0,4-3 0,9 0 0,2 0 0,18-6 0,2-1 0,2 1 0,2 0 0,2-3 0,3-2 0,2-2 0,-1-2 0,-3 4 0,-1-2 0,-2 3 0,9-5 0,-13 2 0,-2 2 0,-3 2 0,-6 3 0,-11 0 0,-6-1 0,-7 7 0,-9 3 0,-10-1 0,-12 0 0,-8 7 0,-7-2 0,-6 2 0,-5-3 0,1 3 0,1-9 0,5-4 0,2-7 0,-2 0 0,9-8 0,4-3 0,19-12 0,5-12 0,18-17 0,5-13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03.41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294 863 12287,'-30'0'0,"-7"0"0,6-6 0,-6-3 0,4-2 0,1 4 0,10-6 0,5-2 0,-1-2 0,7-3 0,0-2 0,3-4 0,3-6 0,3-8 0,4-5 0,7-8 0,11-3 0,1-3 0,12 0 0,4 0 0,7 1 0,-1 7 0,9 4 0,1 5 0,-3 10 0,4-8 0,-6 23 0,0 2 0,0 6 0,-4 7 0,-12 4 0,-6 7 0,-4 10 0,-2 10 0,-1 10 0,-1 0 0,-5 0 0,2 7 0,-8 0 0,-3-3 0,-2-1 0,-2-3 0,0 0 0,-2 0 0,-5 0 0,3-8 0,-9-3 0,-2-4 0,-3-4 0,-8 1 0,0-14 0,2-3 0,2-1 0,3-6 0,-1-3 0,1-7 0,-1-5 0,0-1 0,3-1 0,2-2 0,2-4 0,6 4 0,-4-4 0,2 5 0,5 1 0,2 7 0,2 0 0,0 13 0,0 6 0,0 16 0,0 26 0,0 11 0,0 10 0,0 16 0,0 9 0,0-43 0,0 0 0,0 5 0,0-1 0,-3 2 0,-1 0 0,1 1 0,0-1 0,0-2 0,2-1 0,0-4 0,-1 0 0,-1 5 0,0-1 0,-4 24 0,3-8 0,2-11 0,8-13 0,3-14 0,2-8 0,4-8 0,3-8 0,1-8 0,1-2 0,-1-4 0,10-14 0,1-11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37.6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512 410 12287,'-2'-18'0,"-5"5"0,5-4 0,-4 4 0,4-5 0,2-1 0,2-3 0,4-2 0,7-2 0,-2-3 0,2 6 0,0-6 0,-2-1 0,5 6 0,-10-2 0,1 6 0,1 7 0,-6-4 0,3 6 0,-10 0 0,-5 4 0,-12 14 0,-7 8 0,-10 9 0,-2 0 0,-11 9 0,-1 1 0,3 3 0,2 3 0,9-1 0,2-2 0,5-4 0,3 4 0,12-7 0,4 3 0,6-1 0,7-8 0,9 5 0,10-3 0,12 0 0,13-2 0,3-7 0,1-1 0,0-1 0,-2 7 0,-7-12 0,-2 3 0,-4 1 0,2-4 0,-11 6 0,-5-3 0,-3 2 0,-12-4 0,0 0 0,-8 0 0,-9 0 0,-13 2 0,-9 6 0,-7 1 0,-3-1 0,-14 1 0,4 0 0,1-1 0,-3 1 0,10-3 0,1-2 0,7-4 0,6-2 0,5-2 0,25-16 0,6-2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42.1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255 569 12287,'-11'-9'0,"2"7"0,1-16 0,-3 7 0,0 1 0,2 1 0,9 11 0,0 5 0,0 3 0,0 12 0,0 2 0,0 2 0,0 16 0,0-1 0,0 7 0,0 6 0,0 3 0,0 4 0,-2 4 0,-4 7 0,-3 2 0,-6 2 0,2 1 0,-3 3 0,-6 10 0,-1-1 0,3 2 0,3 3 0,5-42 0,2 0 0,-1 44 0,0 0 0,4 0 0,5 0 0,2-16 0,0-8 0,0-9 0,7 7 0,2-11 0,-1 0 0,1-5 0,4-6 0,-6-9 0,-1-2 0,3-4 0,-7 2 0,4-9 0,-1-4 0,1-7 0,-3 2 0,3-4 0,-4 5 0,-2-5 0,0 0 0,0-7 0,0 7 0,0 1 0,0 5 0,-2-1 0,-4-5 0,3-3 0,-3-3 0,4-5 0,2 7 0,0-9 0,2 0 0,4 0 0,5 0 0,9 0 0,2 0 0,4 0 0,4 0 0,14 0 0,6-2 0,9-5 0,21-10 0,7-9 0,-38 13 0,0 2 0,3 0 0,1 0 0,5-2 0,1 0 0,-1 0 0,0 0 0,0 0 0,-1 2-29,1-1 0,0 2 0,1 3 0,-1 1 0,-4 0 0,-1 1 0,0 0 0,1-1 29,-1 0 0,0 1 0,7 3 0,0 0 0,-1-2 0,0-1 0,1 2 0,2 0 0,1-1 0,0 1 0,3-1 0,1-1 0,4 3 0,2 0 0,-2-1 0,1-1-77,2 2 0,0 0 0,4-2 0,-1-1 0,-3 2 0,0 0 0,0 0 1,0 2 76,-1 0 0,0-1 0,8-1 0,-1 0 0,-7-1 0,-2 1 0,1 1 0,0 0 0,-2 1 0,1 0 0,3 1 0,0 0 0,1 0 0,1 0 0,-3 0 0,-1 0 0,0 0 0,0 0 0,4 0 0,-2 0 0,-6 0 0,-1 0 0,1-1 0,-1 0 0,1-3 0,-1 1 0,6 2 0,0 0 0,-4-2 0,0-1 0,0 2 0,1 0 0,0-1 0,-1-1 0,1 3 0,0 0 0,-2-2 0,-1 0 0,-4 1 0,0-1 0,-1 0 0,0 0 0,-1 2 0,0 0 0,-1-3 0,0 1 0,-1 2 0,-1 0-18,-2 1 0,-1 0 0,7 0 0,-2 0 0,-9 0 1,-1 0-1,45 0 18,-3 0 0,4 0 0,-5 0 0,-2 0 0,3 0 0,-1 0 0,-6 0 0,2 0 0,-4 0 0,6 0 0,-15 0 0,-2 0 0,-2 0 0,0-7 0,-9 1 0,-5 2 0,1 1 0,-11 3 0,-5 0 0,-8 0 107,-5 0 1,5 7-108,-7-1 621,0 1-621,-15-7 68,-2 0 0,-9-2-68,0-5 0,2-4 0,4-8 0,-4-18 0,7-5 0</inkml:trace>
  <inkml:trace contextRef="#ctx0" brushRef="#br0" timeOffset="1333">216 588 12287,'-11'-8'0,"-6"5"0,12-5 0,-6 6 0,3-5 0,1 3 0,7-9 0,2-1 0,5-5 0,4 6 0,10 2 0,3 0 0,3 0 0,7 5 0,1-5 0,7 2 0,3 5 0,3-5 0,-2 0 0,6 1 0,5-1 0,10-4 0,10 4 0,10-2 0,11-4 0,-43 9 0,1 1 0,0-1 0,1-1 0,2 0 0,2 1 0,0 1 0,2-1 0,3-2 0,1 1 0,-3 2 0,0 1 0,1 0 0,1-1-59,-1 1 1,0 0-1,2-1 1,-1 1 0,3 2-1,0 0 1,-4-2-1,0 1 59,1 1 0,-1 0 0,-1 0 0,0 2 0,-4-1 0,0 2 0,0-1 0,0 0 0,-2 0 0,1 0 0,6 0 0,-1 0 0,-4 0 0,0 0 0,2 0 0,0 0 0,1 0 0,0 0 0,4 0 0,1 0 0,-2 0 0,-1 0 0,-1-1 0,0 2 0,1-1 0,1 0 0,2 0 0,-1 0 0,-3 0 0,0 0 0,1 0 0,-1 0 0,-1 0 0,0 0 0,8-1 0,0-1 0,-9 1 0,0-2 0,1-1 0,0-1 0,1 0 0,1-1 0,-3 4 0,0 0 0,3-2 0,0-1 0,-1 2 0,-1 0 0,1 0 0,0-1 0,4 0 0,-1 0 0,-3 1 0,-1 1 0,-1-2 0,0-1 0,-3 0 0,1 0 0,8 1 0,-1 1 0,-3-3 0,-1-1 0,2 0 0,0 1 0,3 1 0,-1-1 0,2-2 0,0 1 0,-1 2 0,1 1 0,-5 0 0,0-1 0,-2 1 0,0 0 0,1-3 0,-1 1 0,-8 2 0,0 1 0,0 1 0,-1 0-2,-3 1 1,0 0-1,6-2 1,-1-1 0,30-3-1,0 3 2,-2 2 0,-9 2 0,-6 0 0,-12 0 0,-6 0 0,-4 0 0,-9 0 0,-4 0 0,-7 0 0,-4 0 0,-3 0 0,1 0 0,-1 0 0,-6 0 0,0 0 0,3 0 0,-5 0 155,2 0 1,-7 0 0,7 0-156,3 0 0,1 0 0,3-2 0,-1-3 2,1-1 1,-7-1-1,0 7 1,2 0-3,3 0 0,1 0 0,1 0 0,-1 0 0,-6 0 0,0 0 0,1 0 0,-4 9 0,-3 4 0,-5-2 0,-2 2 0,0 2 0,0 5 0,0 4 0,0 4 0,0 3 0,0 1 0,0 10 0,0 1 0,0 3 0,0 15 0,0 0 0,-2 6 0,-5 7 0,5 9 0,-4 4 0,4-2 0,2-4 0,-3 6 0,-1-11 0,-3 0 0,3 1 0,2-1 0,2-13 0,0-4 0,0-3 0,-7 5 0,-1-8 0,-1 1 0,0-2 0,-4 9 0,7-6 0,1-3 0,3-2 0,2 7 0,0-7 0,0-5 0,0 1 0,0-2 0,0-5 0,2 0 0,5 0 0,-5 1 0,5-3 0,-5-5 0,-2-3 0,0-10 0,0 1 0,0-7 0,0 0 0,0 2 0,0 3 0,0 1 0,-7 1 0,1-1 0,-3-1 0,5-3 0,-3-2 0,1-9 0,6 5 0,0-9 0,0 0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51.4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196 40 12287,'-19'-9'0,"8"7"0,-7-7 0,14 3 0,-9-1 0,9 1 0,-5 6 0,18 0 0,-5 0 0,9 0 0,-9 2 0,3 4 0,-5 7 0,-2 5 0,7 4 0,-1 4 0,-2 4 0,-1 1 0,-3 12 0,0-1 0,0 3 0,0 3 0,0 13 0,0 0 0,-3 5 0,-3 1 0,4 12 0,-7-3 0,3 2 0,-1 5 0,0 4 0,5-4 0,-2-5 0,-3-2 0,1 3 0,6-12 0,0-1 0,0-5 0,-7 6 0,1-12 0,1-1 0,3 3 0,-4-5 0,-1-2 0,3-9 0,2-4 0,-5 5 0,1-12 0,1 1 0,3-5 0,2-4 0,0-3 0,-2-8 0,-5-4 0,5-5 0,-7-2 0,9-2 0,0-5 0,-8 5 0,3-7 0,-8 9 0,9-2 0,-3-5 0,5 5 0,2-6 0,0 8 0</inkml:trace>
  <inkml:trace contextRef="#ctx0" brushRef="#br0" timeOffset="900">1215 883 12287,'-19'0'0,"-1"0"0,1 0 0,-1 0 0,9 0 0,2-9 0,9-4 0,7-5 0,2-1 0,2-1 0,-1 1 0,3-1 0,-4 3 0,0 4 0,-7-5 0,2 7 0,-8 0 0,0 3 0,-12 8 0,-3 2 0,-5 4 0,-11 5 0,2 9 0,-4 2 0,-2 4 0,0 2 0,0 7 0,2-5 0,4-1 0,5 3 0,8-3 0,3-1 0,4 0 0,4-2 0,9-4 0,2 0 0,5-2 0,6 4 0,11-11 0,4 2 0,3-2 0,-1 4 0,5-4 0,-5 5 0,-1 1 0,-3-6 0,-7 1 0,1 1 0,0 2 0,-7 1 0,-2-3 0,-3-2 0,-3 2 0,-3 3 0,-4 1 0,-5 1 0,-6-1 0,-11-1 0,-4-3 0,-1-2 0,1 2 0,-7-4 0,3 0 0,-3-2 0,2-5 0,-4-2 0,4-2 0,7-8 0,7-5 0,10-5 0,9-8 0,9 0 0,8 2 0,7 2 0,11-6 0,-5 6 0,10-6 0</inkml:trace>
  <inkml:trace contextRef="#ctx0" brushRef="#br0" timeOffset="1367">1451 1373 12287,'-20'0'0,"9"-3"0,5-3 0,3-5 0,3-9 0,3 1 0,3-1 0,7 1 0,5-1 0,1-6 0,1 0 0,-1 2 0,1 2 0,0 0 0,-3-2 0,-2-2 0,-2 2 0,-2 2 0,2 3 0,-6-1 0,-7 1 0,-7-1 0,3 9 0,-11 5 0,-5 6 0,-4 6 0,-4-1 0,4 8 0,-2 2 0,2 2 0,2 3 0,2 2 0,1 2 0,-1 2 0,7 6 0,2-3 0,3-1 0,3 0 0,-4 5 0,3-5 0,2 1 0,1-1 0,6 5 0,3-5 0,7 0 0,5 0 0,1-1 0,1-8 0,-1-1 0,1-5 0,8-5 0,3-8 0,1 0 0,1 0 0,0-2 0,8-6 0,3-12 0,1-11 0,1-6 0,2-2 0,2 0 0</inkml:trace>
  <inkml:trace contextRef="#ctx0" brushRef="#br0" timeOffset="1800">2313 1020 12287,'-20'-20'0,"9"9"0,-6-4 0,6 6 0,0-1 0,0 3 0,5-4 0,-5 0 0,0 0 0,2 5 0,7-5 0,-4 2 0,-3 0 0,-6 5 0,2-2 0,6-1 0,-6 9 0,0 5 0,2 6 0,-6 4 0,1 5 0,-5 4 0,-6 7 0,1 4 0,7 2 0,-1 0 0,1 0 0,1 1 0,3 1 0,4 0 0,2-1 0,5 7 0,10-12 0,8-2 0,3-3 0,11 1 0,7-9 0,6-7 0,5-4 0,9-5 0,-5-8 0,2-4 0,0-7 0,-2-13 0,5-7 0,-5-4 0,-2-2 0,6-9 0,-4-2 0</inkml:trace>
  <inkml:trace contextRef="#ctx0" brushRef="#br0" timeOffset="2134">2901 549 12287,'-20'-8'0,"7"6"0,0-5 0,9 5 0,-5 4 0,9 7 0,0 10 0,0 3 0,0 11 0,0 2 0,0 2 0,-6 11 0,-1 4 0,3 2 0,1-1 0,3 8 0,0-7 0,0 0 0,0 3 0,0-5 0,0-2 0,3-8 0,3-5 0,-4 2 0,5-13 0,-5-2 0,-2-2 0,9-11 0,0-5 0,4-12 0,4-14 0,-6-10 0</inkml:trace>
  <inkml:trace contextRef="#ctx0" brushRef="#br0" timeOffset="2466">2646 1000 12287,'-19'-13'0,"-1"0"0,2 7 0,5-7 0,13 2 0,13-5 0,7 5 0,6 3 0,3-5 0,8 6 0,0 1 0,4-3 0,2 7 0,-1-7 0,1 3 0,3-1 0,-2 0 0,-7 7 0,-2 0 0,-1 0 0,1 0 0,-11 0 0,2 0 0,-2 9 0,-8 2 0,-6 2 0,-1 0 0,-2 0 0,-7 7 0,0 2 0,0 4 0,0-4 0,-3 6 0,-1-2 0,-2 0 0,-7 7 0,6-5 0,0 0 0,-1 1 0,6 3 0,-5-6 0,5-2 0,2-2 0,0-2 0,0-1 0,0-8 0,6-4 0,3-16 0,0-8 0,0-7 0,6-20 0,-4 3 0</inkml:trace>
  <inkml:trace contextRef="#ctx0" brushRef="#br0" timeOffset="2615">3312 608 12287,'-37'0'0,"5"0"0,6 0 0,4 0 0,2 0 0,9 2 0,7 3 0,8 4 0,9 1 0,-2-3 0,2 4 0,3 0 0,1 0 0,11 2 0,3 6 0</inkml:trace>
  <inkml:trace contextRef="#ctx0" brushRef="#br0" timeOffset="3049">3763 824 12287,'-13'0'0,"0"0"0,7-2 0,-8-5 0,8 5 0,-7-5 0,6 5 0,-4 4 0,3 5 0,-7 4 0,4 8 0,-2 3 0,0 4 0,-1-2 0,-3 9 0,2 0 0,2-3 0,6 7 0,-4-4 0,3 2 0,3-3 0,3 5 0,2-4 0,0 4 0,9-2 0,6-7 0,7-8 0,4-3 0,7-8 0,-5-3 0,0-6 0,1-6 0,5-5 0,-3-11 0,1-2 0,1-2 0,-9-9 0,2 0 0,-6-6 0,-7-5 0,2 1 0,-8 5 0,-3 1 0,-2 0 0,-4 0 0,-4 2 0,-10 4 0,-8 7 0,-4 6 0,-7 7 0,2 7 0,-1 4 0,-1 2 0,2 2 0,7 4 0,4 7 0,5-2 0,4 2 0,4 0 0,9 7 0</inkml:trace>
  <inkml:trace contextRef="#ctx0" brushRef="#br0" timeOffset="3598">4234 902 12287,'-13'0'0,"-1"0"0,10 0 0,-5 0 0,9 9 0,0 4 0,3 4 0,1 3 0,2 0 0,-1-1 0,-3 7 0,-2 1 0,0-4 0,0-1 0,0-2 0,0-1 0,0 1 0,0 0 0,0-1 0,0 1 0,0-1 0,0-8 0,0-6 0,0-18 0,2 0 0,3-16 0,3 1 0,3-5 0,2-2 0,7 1 0,-1 1 0,1-2 0,0-2 0,-1 0 0,1 2 0,-1 3 0,1 8 0,2-3 0,2 6 0,2 1 0,0 0 0,-6 3 0,-1 2 0,1 2 0,-1 8 0,1-1 0,0 4 0,-1 2 0,1 2 0,-1 2 0,1 3 0,-3 8 0,-1-2 0,-3 4 0,2 3 0,-4 0 0,0 1 0,0 3 0,-1 3 0,-5 7 0,1-1 0,-3 4 0,-3 2 0,0 0 0,0-2 0,0-2 0,0-2 0,0-3 0,0 3 0,0-7 0,0-4 0,0-2 0,-9-1 0,-2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5:58.7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79 275 12287,'-20'0'0,"1"0"0,-1 0 0,9 0 0,2 0 0,9 0 0,0 0 0,9 0 0,-7 0 0,7 0 0,-9 0 0,0 0 0,9 0 0,-7 0 0,7 0 0,-1 0 0,5 0 0,-2 0 0,2 0 0,3 0 0,1 0 0,3 0 0,-1 0 0,7 0 0,1 0 0,-4 0 0,-1 0 0,-2 0 0,2 0 0,2 0 0,2 0 0,2 0 0,-2 0 0,5 0 0,-1 0 0,7 0 0,-6 0 0,1-2 0,1-5 0,6 5 0,7-6 0,0 1 0,2 0 0,-5-6 0,9 5 0,3-1 0,1 0 0,3 1 0,-2 3 0,-3-1 0,-1 1 0,-3-3 0,4 1 0,-2 3 0,3 2 0,-5 2 0,0 0 0,-2 0 0,-5 0 0,5 0 0,0 0 0,0 0 0,0 0 0,4-7 0,-6 1 0,-2 1 0,-3 3 0,5 2 0,2 0 0,-3 0 0,-3 0 0,8 0 0,-11 0 0,2 0 0,1 0 0,-5 0 0,-2 0 0,-3 0 0,3 0 0,-7 0 0,1 0 0,-3 0 0,0 0 0,7 0 0,-5 0 0,0 0 0,1 0 0,3 7 0,-3-1 0,-1-2 0,0-1 0,0-3 0,-1 0 0,3 0 0,1 0 0,-1 0 0,-6 0 0,2 0 0,-2 0 0,4 0 0,-1 0 0,-4 0 0,-1 0 0,4 6 0,3 1 0,-1-3 0,0-2 0,-2-2 0,-4 0 0,2 0 0,2 0 0,7 0 0,-7 0 0,0 0 0,3 0 0,-1 0 0,7 0 0,-3 0 0,3 0 0,2 0 0,5-2 0,1-2 0,3-3 0,6 1 0,-2 3 0,5-1 0,6-2 0,0-1 0,-5 5 0,-1-3 0,-1-1 0,14-1 0,-10 7 0,3 0 0,0 0 0,3 0 0,-3 0 0,-5 0 0,1 0 0,-1 0 0,3 0 0,-2 0 0,-5 0 0,2 0 0,-6 0 0,2 0 0,5 0 0,-1 0 0,1 0 0,-5 0 0,-2 0 0,6 7 0,-2-1 0,3-1 0,-3-3 0,3 0 0,-5 3 0,4 1 0,7-2 0,0-1 0,-4-3 0,-1 0 0,5 0 0,9 0 0,-5 0 0,-2 0 0,-2 0 0,5 0 0,1 0 0,1 0 0,-1 0 0,-1 0 0,-8 0 0,-1 0 0,-5 0 0,5 0 0,-7 0 0,0 0 0,-4 0 0,-5 0 0,-2 0 0,-2 0 0,-4 0 0,2 0 0,-9 0 0,-2 0 0,-2 0 0,0 0 0,2 0 0,2 0 0,6 0 0,-6 0 0,-2 0 0,-2-7 0,-2 1 0,-1 1 0,1 3 0,0 0 0,-1-5 0,1 5 0,-1-4 0,1 3 0,0 3 0,-1-2 0,1-4 0,-1 3 0,3-3 0,4 4 0,3 2 0,3-2 0,-6-3 0,-4-1 0,-2-1 0,-1 7 0,1 0 0,4-2 0,-2-2 0,-5-3 0,1 3 0,-8 2 0,3-1 0,3-3 0,1 4 0,1-7 0,-5 0 0,-5 7 0,1-7 0,-7 1 0,7-3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06.6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452 41 12287,'0'-11'0,"-9"-6"0,7 15 0,-7-7 0,9 9 0,0 2 0,0 5 0,0-3 0,0 11 0,0 5 0,0 4 0,-6 9 0,-1-5 0,3 2 0,2 5 0,-5 2 0,-1 3 0,-1-1 0,0 0 0,-6 13 0,2 5 0,-2-1 0,2 1 0,-5 4 0,7-9 0,-2 3 0,0-3 0,9 2 0,-5-6 0,2-2 0,1-5 0,-1 10 0,7-10 0,0 2 0,0-1 0,0 6 0,0-11 0,0 2 0,0 4 0,0-1 0,-2-7 0,-2-3 0,-3 3 0,-1 2 0,3 2 0,-1-2 0,1-4 0,-3-2 0,-1-7 0,0 2 0,1-2 0,-6 4 0,6 0 0,-3 3 0,7-1 0,-3 3 0,3-7 0,-3-4 0,5-3 0,-5 1 0,5 0 0,2-1 0,-2 1 0,-2-1 0,-3 1 0,3 0 0,2-1 0,-1 3 0,-3 4 0,4 5 0,-5 6 0,5-5 0,-5-3 0,1-10 0,2 1 0,1-1 0,3 1 0,-2-3 0,-2-1 0,-3-3 0,1-7 0,6 7 0,0-6 0,0 6 0,-7 0 0,1 7 0,-1-7 0,7 0 0,0-9 0,0 5 0,0-9 0,0-9 0,0-2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17.3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373 158 12287,'0'-20'0,"0"9"0,-2-6 0,-5 4 0,5 2 0,-4-2 0,3-2 0,1-1 0,-4 3 0,1-2 0,-8 8 0,0 1 0,-6 6 0,-1 0 0,0 9 0,1 6 0,-1 9 0,1 8 0,-8 6 0,1 1 0,2 0 0,3 0 0,1 0 0,0 3 0,3 1 0,4 3 0,-2 0 0,8-7 0,3-2 0,2-4 0,2-5 0,2-9 0,4-1 0,7-5 0,7 2 0,4-8 0,4-3 0,3-2 0,-5-4 0,4-4 0,1-8 0,-1-3 0,-6-9 0,5 0 0,-3 0 0,0-3 0,0-1 0,-6-9 0,-3-1 0,-4 1 0,2 7 0,-6-1 0,0-2 0,-1-2 0,-1 7 0,-7 3 0,0 6 0,0 1 0,-2 9 0,-5 5 0,3 4 0,-7 4 0,2 4 0,3 7 0,6 13 0,0 5 0,0-1 0,0 12 0,0-7 0,0-1 0,0 3 0,0 0 0,0 3 0,2-3 0,5-5 0,-3-1 0,9-7 0,2 0 0,3-7 0,-8 3 0,17-9 0,-6 8 0</inkml:trace>
  <inkml:trace contextRef="#ctx0" brushRef="#br0" timeOffset="366">961 119 12287,'0'-11'0,"-2"-5"0,-5 10 0,3-7 0,-9 6 0,6-1 0,-6 1 0,0 5 0,-6-5 0,-1 7 0,0 7 0,1 4 0,-3 8 0,-2 1 0,-2 0 0,-2 8 0,4 4 0,-2 6 0,2 1 0,4 6 0,5 1 0,4-2 0,2-3 0,3-2 0,6 0 0,2-1 0,4-6 0,12-4 0,10-10 0,3-5 0,3-7 0,3-3 0,5-6 0,1-3 0,3-7 0,8-13 0,-3-5 0</inkml:trace>
  <inkml:trace contextRef="#ctx0" brushRef="#br0" timeOffset="749">1412 40 12287,'-9'-11'0,"7"0"0,-5 5 0,-4 4 0,9-7 0,-6 9 0,-1 0 0,-4 0 0,-5 0 0,-1 0 0,-1 2 0,1 5 0,-1 6 0,0 4 0,-1 3 0,-3 1 0,-3 6 0,1-3 0,7 6 0,-1 1 0,1-1 0,5 3 0,4 6 0,1-2 0,5-4 0,1 1 0,6-5 0,3-1 0,7 0 0,5-4 0,3-8 0,3-6 0,2-1 0,7 4 0,-5-6 0,3-3 0,4-2 0,0-10 0,2-8 0,0-5 0,4-6 0,11-7 0,-10-6 0,6-10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19.1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2627 1392 12287,'-20'0'0,"7"0"0,0 0 0,8 0 0,-1 0 0,12 0 0,-1 0 0,8-2 0,2-4 0,3-7 0,1 2 0,1-2 0,-1-3 0,1-1 0,0-3 0,-1 1 0,1-1 0,-1 1 0,-6-5 0,-2 0 0,-2 0 0,0 6 0,-5-8 0,3 4 0,-10 5 0,-10 2 0,-4 2 0,-3 8 0,-1 1 0,-3 6 0,-3 5 0,1 8 0,5-2 0,-1 4 0,2 3 0,-4 6 0,11 2 0,-2 1 0,2-1 0,-2 5 0,8-5 0,3 0 0,2 1 0,2 3 0,0-3 0,0-1 0,0 0 0,2 5 0,4-7 0,7-2 0,5-2 0,1-5 0,1-2 0,2-4 0,4-2 0,-2-3 0,8-6 0,1-2 0,-2-4 0,6-5 0,-5-9 0,5-8 0,2-3 0</inkml:trace>
  <inkml:trace contextRef="#ctx0" brushRef="#br0" timeOffset="484">3312 1216 12287,'0'-20'0,"-6"7"0,-1 0 0,1 0 0,6-6 0,2-1 0,5 0 0,6 1 0,4 1 0,0 3 0,-1 4 0,-3 2 0,0-4 0,4 5 0,-1-1 0,-3 0 0,-9-6 0,2 13 0,-12-5 0,-7 5 0,-5 9 0,-3 1 0,-3 3 0,-2 4 0,-7 5 0,5 4 0,-1 2 0,1-2 0,4-2 0,9-2 0,2-1 0,2 7 0,-2 0 0,6-2 0,14-8 0,6-3 0,4 0 0,3-2 0,6-3 0,2-8 0,1 2 0,-1 5 0,5-5 0,-5 5 0,0-5 0,1-2 0,-3 0 0,-7 2 0,1 5 0,-3-3 0,-4 9 0,-4-6 0,-11 6 0,-5 2 0,-4-4 0,-10 0 0,-3 0 0,-2-1 0,-9 1 0,2 5 0,-4-6 0,-2-1 0,8 4 0,5-4 0,4 0 0,3-1 0,-1-1 0,9-7 0,3 0 0</inkml:trace>
  <inkml:trace contextRef="#ctx0" brushRef="#br0" timeOffset="967">4136 1157 12287,'-9'-17'0,"-2"1"0,0 3 0,-4 7 0,6-5 0,0 0 0,1 0 0,1-2 0,9-6 0,5-1 0,-3 0 0,9 1 0,0-1 0,-2 1 0,7-1 0,-7 0 0,0 1 0,4-1 0,-9 1 0,-1 8 0,-12 4 0,-6 5 0,-4 8 0,-3 3 0,0 2 0,1 4 0,-1 3 0,1 3 0,1 3 0,5 3 0,-2-1 0,8-7 0,3 1 0,2 0 0,2-1 0,0 3 0,0 4 0,6-4 0,3 4 0,4-4 0,9-3 0,-2-1 0,6-3 0,-2-2 0,2 2 0,-4-4 0,4 0 0,-5-2 0,-1-5 0,0 5 0,-1 0 0,1 1 0,-9 3 0,-5 7 0,-4 0 0,-2-7 0,-4 0 0,-7 2 0,-8 2 0,-12 10 0,3 1 0,-3 0 0,-4 1 0,-8-1 0,-3-4 0,3 2 0,1-2 0,5-5 0,5-3 0,5-3 0,6-9 0,1-4 0,0-11 0</inkml:trace>
  <inkml:trace contextRef="#ctx0" brushRef="#br0" timeOffset="2383">137 334 12287,'-6'-13'0,"-1"0"0,-1 8 0,1-1 0,5 2 0,-5-3 0,5 5 0,2 4 0,0 18 0,0 10 0,0 7 0,0 5 0,0 5 0,0 12 0,0 15 0,0 16 0,0 5 0,0-42 0,0 1 0,0 2 0,0 1 0,0 3 0,0 0 0,0-1 0,0 0 0,1-4 0,-2 1 0,-2 3 0,0-1 0,-4 38 0,1-2 0,-3-7 0,7-2 0,-7-5 0,3-6 0,-1-4 0,0-5 0,5-6 0,-2-2 0,-3-5 0,1 0 0,4-8 0,-3-5 0,-1-2 0,-1-4 0,7-14 0,0 1 0,0 0 0,0-7 0,0 0 0,0-9 0,0 3 0,0-14 0,0 5 0,2-13 0,5 8 0,6 3 0,4-5 0,3 3 0,0 1 0,-1-4 0,1 3 0,-1 2 0,1 1 0,6-3 0,3-1 0,1 3 0,5 2 0,2 2 0,2-2 0,2-3 0,5-1 0,4-1 0,11 5 0,5-2 0,5-3 0,12-6 0,6 7 0,5 1 0,-44 4 0,0 0 0,7 1 0,-1 0 0,0-1 0,0 0 0,-3-1 0,0-1 0,-1 0 0,1 0 0,7-1 0,0 1 0,-7 3 0,0 0 0,1 0 0,-1 0 0,-2 0 0,0 0 0,3 0 0,-1 0 0,45 0 0,-47 0 0,0 0 0,3 1 0,1-2 0,2-2 0,-1-2 0,-3-1 0,-1-1 0,-1-1 0,0 0 0,0 2 0,1-1 0,4-1 0,1-1 0,-7 2 0,0 1 0,1-2 0,0-2 0,-1 0 0,1 1 0,2 2 0,0 1 0,43-5 0,2 0 0,-47 5 0,0 1 0,2 3 0,-1 0 0,46-5 0,-7 5 0,1 2 0,-41 0 0,0 0 0,43 0 0,-3 0 0,-1 0 0,8-6 0,-3-1 0,3 3 0,-47 3 0,1-1 0,1 0 0,1-2 0,-2 0 0,0-1 0,-1 1 0,0-1 0,0 1 0,1 0 0,5-3 0,-1 1 0,42-3 0,0 0 0,-4 1 0,-3 1 0,-8 7 0,-5 0 0,-2 0 0,1 0 0,-14 0 0,-4 0 0,-3 0 0,10 0 0,-12 0 0,-2 0 0,-2 0 0,9 0 0,-2 0 0,-1 0 0,1 0 0,8 0 0,-8 0 0,0 0 0,-1 0 0,10 0 0,-10-2 0,1-2 0,-1-3 0,3-6 0,-11 4 0,0 0 0,0 1 0,2-5 0,-6 4 0,-5 0 0,-2 1 0,8-5 0,-10 4 0,-2 0 0,-3 0 0,3-4 0,-5 7 0,1 1 0,-1 3 0,-2-4 0,-6-1 0,-1 3 0,-6-5 0,1 3 0,-4-3 0,3 2 0,-4-12 0,-9-12 0</inkml:trace>
  <inkml:trace contextRef="#ctx0" brushRef="#br0" timeOffset="2750">8232 20 12287,'-20'0'0,"1"-6"0,-1-1 0,0 1 0,3 23 0,4 9 0,6 9 0,5 4 0,2 16 0,0 6 0,0 8 0,0 12 0,2 0 0,3 12 0,1 3 0,-1 0 0,-3-42 0,0 1 0,2 41 0,3-3 0,-3-6 0,-2-4 0,-2-9 0,0-11 0,0-4 0,-6-13 0,-1-5 0,3-8 0,2-5 0,2 7 0,-9-5 0,-2 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34.6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197 684 12287,'-11'0'0,"-7"0"0,7-2 0,1-4 0,-1 4 0,4-5 0,5 5 0,-7 2 0,9 2 0,0 5 0,0-3 0,0 9 0,0 2 0,0 3 0,7 8 0,-1 2 0,-1 0 0,-3 1 0,-2 6 0,0-1 0,0 8 0,0 3 0,-2 16 0,-3-2 0,-3 4 0,-3 5 0,4-7 0,-4 6 0,0-3 0,1-6 0,3 3 0,-4-15 0,2-2 0,5-3 0,-5 3 0,3-3 0,1-6 0,3-5 0,0-4 0,-2-6 0,-3 0 0,3-1 0,2 1 0,2-1 0,0 1 0,0 0 0,0-1 0,0 1 0,0-1 0,0-6 0,0 0 0,0-8 0,0 4 0,0-9 0,2 0 0,4 0 0,5 0 0,9 0 0,-7 0 0,0 0 0,2 0 0,3 0 0,1 0 0,1 0 0,-1 0 0,3 0 0,2 0 0,2 0 0,-2 0 0,5 0 0,-1 0 0,2 0 0,5 0 0,2 0 0,5 0 0,1 0 0,3 0 0,6 2 0,-4 2 0,0 3 0,0-3 0,-2 0 0,-5 1 0,3 3 0,1 3 0,1 0 0,-7 4 0,-2-2 0,-4 3 0,4-1 0,-4 0 0,1-2 0,-1 2 0,4-4 0,-4 0 0,4 0 0,2 0 0,5-7 0,-1 3 0,-2-5 0,3-2 0,13 0 0,-3 0 0,-2 0 0,-2 0 0,5 0 0,-3 0 0,5 0 0,2 0 0,-3 0 0,1 2 0,-3 3 0,1 1 0,12 1 0,-6-7 0,4 0 0,3 0 0,4 0 0,-5 0 0,3 0 0,4 0 0,0-7 0,0 1 0,-4-1 0,-3-2 0,5 7 0,-4-4 0,-3 1 0,-4-1 0,7 4 0,-12-5 0,3 5 0,4 2 0,5-7 0,-5 1 0,-2-1 0,2-1 0,7 3 0,-3-6 0,-2 0 0,-4 1 0,7 5 0,-11-3 0,1 1 0,5 0 0,-2-1 0,-4 3 0,-3-1 0,1 2 0,12-5 0,-8 2 0,0 3 0,-5 2 0,7-5 0,-6 1 0,-3 1 0,-2 3 0,9 0 0,-5-2 0,-1-3 0,-3 3 0,2 2 0,-4-1 0,0-1 0,0-3 0,4 1 0,-4 4 0,2-3 0,5-1 0,-1-7 0,3 6 0,-1 1 0,5-3 0,9 5 0,-3-7 0,-1 2 0,-5 5 0,6-1 0,-12 1 0,-1-3 0,3 3 0,-5 2 0,-2 2 0,-6 0 0,-1 0 0,9 0 0,1 0 0,1 0 0,-2 0 0,9 0 0,-4 0 0,2 0 0,4 0 0,7 0 0,-3-2 0,1-3 0,-1-1 0,-2-1 0,-4 7 0,0-2 0,-2-4 0,0 3 0,-15-3 0,-3 4 0,2 2 0,1 0 0,-3 0 0,1 0 0,-3 0 0,2-7 0,-12 1 0,-1 1 0,0 3 0,5-4 0,-7-1 0,-2 3 0,-2 2 0,-3-1 0,3-1 0,2-3 0,2 3 0,0-5 0,-4 1 0,2-1 0,2 0 0,7-4 0,-5 4 0,1 1 0,-1-1 0,4-4 0,-5 4 0,-3 1 0,-3-1 0,-1 2 0,0 5 0,-1-4 0,1 3 0,-9-14 0,-3 6 0</inkml:trace>
  <inkml:trace contextRef="#ctx0" brushRef="#br0" timeOffset="366">8291 96 12287,'-9'-17'0,"-4"4"0,-4-13 0,6 19 0,4-12 0,5 12 0,11 1 0,4 12 0,4 9 0,3 9 0,0 5 0,-3 8 0,-2 2 0,-2 9 0,-2 6 0,4 7 0,-4 2 0,-2 3 0,0 10 0,-5 2 0,3 12 0,-3 5 0,-4 3 0,-7 0 0,-3-2 0,-1-4 0,-5-1 0,8-12 0,-1-10 0,0-6 0,3-19 0,6-5 0,-9-4 0,-2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6:36.10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78 158 12287,'-10'-11'0,"-6"0"0,10 4 0,-3 5 0,3-4 0,3 6 0,-3 6 0,4 7 0,2 7 0,0 4 0,0 4 0,0 2 0,0 8 0,0 5 0,0-2 0,0 3 0,0 0 0,0-5 0,0 0 0,0 0 0,-7-2 0,1-4 0,1-7 0,3-4 0,2-3 0,0-8 0,0-26 0,0-16 0,0-1 0,7-7 0,1 4 0,3-7 0,4-3 0,-4-3 0,2 4 0,3 1 0,1 6 0,0-7 0,1 9 0,-1 3 0,5 1 0,2-2 0,-4 7 0,1 2 0,6 3 0,-6 8 0,5 2 0,-4 2 0,-2 5 0,-1 1 0,1 3 0,0 0 0,-3 9 0,-4 4 0,-6 5 0,-5 1 0,4 7 0,1 3 0,-3 1 0,-2 5 0,-2 2 0,-2 2 0,-2 3 0,-3 3 0,-6-6 0,7 5 0,-1-7 0,-2-2 0,7 4 0,-6-13 0,1-2 0,1-2 0,-1-2 0,7-1 0,9-10 0,4-9 0,4-13 0,3-11 0,8-7 0,3-8 0</inkml:trace>
  <inkml:trace contextRef="#ctx0" brushRef="#br0" timeOffset="513">1137 99 12287,'-13'0'0,"0"0"0,0 0 0,-7 0 0,0 0 0,1 0 0,-1 2 0,1 2 0,-1 3 0,3 2 0,1-5 0,3 5 0,-2 2 0,-9-5 0,-2 7 0,2 2 0,2 3 0,-4 1 0,0 3 0,0 2 0,-3 2 0,8 7 0,-5-5 0,4 1 0,2-1 0,7 4 0,2-3 0,3 1 0,3 1 0,12 1 0,6-5 0,4-14 0,5-5 0,2-1 0,2-1 0,2-1 0,-4-10 0,2-3 0,-2-3 0,5-2 0,-1-9 0,0-2 0,1-2 0,3-7 0,-6 5 0,-2-3 0,-2-3 0,-2-3 0,-1-3 0,-1 3 0,-5 5 0,-4-3 0,-7 9 0,2 2 0,3 2 0,-1 2 0,-6 1 0,0-1 0,-9 9 0,1 5 0,-5 12 0,6 7 0,5 5 0,2 4 0,0 2 0,0 2 0,0 6 0,0-3 0,0-1 0,0 0 0,0-2 0,2-4 0,2 2 0,3 2 0,6 0 0,-4-6 0,2-3 0,4-4 0,-4-2 0,2-6 0,2 1 0,3-8 0,1-11 0,1-4 0,-1-3 0</inkml:trace>
  <inkml:trace contextRef="#ctx0" brushRef="#br0" timeOffset="1363">1313 216 12287,'2'-17'0,"5"4"0,-5-5 0,7 8 0,-1-10 0,-5 9 0,5 5 0,-8 12 0,0 7 0,0 5 0,0 1 0,0 1 0,0-1 0,0 7 0,0 3 0,0-1 0,0 0 0,0 5 0,0-5 0,0 1 0,0-1 0,0-2 0,0-6 0,0-1 0,0 1 0,0-11 0,0-9 0,0-9 0,0-13 0,0-4 0,0-7 0,7-4 0,2 0 0,-1 2 0,1 3 0,6 1 0,-4-4 0,2 5 0,0 2 0,-2 2 0,4 6 0,-2 0 0,1 3 0,5 4 0,1 6 0,-7 5 0,0 2 0,0 2 0,-2 5 0,4 4 0,-6 8 0,-1 1 0,1 0 0,0 6 0,-5 0 0,3-2 0,-3-2 0,-2 4 0,-2 0 0,0 0 0,0 2 0,-8-6 0,-3 4 0,0-4 0,0-9 0,4 0 0,-1-11 0,-5-2 0,4-8 0,9-12 0,0-2 0,0-4 0,2 2 0,5-9 0,6 1 0,4 1 0,3-4 0,-1 7 0,1-2 0,0-5 0,6 6 0,0 3 0,-2 7 0,-2 6 0,-3-3 0,1 10 0,-1 2 0,1 4 0,-3 6 0,-4 7 0,3 5 0,-8 1 0,1 3 0,0 4 0,-3-2 0,-4 7 0,3-1 0,1 0 0,7-6 0,-6 5 0,-3-3 0,-1 0 0,3 0 0,3-6 0,-1-1 0,1 1 0,6-3 0,-2-1 0,5-3 0,2-9 0,1 3 0,3-7 0,2-7 0,9-4 0,-4-8 0,1-1 0,1 0 0,-2-6 0,1-2 0,-6 0 0,-4-1 0,-2-3 0,-3 5 0,-2 4 0,-2 1 0,-8-4 0,1 0 0,-4 2 0,-2 2 0,-2 4 0,-4 3 0,-5 2 0,0-2 0,-6 4 0,4 0 0,-5 2 0,-2 5 0,7 2 0,0 2 0,-2 0 0,-2 0 0,4 6 0,0 3 0,-3 2 0,-1 4 0,4 3 0,2 3 0,2 3 0,5 2 0,-5 9 0,3-2 0,1 4 0,3 2 0,2 0 0,2 1 0,5-1 0,6 0 0,4 5 0,3-3 0,2-6 0,4-5 0,2 1 0,7-10 0,-2-5 0,1-5 0,3-7 0,5-13 0,1-10 0,3-12 0,13-12 0,-2-5 0,4-2 0,-14-3 0,10-5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8:55.2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225 216 12287,'-9'-11'0,"5"-5"0,-7 8 0,2-3 0,-6-2 0,4-7 0,0 7 0,3 2 0,-1 3 0,7 3 0,-5 12 0,5 6 0,2 19 0,-2 12 0,-2 10 0,-3 14 0,-2 8 0,5 9 0,-5 7 0,-2 3 0,9-44 0,0 1 0,-5 46 0,3-9 0,-2-6 0,3-18 0,-3-10 0,4-16 0,2-9 0,2-6 0,4-11 0,-3-6 0,3-14 0,-4-4 0,-2-8 0,0-1 0,0 1 0,0-12 0,0-8 0,0-11 0,0-7 0,0-10 0,0-5 0,0-2 0,0 2 0,0-2 0,0 4 0,0-2 0,0-2 0,0 2 0,0 14 0,0 3 0,0 9 0,7-4 0,2 18 0,1 3 0,6 5 0,3 5 0,5 1 0,2 5 0,1-2 0,-8 9 0,1 1 0,-1 3 0,7 2 0,1 0 0,-3 0 0,-3 0 0,-1 0 0,-1 0 0,-1 2 0,-5 5 0,2-3 0,-6 9 0,0 2 0,-1 3 0,-1 8 0,-7 2 0,0 3 0,0 4 0,0 2 0,-18 2 0,-3 0 0</inkml:trace>
  <inkml:trace contextRef="#ctx0" brushRef="#br0" timeOffset="165">108 686 12287,'-20'7'0,"0"-1"0,1 1 0,1-5 0,5 4 0,-4-4 0,17 7 0,0-9 0,11 0 0,6 0 0,5 0 0,4-2 0,5-5 0,-1-6 0,7-2 0,-4 0 0,4 2 0,2-2 0,-6 6 0,-3 0 0,-2 3 0,-4-1 0,-2 1 0,-2 6 0</inkml:trace>
  <inkml:trace contextRef="#ctx0" brushRef="#br0" timeOffset="315">127 1235 12287,'-19'17'0,"-1"-4"0,2-2 0,5-4 0,7-5 0,12 4 0,7-10 0,14-5 0,5-4 0,5-9 0,9 3 0,2-9 0,0 1 0,0 1 0,4-6 0,-6 6 0,8-9 0,-4 4 0</inkml:trace>
  <inkml:trace contextRef="#ctx0" brushRef="#br0" timeOffset="515">774 843 12287,'-31'-7'0,"5"1"0,4-1 0,12-2 0,1 7 0,18-6 0,4 10 0,4 2 0,3 3 0,-1 6 0,1-5 0,-1 1 0,1 0 0,0 4 0,1-7 0,3 1 0,3 2 0,-1 2 0,-7 8 0</inkml:trace>
  <inkml:trace contextRef="#ctx0" brushRef="#br0" timeOffset="698">1048 647 12287,'-19'0'0,"8"0"0,-7 0 0,5 0 0,-4-7 0,-3 1 0,1 1 0,1 12 0,5 6 0,-2 4 0,6 5 0,1 4 0,-1 7 0,-4 4 0,4 2 0,0 0 0,1 1 0,1 5 0,5 1 0,-2-2 0,-3-3 0,0-2 0,7 0 0</inkml:trace>
  <inkml:trace contextRef="#ctx0" brushRef="#br0" timeOffset="882">1421 510 12287,'-20'0'0,"-6"0"0,0 0 0,0-7 0,6 1 0,0-1 0,12 7 0,8 0 0,17 9 0,14 2 0</inkml:trace>
  <inkml:trace contextRef="#ctx0" brushRef="#br0" timeOffset="1048">1460 784 12287,'-31'0'0,"3"0"0,8 0 0,1 0 0,8-2 0,4-5 0,14 5 0,13-7 0,10 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3.02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440 813 12287,'-8'-11'0,"6"-6"0,-3 6 0,10 0 0,5-7 0,10 7 0,0-2 0,-1 0 0,7 0 0,1-6 0,-1-1 0,2 0 0,-6 1 0,4-1 0,-4 1 0,-3-1 0,-1 1 0,-5-1 0,-7 0 0,-12 3 0,-9 4 0,-9 6 0,-9 5 0,-11 2 0,-4 2 0,-2 5 0,-4 6 0,-1 6 0,1 5 0,4 5 0,2 1 0,4-4 0,10 5 0,5-1 0,8 1 0,5-7 0,16 4 0,2-2 0,5 0 0,13 0 0,12-6 0,7-2 0,7-5 0,-2 8 0,6-5 0,-2-1 0,-5 2 0,-4-2 0,-4 1 0,-4-3 0,-3 2 0,-10 2 0,-12 3 0,-4 0 0,-2-1 0,-8 7 0,-8 1 0,-8-1 0,-8 2 0,-12-6 0,-4 6 0,-2-2 0,-4 0 0,4 0 0,-3-6 0,3-3 0,7-3 0,-7 1 0,17-9 0,5-1 0,15-5 0,13-7 0,26-12 0,15-12 0</inkml:trace>
  <inkml:trace contextRef="#ctx0" brushRef="#br0" timeOffset="547">1087 774 12287,'-30'-7'0,"4"1"0,4-1 0,2 7 0,9 2 0,5 5 0,4 6 0,2 4 0,0 12 0,0 3 0,0 5 0,0 2 0,0 7 0,2 4 0,2 5 0,3 6 0,-1 11 0,-6-1 0,0 3 0,0-2 0,-8-4 0,-3-9 0,-2-3 0,0-3 0,2-8 0,-2-12 0,6-7 0,-4-13 0,9-6 0,-5-16 0,5-11 0,2-10 0,-6-7 0,-1-5 0,1-1 0,-3-3 0,7-10 0,-5-3 0,5-9 0,2-1 0,0-14 0,0 2 0,2-8 0,0 39 0,3 0 0,14-46 0,-3 45 0,1 2 0,20-40 0,2 8 0,9 0 0,4 18 0,3 9 0,-3 12 0,9 14 0,-6 15 0,-3 6 0,-2 5 0,-7 11 0,-10 4 0,-9 5 0,-9 1 0,1 7 0,-10 3 0,-2 1 0,-1 5 0,-19 2 0,-5 2 0,-8 2 0,-6 5 0,-2 2 0,-4 7 0,-3-5 0,-1-2 0,-10 4 0,5-4 0,0-3 0,4-3 0,7-1 0,7-15 0,14-10 0,18-16 0,26-18 0,16-12 0</inkml:trace>
  <inkml:trace contextRef="#ctx0" brushRef="#br0" timeOffset="834">1832 754 12287,'-20'0'0,"1"0"0,-1 0 0,1 0 0,10 0 0,9 0 0,11 0 0,8-9 0,5-6 0,5-7 0,1-4 0,3 0 0,6 4 0,-2-4 0,-4-6 0,-1 3 0,-10 1 0,-7 2 0,-4 0 0,2 0 0,-6 6 0,-5 2 0,-6 5 0,-9 5 0,-16 8 0,-8 4 0,-6 9 0,-12 9 0,3 17 0,-2 2 0,1 5 0,-1 2 0,8 7 0,5-5 0,6-2 0,9 4 0,13-6 0,6-3 0,5-2 0,15-4 0,11-4 0,15-9 0,9-9 0,11-6 0,8-11 0,1-5 0,-1-6 0,7-4 0,-13-20 0,7-5 0</inkml:trace>
  <inkml:trace contextRef="#ctx0" brushRef="#br0" timeOffset="1433">2832 519 12287,'0'-11'0,"0"-6"0,0 4 0,0 2 0,2-2 0,4-3 0,-4 5 0,5-2 0,-5-2 0,-2 4 0,0-2 0,-9 2 0,-4-2 0,-4 7 0,-9 6 0,-3 6 0,-1 9 0,-5 9 0,-2 7 0,-4 8 0,-3 0 0,-2 1 0,7 5 0,9 3 0,4-2 0,8-5 0,1 9 0,12-13 0,8 0 0,8-2 0,17-13 0,11-2 0,11-12 0,7-6 0,8-6 0,3-7 0,-1-11 0,1-6 0,3-5 0,-5-8 0,-5-2 0,-7-3 0,-2 0 0,-10 7 0,-9 2 0,-10 4 0,-1-2 0,-13 9 0,2 2 0,-9 5 0,-2 6 0,-11 6 0,-6 5 0,-3 4 0,1 5 0,-1 4 0,2 10 0,3 3 0,2 2 0,2 7 0,-4-5 0,2 3 0,-2 4 0,6 0 0,0-1 0,3-3 0,-1-3 0,1 0 0,6-4 0,0 3 0,8-3 0,5-11 0,5-7 0,2-4 0,8-2 0,2-17 0,10-5 0</inkml:trace>
  <inkml:trace contextRef="#ctx0" brushRef="#br0" timeOffset="1566">3302 29 12287,'-31'-9'0,"-6"7"0,22-9 0,-4 5 0,12 6 0,0 0 0,5 11 0,11 6 0,11 3 0,10-1 0</inkml:trace>
  <inkml:trace contextRef="#ctx0" brushRef="#br0" timeOffset="1968">4047 264 12287,'-24'-19'0,"4"-1"0,-4 0 0,15 7 0,-6 0 0,2-2 0,7 0 0,-7 2 0,6 2 0,-6 4 0,6 12 0,-3-3 0,-1 6 0,0 8 0,0 10 0,-4 6 0,2 6 0,-3 1 0,-8 6 0,-2 6 0,4 1 0,7 2 0,-7 14 0,5-5 0,0 9 0,-1 8 0,-4 5 0,9 0 0,-2 2 0,2-4 0,-2 6 0,8-15 0,3-2 0,2-2 0,2-3 0,0-10 0,0-9 0,0-2 0,0-5 0,-2-6 0,-5-2 0,-4-9 0,-9-1 0,1-7 0,-1-10 0,-6-4 0,0-2 0,0-2 0,-2-4 0,6-7 0,-4-13 0,4-7 0,2-4 0,3-5 0,2-3 0,4-8 0,2-3 0,3-3 0,-3 0 0,-2 0 0</inkml:trace>
  <inkml:trace contextRef="#ctx0" brushRef="#br0" timeOffset="2116">3204 1126 12287,'-13'-17'0,"0"4"0,8-4 0,-1 3 0,4-3 0,2-3 0,2 3 0,4 4 0,14-4 0,15 3 0,8-3 0,10-3 0,12-6 0,11-2 0,11 0 0,-38 14 0,0-1 0,2-2 0,1 0 0,-2 1 0,0 1 0,-1 0 0,0 0 0,42-12 0,-1 6 0,-27 3 0,-7 5 0,-8 7 0,-15-5 0,-5 0 0</inkml:trace>
  <inkml:trace contextRef="#ctx0" brushRef="#br0" timeOffset="2351">4419 519 12287,'-20'-11'0,"3"0"0,4 5 0,-4 3 0,14-3 0,-3 12 0,4 7 0,2 7 0,0 4 0,0 4 0,0 3 0,0-5 0,0 4 0,0 1 0,0-1 0,0-6 0,0 5 0,0-3 0,0 0 0,2-6 0,4-10 0,7-1 0,-2-4 0,2-12 0,9-4 0,9-9 0</inkml:trace>
  <inkml:trace contextRef="#ctx0" brushRef="#br0" timeOffset="2483">4537 284 12287,'0'-48'0,"0"13"0,0-2 0,0 6 0,-3 5 0,-3 7 0,4 8 0,-7 4 0,11 14 0,5 6 0,6 4 0,13 12 0,4 1 0</inkml:trace>
  <inkml:trace contextRef="#ctx0" brushRef="#br0" timeOffset="2750">5046 480 12287,'-11'-20'0,"-6"1"0,8-1 0,-4 0 0,4 1 0,9-1 0,-2 9 0,-4 5 0,-5 6 0,-9 6 0,1 7 0,-8 13 0,-1 7 0,0 4 0,0 2 0,-5 7 0,5 2 0,1 0 0,6 0 0,-1-3 0,15-5 0,3-1 0,2 0 0,11-11 0,8-6 0,11-9 0,11-4 0,22-7 0,5-15 0,6-13 0,-1-9 0,4-4 0,-10 0 0,18-9 0,-3-2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00.123"/>
    </inkml:context>
    <inkml:brush xml:id="br0">
      <inkml:brushProperty name="width" value="0.34286" units="cm"/>
      <inkml:brushProperty name="height" value="0.34286" units="cm"/>
      <inkml:brushProperty name="color" value="#FF4E00"/>
      <inkml:brushProperty name="inkEffects" value="rainbow"/>
      <inkml:brushProperty name="anchorX" value="-211070.89063"/>
      <inkml:brushProperty name="anchorY" value="-611434.375"/>
      <inkml:brushProperty name="scaleFactor" value="0.5"/>
    </inkml:brush>
    <inkml:brush xml:id="br1">
      <inkml:brushProperty name="width" value="0.34286" units="cm"/>
      <inkml:brushProperty name="height" value="0.34286" units="cm"/>
      <inkml:brushProperty name="color" value="#FF4E00"/>
      <inkml:brushProperty name="inkEffects" value="rainbow"/>
      <inkml:brushProperty name="anchorX" value="-220678.20313"/>
      <inkml:brushProperty name="anchorY" value="-620120.5625"/>
      <inkml:brushProperty name="scaleFactor" value="0.5"/>
    </inkml:brush>
  </inkml:definitions>
  <inkml:trace contextRef="#ctx0" brushRef="#br0">4136 3154 12287,'-20'-39'0,"1"8"0,-9 12 0,4 12 0,-9 14 0,7-3 0,-7 9 0,9-7 0,-4 5 0,0-2 0,-5 4 0,-8-4 0,1 2 0,-3-5 0,8 5 0,-9-2 0,3-3 0,-7-6 0,0 0 0,5 0 0,-7-2 0,2-4 0,4-5 0,7-9 0,2 1 0,0-1 0,-6-6 0,8-2 0,-1-1 0,1 1 0,-4-7 0,4 5 0,-2-3 0,3 0 0,-3 1 0,7-8 0,-1 3 0,1 5 0,-5-12 0,7 5 0,2-2 0,2-1 0,-4-8 0,0-4 0,2-3 0,5 3 0,3 14 0,3 3 0,-2 5 0,4-10 0,0 8 0,0-1 0,0-2 0,5 2 0,-7-2 0,-2-2 0,4-3 0,0-12 0,0 6 0,0 7 0,5-10 0,-5 12 0,2-2 0,5 0 0,-5-5 0,0-2 0,0 0 0,1 0 0,-8 2 0,3 7 0,-4 0 0,-3 0 0,-1 2 0,-3 4 0,-5 7 0,-1 4 0,6-4 0,-4 0 0,1 2 0,1 2 0,-6 3 0,6-1 0,2 0 0,2 1 0,-4-1 0,0-2 0,2-4 0,-7 2 0,-2-8 0,5 8 0,0-2 0,0 4 0,-1-4 0,-6 0 0,5 2 0,2 2 0,-7 2 0,2 1 0,-4-1 0,-2 0 0,0 7 0,-1 0 0,1 0 0,0 2 0,0-4 0,-3 6 0,-1 1 0,-3-1 0,0 2 0,5 7 0,0 3 0,2 3 0,-5-2 0,11 10 0,-4 1 0,-2 2 0,0-4 0,0 0 0,-1 3 0,1 1 0,0-4 0,0-2 0,2 0 0,4 0 0,-15-5 0,-4 7 0,-2-8 0,-5 1 0,9-4 0,28-2 0,15 3 0,27 3 0,8 5 0,20 9 0,2-1 0</inkml:trace>
  <inkml:trace contextRef="#ctx0" brushRef="#br1" timeOffset="498">1098 194 12287,'-2'-37'0,"-4"5"0,3-5 0,-14 15 0,13-6 0,-9 8 0,8 9 0,-19 5 0,5 12 0,-3 7 0,-6 7 0,1 4 0,1 4 0,-2 3 0,-3-1 0,-10 5 0,-2-2 0,-3 1 0,-9 6 0,3 3 0,-2 3 0,1-3 0,-3-1 0,4-1 0,-5 3 0,-2 1 0,9-1 0,4-9 0,7-5 0,6-1 0,5 3 0,9-6 0,-1-2 0,0-2 0,9 0 0,5 4 0,4-13 0,2 13 0,19-26 0,12 2 0,10-6 0,5-5 0,-7 5 0,0-3 0,1 3 0,5 2 0,3 2 0,0 0 0,0 0 0,11 11 0,-3 8 0,3 14 0,4 11 0,9 6 0,-2 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4.9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77 3038 12287,'-11'-9'0,"0"7"0,4-4 0,5 4 0,-9 2 0,5 0 0,3 0 0,-7 0 0,3 0 0,5-3 0,-5-3 0,14-5 0,6-9 0,6-1 0,8-6 0,5-12 0,14-15 0,8-9 0,10-9 0,-27 34 0,2 0 0,4-3 0,1 1 0,0-1 0,-1-1 0,1 0 0,-1-1 0,0 2 0,-1 0 0,-3 3 0,0 1 0,0 3 0,-1 1 0,34-28 0,-7 0 0,-13 15 0,-6 3 0,-5 1 0,-4 5 0,-2 0 0,-4 3 0,-3-1 0,5-5 0,-7 12 0,-2 0 0,-3 0 0,6-5 0,-1 5 0,-2-1 0,-3 1 0,6 2 0,-1 4 0,-2-2 0,-3-2 0,-1 6 0,0 9 0,-3 1 0,-4-1 0,-4 6 0,-9-3 0,0 8 0,0 0 0,0 8 0,-2-5 0,-5 3 0,5 5 0,-5 2 0,5-4 0,-6 8 0,-3-6 0</inkml:trace>
  <inkml:trace contextRef="#ctx0" brushRef="#br0" timeOffset="1748">2272 392 12287,'0'-11'0,"-3"-4"0,-1 6 0,-2-1 0,-1 3 0,7-6 0,-2 2 0,-5-2 0,5 4 0,-7 9 0,9 11 0,0 9 0,0 10 0,0 7 0,0 9 0,0 4 0,0 5 0,0 6 0,-2 8 0,-2-1 0,-3-1 0,3 1 0,0 1 0,-1-5 0,-1-6 0,1-1 0,3-5 0,2-13 0,0-17 0,0-13 0,0-22 0,0-5 0,-2-1 0,-2-1 0,-3 1 0,1-12 0,6-8 0,0-11 0,0-15 0,0-10 0,0-5 0,0-5 0,6-6 0,3 6 0,2 4 0,4 7 0,2 0 0,3 9 0,0 4 0,-1 6 0,1 9 0,2 14 0,1 8 0,4 9 0,5-1 0,-6 10 0,-2 1 0,-2 3 0,4 4 0,0 5 0,-2 6 0,-2 5 0,-2 1 0,-1 3 0,1 2 0,0 2 0,-10 9 0,-3-3 0,-5 5 0,-2 3 0,0-1 0,0 0 0,-2 0 0,-5 0 0,-3 1 0,-12-1 0,-4 0 0,-7 0 0,-4 0 0,-2 1 0,0-3 0,-1-5 0,-5 3 0,-1-9 0,2-4 0,3-7 0,4 1 0,4-10 0,7-2 0,4-1 0,5-12 0,4-4 0,6-5 0,5-1 0,2-1 0,2 3 0,5 2 0,6 2 0,4 8 0,3-4 0,0 3 0,-1-1 0,-6 1 0,0 6 0,3 0 0,1 0 0,3 6 0,-1 3 0,1 2 0,-1 4 0,-1 5 0,-3 6 0,-2 4 0,2 1 0,1 6 0,-1-2 0,-2 6 0,2 5 0,-6 0 0,0-7 0,-3-2 0,1-4 0,6 1 0,-7-5 0,1-3 0,1-4 0,-3 8 0,8-10 0,-9-3 0,3-4 0,-5-8 0,-2 1 0,0-12 0,0 3 0,0-5 0,0-1 0,0 5 0,0-10 0,0 8 0,0-7 0,0 6 0,-2-4 0,-5 3 0,5-1 0,-4 3 0,3-5 0,3-9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7.8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118 79 12287,'-9'-20'0,"7"1"0,-16-1 0,16 9 0,-6 11 0,8 13 0,0 7 0,0 6 0,0 11 0,0 11 0,0 2 0,0 4 0,0 10 0,0 1 0,0-2 0,0-2 0,0-2 0,0 0 0,0-3 0,0-3 0,-7-1 0,0-11 0,3-4 0,2 0 0,0-15 0,-3-2 0,-1-3 0,-1-10 0,7-7 0,0-3 0,0-10 0,-2 0 0,-2-6 0,-3-1 0,-1-8 0,3-5 0,-1-4 0,1-2 0,3-7 0,2-2 0,0 0 0,0 0 0,0 3 0,0 3 0,0 1 0,0 2 0,0-5 0,0 14 0,0-1 0,0 5 0,0-2 0,2 2 0,3 2 0,1 2 0,3 4 0,-5 3 0,5 4 0,2 3 0,2-8 0,7 5 0,-1-2 0,1 0 0,-1 2 0,3-2 0,2 5 0,2-1 0,2 7 0,-4-7 0,3 3 0,-3-1 0,4 0 0,-2 7 0,-2 0 0,-2 0 0,-3 0 0,1 0 0,0 0 0,-1 3 0,-1 3 0,-5 7 0,2-2 0,-9 2 0,-1 2 0,3 3 0,-1 1 0,-1 1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8.0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96 138 12287,'-20'0'0,"1"0"0,-1 0 0,7 0 0,0 0 0,9-3 0,-3-3 0,14 2 0,8-7 0,9 0 0,9 0 0,6 0 0,4-4 0,5 4 0,2 2 0,-6-4 0,4 4 0,-3 1 0,1-1 0,-2 2 0,-7 7 0,-2 0 0,-1 0 0,-1 0 0,-13 0 0,-1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28.3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155 40 12287,'-39'0'0,"8"0"0,5 0 0,4 0 0,5 2 0,4 4 0,6-3 0,14 3 0,6-2 0,11 1 0,4 1 0,3-1 0,8-3 0,7-2 0,-3 0 0,-1 0 0,3 0 0,1 0 0,-2 0 0,-3 0 0,-2-2 0,2-3 0,1-1 0,-3 1 0,5 1 0,-12 0 0,3-3 0,-2 3 0,4-7 0,-15 0 0,6-9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31.7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432 235 12287,'-11'-11'0,"0"0"0,4 5 0,3-3 0,-9-4 0,9 2 0,-3 5 0,5 4 0,2-7 0,0 11 0,0 5 0,0 6 0,0 4 0,-9 11 0,-6 7 0,-7 9 0,-4 8 0,-7 11 0,5 5 0,-2 1 0,-5 5 0,4 0 0,1 1 0,1-8 0,5-6 0,5-2 0,4-18 0,4-6 0,2-5 0,2-3 0,7-8 0,7-10 0,0-9 0,-1-2 0,-4-11 0,3-3 0,1-1 0,7-5 0,-4-4 0,0-7 0,-1-4 0,5-2 0,-4-2 0,2-3 0,4-1 0,0-10 0,1 3 0,-3-3 0,2 3 0,-4-2 0,2 6 0,0 0 0,-2 0 0,6-2 0,-6 9 0,2 6 0,0 4 0,-8 5 0,3 9 0,-1 1 0,0 3 0,8 9 0,-4-5 0,8 9 0,-1 2 0,-3 7 0,-4 9 0,-2 6 0,4 10 0,-5 1 0,1 7 0,0 3 0,6 10 0,-4-3 0,2 2 0,0-1 0,-2 8 0,4-7 0,-2-2 0,2-1 0,-6-1 0,0-9 0,-3-6 0,1-5 0,-1 3 0,-6-7 0,0-2 0,0-9 0,0-2 0,0-8 0,-8-5 0,-3-2 0,-9-7 0</inkml:trace>
  <inkml:trace contextRef="#ctx0" brushRef="#br0" timeOffset="150">98 823 12287,'-17'-8'0,"4"-6"0,-4 6 0,12-1 0,-6 7 0,3-5 0,3 5 0,12-4 0,6 3 0,13 1 0,9-2 0,8-3 0,1-6 0,10 5 0,5-1 0,4 0 0,9-6 0,-4 4 0,1 0 0,-5-15 0,3 4 0</inkml:trace>
  <inkml:trace contextRef="#ctx0" brushRef="#br0" timeOffset="684">1118 255 12287,'-9'-20'0,"7"9"0,-14 0 0,10 5 0,-3 6 0,3 0 0,4 11 0,-7 17 0,2 9 0,1 7 0,-7 8 0,6-2 0,3 2 0,2 3 0,2 6 0,0-9 0,0 2 0,0-1 0,0 1 0,0-8 0,0-5 0,0-6 0,0-7 0,0-8 0,0-9 0,0-5 0,0-12 0,0-7 0,0-5 0,0-10 0,-3-5 0,-1-4 0,-2-2 0,-8-9 0,8-6 0,2-7 0,1-4 0,3-1 0,0 5 0,0-2 0,0-2 0,3 2 0,1 8 0,5 7 0,2 7 0,2 0 0,6 14 0,1 6 0,-1 5 0,8 1 0,1 9 0,2 1 0,5 3 0,-4 11 0,1 4 0,1 4 0,-3 3 0,8 8 0,-6 5 0,3 4 0,-2 2 0,2 7 0,-7 2 0,0 0 0,0 0 0,-4-1 0,-8-3 0,-5 2 0,-3-3 0,-3 3 0,-12-2 0,-6-5 0,-4-2 0,-5 2 0,-7-11 0,-8 1 0,-6-1 0,-9 7 0,4-5 0,-2 1 0,-5-5 0,1 2 0,-1-2 0,5-2 0,2-2 0,5-11 0,10-5 0,5-3 0,17-3 0,2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39.2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151 627 12287,'-20'-6'0,"1"-1"0,-5-1 0,4 1 0,-4 5 0,11-5 0,2 5 0,-2 2 0,9 0 0,2-2 0,10-2 0,3-3 0,5 3 0,1 2 0,5 2 0,2 0 0,2 0 0,6 0 0,-3 0 0,-1 2 0,0 4 0,7-1 0,-2 8 0,4 0 0,2-2 0,9 4 0,4-9 0,7-1 0,6-3 0,12-2 0,14-4 0,-41-1 0,2-1 0,8-3 0,0-2 0,4-5 0,1-1 0,2 1 0,1 0 0,-3-2 0,0 1-33,-2 0 1,1 1 0,2 1 0,0 2 0,-8 3 0,-2 0-1,-2 1 1,-2 1 32,44-5 0,-9 4 0,-26 9 0,-6 2 0,-5 5 0,-9-3 0,-12 7 0,-12 0 0,-6 0 0,2-5 0,-7 7 0,1-6 0,-7 6 0,0-9 0,0 5 129,0-9 0,-2 0-129,-5 0 0,5 0 0,-7 0 0,9 0 0</inkml:trace>
  <inkml:trace contextRef="#ctx0" brushRef="#br0" timeOffset="2066">3110 471 12287,'-13'-31'0,"0"7"0,-2 9 0,4 0 0,0 6 0,2-2 0,3 4 0,4-3 0,-5 1 0,5 2 0,-7 9 0,9 5 0,0 10 0,0 14 0,0 4 0,0 6 0,0 11 0,-2 3 0,-2 6 0,-3 4 0,-6 0 0,4-6 0,1 0 0,-1 0 0,-4-2 0,6-3 0,3-4 0,2-2 0,2-5 0,0-10 0,0-13 0,0-14 0,0-12 0,0-7 0,0-5 0,0-1 0,0-3 0,0-4 0,0-5 0,0-10 0,0-3 0,0-1 0,0-1 0,0 5 0,0-5 0,0-6 0,0-3 0,0 1 0,2 4 0,5 2 0,-5-5 0,7 5 0,-1 3 0,5 3 0,-2 1 0,2 13 0,0-1 0,-2 1 0,7 4 0,-5 9 0,4 4 0,3 2 0,2-4 0,1 7 0,4 1 0,-3 3 0,4-4 0,2-3 0,3 0 0,2 0 0,6-4 0,-8 7 0,2 2 0,-3 1 0,3-3 0,-6-1 0,-1 3 0,0 2 0,-2 2 0,-8 2 0,-3 2 0,-2 3 0,-9 15 0,3-3 0,-5 3 0,-2 0 0,-9 15 0,-2 4 0</inkml:trace>
  <inkml:trace contextRef="#ctx0" brushRef="#br0" timeOffset="2248">3091 745 12287,'-39'19'0,"2"-1"0,4-5 0,-2 4 0,9-4 0,8-4 0,18 0 0,14-9 0,5-2 0,7-5 0,3-2 0,8-6 0,0 2 0,4-2 0,3-3 0,-3-1 0,0-1 0,-2 1 0,9-1 0,-13 3 0,0 1 0,2 3 0,-2 9 0,-2-3 0,-7 5 0,-4 2 0,-3 0 0,1 0 0</inkml:trace>
  <inkml:trace contextRef="#ctx0" brushRef="#br0" timeOffset="2448">3032 1274 12287,'-44'0'0,"5"0"0,-4 0 0,21 0 0,2 0 0,20 0 0,15 0 0,9 0 0,9 0 0,4-6 0,5-3 0,3-2 0,8-4 0,3-1 0,3 1 0,-2 2 0,-5-2 0,9 4 0,-7-2 0,-2 0 0,-1 2 0,3-6 0,-4 6 0,9-9 0</inkml:trace>
  <inkml:trace contextRef="#ctx0" brushRef="#br0" timeOffset="2966">4227 490 12287,'-19'-19'0,"-1"-1"0,1 2 0,-1 5 0,9-4 0,2 17 0,9 2 0,0 16 0,0 3 0,0 12 0,0 4 0,0 7 0,0-3 0,0 7 0,0-2 0,0-1 0,-2 8 0,-2-5 0,-3-1 0,3 1 0,0-2 0,-1-7 0,-1-2 0,1-4 0,3-5 0,2-8 0,-2-9 0,-2-7 0,-3-8 0,1-14 0,6-12 0,0-5 0,0-6 0,0-12 0,0-1 0,2-7 0,4-4 0,3-9 0,6 2 0,-2-2 0,3 2 0,1 0 0,3 9 0,1 4 0,6 2 0,-6 14 0,5 17 0,-4 6 0,-2 7 0,8 4 0,0 12 0,-4 3 0,3 5 0,-14 9 0,4 1 0,3 5 0,-1-2 0,-1 9 0,-3 2 0,-2 2 0,-9 9 0,3 2 0,-5-1 0,-2 1 0,-9 5 0,-4-8 0,-4-1 0,-3-3 0,-8 3 0,-5-3 0,-2-6 0,3-4 0,-5 3 0,6-3 0,1-1 0,4-3 0,0-6 0,6-1 0,-4-9 0,13-3 0</inkml:trace>
  <inkml:trace contextRef="#ctx0" brushRef="#br0" timeOffset="3366">4894 314 12287,'-9'-20'0,"7"7"0,-5 0 0,-3 9 0,7-5 0,-5 11 0,8 5 0,0 4 0,0 8 0,0 1 0,0-1 0,0 1 0,-3 2 0,-1 2 0,-2 2 0,-1 2 0,7-4 0,0 2 0,0-2 0,0-2 0,0 0 0,0 2 0,0 2 0,-7 6 0,1-3 0,2-1 0,1 0 0,1 5 0,-2-7 0,-5-2 0,-2-2 0,5 4 0,-5 0 0,2-2 0,0-4 0,3-7 0,4 4 0,-7-17 0,9 0 0,0 0 0,0-11 0,0 5 0,0 4 0,0-25 0,0 6 0</inkml:trace>
  <inkml:trace contextRef="#ctx0" brushRef="#br0" timeOffset="3565">4717 79 12287,'-8'-20'0,"3"0"0,-8 1 0,9 8 0,-5 2 0,11 11 0,5 3 0,6 1 0,4 9 0,3-4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43.6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88 293 12287,'-20'-9'0,"1"-2"0,6 0 0,2 3 0,2-1 0,-6 7 0,15-7 0,0 9 0,9-2 0,12-3 0,6-3 0,5-3 0,14-2 0,6-7 0,5 3 0,2 4 0,-1-5 0,3 5 0,3-4 0,1-3 0,5 3 0,-10 1 0,-7 6 0,-10 1 0,-1-4 0,-16 6 0,-2 3 0,-13 4 0,-11 6 0,-11 8 0,-15 3 0,-5 3 0</inkml:trace>
  <inkml:trace contextRef="#ctx0" brushRef="#br0" timeOffset="182">500 195 12287,'-20'0'0,"0"0"0,1 0 0,-1 0 0,7 2 0,2 4 0,3 8 0,-6-4 0,8 6 0,-1 5 0,-1 10 0,3 6 0,-6 2 0,3 0 0,3 1 0,-3 5 0,-1 1 0,0 0 0,1 2 0,1-7 0,5 5 0,-3-5 0,-1-2 0,-1 0 0,7-1 0,0-6 0,0-6 0,0 5 0,0 1 0,0-3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45.65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109 155 12287,'-30'-26'0,"6"0"0,9 2 0,-1 2 0,10 2 0,-9 1 0,12 8 0,3 4 0,13 14 0,5 4 0,2 8 0,1 3 0,5 4 0,-2-2 0,7 11 0,-1 4 0,1 5 0,2 10 0,8 1 0,2 8 0,3 9 0,-17-32 0,1 2 0,-1 3 0,1 0 0,1 1 0,1 1 0,2 3 0,2 0 0,3 4 0,0-1 0,-3-2 0,0-2 0,1-2 0,0-2 0,-1-3 0,0-1 0,0 0 0,0-2 0,22 24 0,-8-6 0,-6-9 0,-7-2 0,-2-3 0,-5-4 0,-1-2 0,3 5 0,-5-10 0,-4 3 0,-1-2 0,4 2 0,0-9 0,-2-2 0,-2-2 0,-9-3 0,0 1 0,3-3 0,1-4 0,-4 3 0,0-8 0,2 3 0,1 2 0,-1 5 0,-2-5 0,-7-2 0,8-5 0,-8 3 0,7 4 0,0 2 0,5-6 0,-5 2 0,-2-7 0,-5 3 0,-2 1 0,10-1 0,-10-1 0,13-6 0,-15 0 0,7 0 0,-9 0 0,0 0 0,0 9 0,2-5 0,5 10 0,-5-8 0,7 5 0,0-2 0,-7-1 0,6-3 0,1 1 0,-7 3 0,5-3 0,-3-3 0,3 3 0,-5-4 0,7 7 0,-9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0:50.4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273 432 12287,'-11'-19'0,"-4"6"0,6-1 0,-2-1 0,4 4 0,-6-2 0,3 7 0,-4-7 0,6 10 0,6 3 0,-5 11 0,5 9 0,-5 8 0,5 9 0,2 7 0,0 10 0,0-1 0,0 3 0,0 3 0,0-2 0,0-3 0,0-2 0,0 3 0,0-1 0,2 1 0,3-5 0,1-2 0,3-3 0,-5-5 0,3-1 0,6-9 0,-7-4 0,-1-4 0,6-11 0,-9-4 0,4-14 0,-3 3 0,-3-9 0,0-3 0,0-1 0,-3-5 0,-1-4 0,-3-7 0,1-10 0,4-5 0,-3-2 0,-1-5 0,-1-6 0,7 0 0,-2 5 0,-4-1 0,3 1 0,-3-3 0,4 4 0,2 10 0,-7-1 0,-1 15 0,-1 1 0,0 4 0,-6 4 0,2 5 0,-5 3 0,5 6 0,0 8 0,9 0 0,-5-2 0,9-5 0,0-6 0,7 2 0,1-2 0,1-2 0,0-3 0,6-1 0,0-1 0,7 1 0,4-1 0,7 0 0,-3-1 0,5-3 0,7-2 0,10-1 0,0 8 0,5 1 0,2 5 0,-3-2 0,-4 9 0,-6 1 0,-4 3 0,-3 4 0,-2 3 0,-5 1 0,-5 9 0,-14-2 0,4 14 0,-6 3 0</inkml:trace>
  <inkml:trace contextRef="#ctx0" brushRef="#br0" timeOffset="248">136 824 12287,'-31'0'0,"-4"0"0,9 0 0,6-2 0,7-5 0,9 5 0,-2-6 0,14 5 0,12-3 0,8-5 0,14-11 0,3-2 0,8-2 0,7-7 0,4 7 0,-3 2 0,2 3 0,0 1 0,-4 0 0,-3 1 0,-3-1 0,1 3 0,-8 4 0,-3 6 0,-1 5 0,-12 2 0,-1 0 0,-1 0 0,2 0 0,9 0 0</inkml:trace>
  <inkml:trace contextRef="#ctx0" brushRef="#br0" timeOffset="985">1331 373 12287,'-9'-19'0,"5"6"0,-9 0 0,0 8 0,-7-1 0,1 4 0,1 4 0,5 4 0,-2 5 0,6 11 0,1 4 0,-1 7 0,-4 6 0,4 7 0,0 4 0,1 0 0,1 6 0,7-3 0,0 1 0,0-2 0,0 3 0,0-9 0,2-3 0,5-1 0,4-3 0,8-4 0,1-9 0,-3-7 0,1-14 0,1 1 0,3-1 0,11-12 0,-5-6 0,0-4 0,1-10 0,6-1 0,-5-2 0,-2-5 0,1-2 0,-5-2 0,2-1 0,-2 1 0,2-7 0,-2-1 0,-2-4 0,1-3 0,-1 0 0,-6-1 0,-6 5 0,-1 2 0,4-2 0,-6 9 0,-3 4 0,-10 13 0,-8 4 0,-1 9 0,2 2 0,-4 7 0,4-4 0,-5 4 0,5 4 0,2 4 0,3 7 0,-1-2 0,5 4 0,-3 5 0,3 4 0,1 4 0,3-2 0,0 7 0,0 4 0,0 2 0,0 1 0,0 1 0,0 5 0,7-5 0,0 7 0,-3-2 0,-2-1 0,5 8 0,1-5 0,1-1 0,0 1 0,-1-4 0,-1-9 0,4-5 0,0-1 0,6-3 0,-4-9 0,5-4 0,1-4 0,1-9 0,17-9 0,4-2 0</inkml:trace>
  <inkml:trace contextRef="#ctx0" brushRef="#br0" timeOffset="1418">2213 275 12287,'0'-11'0,"-7"-6"0,1 4 0,-9 4 0,13 1 0,-7 23 0,9 7 0,0 6 0,0 7 0,0 10 0,0 6 0,0-1 0,0-5 0,0 3 0,0 2 0,0 3 0,0 1 0,-2 5 0,-3-11 0,-1 0 0,1 0 0,3 2 0,2-11 0,0-6 0,0-3 0,0-8 0,0 4 0,0-13 0,2-4 0,5-9 0,6 0 0,4 0 0,5 0 0,4 0 0,7 0 0,4-7 0,2-2 0,0-1 0,1-6 0,5-1 0,3-3 0,0 1 0,0-1 0,4 1 0,-4-1 0,-2 3 0,-5 3 0,3-3 0,-14 6 0,1 0 0,-3-6 0,-17 15 0,-2-16 0,-9 7 0</inkml:trace>
  <inkml:trace contextRef="#ctx0" brushRef="#br0" timeOffset="1767">2899 354 12287,'-11'-20'0,"-6"1"0,14 6 0,-3-1 0,4 10 0,2-13 0,0 17 0,0 0 0,2 2 0,2 13 0,3 5 0,-3 4 0,-2 10 0,-2-1 0,0 4 0,0 2 0,0 1 0,0-1 0,0 0 0,0 0 0,0 0 0,0 1 0,0-3 0,0-5 0,0-1 0,3-7 0,3 2 0,7-2 0,5-5 0,1-3 0,1-3 0,-1 2 0,10-6 0,6-1 0,6-1 0,5-1 0,15 1 0,2-9 0,6-5 0,5-6 0,20-4 0,-5-3 0,5 1 0,2-1 0,0-4-256,-18 4 1,5-12 0,-13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0.49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197 177 12287,'0'-28'0,"0"6"0,0-9 0,0 5 0,0 4 0,0-4 0,0 13 0,-2 5 0,-5 8 0,5 2 0,-5 4 0,5 7 0,2 13 0,0 9 0,0 11 0,0 13 0,0 15 0,-2 15 0,-2 5 0,1-45 0,-1 2 0,-3 7 0,-1 2 0,1 0 0,1 2 0,-3 1 0,0 2 0,0 1 0,-1 1 0,0 3 0,0-1 0,0-7 0,0-2 0,2-7 0,-1-1 0,-4 35 0,2-4 0,7-31 0,-3-4 0,1-13 0,6-18 0,2-15 0,4-6 0,-3-14 0,5 1 0,-1-9 0,-1-5 0,10-10 0,-3-11 0,6-5 0,7-2 0,-4-4 0,6 2 0,-1 7 0,-1 4 0,6 0 0,-3 8 0,-1 7 0,0 5 0,7 6 0,-2 11 0,-5 13 0,-4 15 0,-6 9 0,-5 9 0,-9 4 0,5 2 0,-3 0 0,1 0 0,-1 5 0,-6-1 0,0-1 0,0 1 0,0 5 0,0-6 0,0-8 0,0-3 0,0 2 0,0-7 0,2-5 0,5-5 0,-3-8 0,9-8 0,3-2 0,1-4 0,9-5 0,2-11 0,3-2 0,4-2 0,2-9 0,2 2 0,0-4 0,0-2 0,-2 2 0,-2 2 0,-4 3 0,-3-3 0,5 0 0,-7 0 0,-4 5 0,-7 1 0,2-3 0,-6 3 0,0 1 0,-4 0 0,-5-5 0,-2 7 0,-2 2 0,-5 2 0,-2 9 0,-6 2 0,2 3 0,-2 3 0,-9 3 0,-2 4 0,2 5 0,2 6 0,-4 11 0,0 4 0,2 3 0,2 3 0,2 3 0,1 3 0,1-1 0,5 0 0,-2 9 0,9 2 0,1 0 0,3-4 0,4 2 0,7-2 0,11-3 0,10-2 0,7-10 0,4-5 0,3-6 0,2-7 0,8-5 0,-2-8 0,14-17 0,3-5 0</inkml:trace>
  <inkml:trace contextRef="#ctx0" brushRef="#br0" timeOffset="566">1804 1039 12287,'-20'0'0,"1"0"0,6 0 0,-1 0 0,8 0 0,-7 0 0,8-8 0,1-3 0,8 0 0,1-7 0,8 5 0,2-4 0,3-3 0,1 1 0,1-1 0,-3 0 0,-4 1 0,3-1 0,-10 1 0,-2-1 0,-4 9 0,-6 5 0,-7 4 0,-5 4 0,-3 6 0,-6 10 0,-5 6 0,-3 4 0,0-4 0,5 4 0,1 3 0,3-7 0,9 4 0,2-2 0,1 0 0,10 3 0,0-5 0,8 2 0,9-2 0,7-3 0,4 1 0,4 2 0,3 2 0,-1 0 0,3-6 0,-7 0 0,-4-1 0,-3 1 0,-1-1 0,-5 1 0,-5 0 0,-10-1 0,-4 1 0,-7-1 0,-7 1 0,-6-3 0,-7-1 0,-4-3 0,5-9 0,-1 3 0,-2-5 0,-2-2 0,7 0 0,3-2 0,8-5 0,6-6 0,4-7 0,11-3 0,5-4 0,12-7 0,12 3 0</inkml:trace>
  <inkml:trace contextRef="#ctx0" brushRef="#br0" timeOffset="884">2098 1294 12287,'11'2'0,"-5"5"0,-4-5 0,-2 9 0,0-5 0,3-3 0,3 1 0,7-8 0,5-7 0,3-11 0,3-4 0,2-7 0,9-4 0,-2-2 0,0 0 0,-7-1 0,4 3 0,-17 3 0,-4 3 0,-5 3 0,-6 2 0,-7 8 0,-10 5 0,-9 7 0,-12 12 0,1 9 0,0 9 0,-7 7 0,0 10 0,3 3 0,2 2 0,-3 8 0,3-2 0,8 3 0,9-3 0,2 9 0,16-7 0,4-1 0,6-3 0,15-7 0,16-10 0,9-7 0,8-4 0,11-11 0,5-5 0,1-6 0,6-6 0,1-7 0,2-13 0,9-5 0,3-8 0</inkml:trace>
  <inkml:trace contextRef="#ctx0" brushRef="#br0" timeOffset="1415">3881 1098 12287,'0'-20'0,"0"1"0,0-1 0,0 7 0,0 0 0,0-2 0,0-3 0,0-1 0,0-1 0,-2 1 0,-4-1 0,1 3 0,-8 4 0,-2 6 0,-9 5 0,-2 4 0,0 5 0,-3 6 0,-1 6 0,-9 10 0,-1 10 0,1 11 0,-4 0 0,1 4 0,7 3 0,5 0 0,0 10 0,8-12 0,7-3 0,4-2 0,8-4 0,14-9 0,11-5 0,6-6 0,7-12 0,9-8 0,2-6 0,-3-6 0,7-14 0,0-13 0,0-4 0,-4-2 0,-5-7 0,-4-2 0,-4-2 0,-7-4 0,-4-1 0,-2-1 0,-3 1 0,-4 1 0,-4-7 0,-9 11 0,0 0 0,0 4 0,-2 7 0,-5 6 0,-4 16 0,-6 17 0,4 11 0,-2 8 0,6 7 0,0 7 0,0 4 0,1 2 0,3 3 0,-1 1 0,1 3 0,1 2 0,0-5 0,-3 3 0,3-2 0,2-3 0,4-4 0,2-2 0,3-2 0,8-12 0,-2 1 0,4-9 0,3-4 0,8-11 0,3-9 0</inkml:trace>
  <inkml:trace contextRef="#ctx0" brushRef="#br0" timeOffset="1682">4156 1000 12287,'11'-20'0,"-3"7"0,-8 0 0,0-2 0,0 4 0,0-2 0,0 11 0,0 2 0,0 11 0,0 13 0,0 4 0,0 3 0,0 3 0,0 10 0,0 2 0,0-3 0,0-1 0,0-3 0,0 0 0,0-2 0,0-4 0,0 2 0,0-9 0,0-2 0,0-3 0,2-25 0,3-13 0,3-14 0,3-10 0,-4-11 0,6-1 0,2-3 0,3-3 0,1-6 0,1-1 0,-1 3 0,1 2 0,0 7 0,-1 4 0,1 8 0,-1 5 0,8 5 0,-1 14 0,-2 5 0,-3 6 0,-1 5 0,0 11 0,-1 2 0</inkml:trace>
  <inkml:trace contextRef="#ctx0" brushRef="#br0" timeOffset="1998">4822 1176 12287,'-20'11'0,"1"-4"0,-1 4 0,1-9 0,8 7 0,11-12 0,15-3 0,7-7 0,4-5 0,7-8 0,-5-2 0,2-2 0,5-5 0,-7-2 0,1-3 0,-5 3 0,-5 5 0,3-10 0,-15 10 0,-3 3 0,-2 6 0,-2 3 0,-2 2 0,-7 5 0,-10 7 0,-3 15 0,-11 8 0,-2 9 0,-2 5 0,0 3 0,0 10 0,3 4 0,-1 2 0,-2 0 0,15 2 0,4-6 0,1-5 0,8 5 0,3 0 0,6-5 0,6-6 0,14-7 0,15-10 0,6-5 0,5-7 0,13-3 0,-3-6 0,5-3 0,5-14 0,12-10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2:01:21.6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197 157 12287,'-33'-32'0,"3"-1"0,1-2 0,-3 9 0,6 6 0,-1 9 0,17 20 0,3 9 0,5 10 0,2 11 0,0 20 0,0 2 0,0 6 0,0 7 0,6 9 0,1 4 0,-3-2 0,-2-4 0,-2 6 0,3-11 0,1 0 0,3 1 0,-1-8 0,-6-14 0,0-7 0,0-7 0,0-6 0,0-16 0,0 1 0,0-9 0,0-5 0,-2-12 0,-5-7 0,5-7 0,-4-6 0,1-7 0,-1-4 0,4-15 0,-5-5 0,5-3 0,2-10 0,0 5 0,0-3 0,0 5 0,0 4 0,0-8 0,2 12 0,2 3 0,3 2 0,15-3 0,-3 6 0,5-1 0,5 0 0,-5 4 0,8 9 0,3 5 0,2 2 0,2-3 0,-2 9 0,-2 7 0,-2 4 0,-9-2 0,4 7 0,0 1 0,-6 5 0,2 7 0,-9 6 0,1 4 0,-10 5 0,-2 2 0,-1 2 0,-10 7 0,-2-5 0,-2 3 0,-10 10 0,-10 9 0</inkml:trace>
  <inkml:trace contextRef="#ctx0" brushRef="#br0" timeOffset="175">216 471 12287,'-26'0'0,"0"0"0,9 0 0,-7-2 0,9-5 0,-3 5 0,18-13 0,0 6 0,11-2 0,6-4 0,12 4 0,3-2 0,3-2 0,-2-3 0,4 1 0,-4 2 0,4 4 0,2 2 0,-2 2 0,-2 7 0,-3 0 0,-8 0 0,5 0 0</inkml:trace>
  <inkml:trace contextRef="#ctx0" brushRef="#br0" timeOffset="333">158 1078 12287,'-33'-2'0,"2"-2"0,3-3 0,9 1 0,8 4 0,2-5 0,5 5 0,10-7 0,7 0 0,5-4 0,10-4 0,7-3 0,6-1 0,5-6 0,2 6 0,-5-5 0,3 6 0,-2 7 0,4-5 0,-3 8 0,-1-1 0,-3-7 0,-2 7 0</inkml:trace>
  <inkml:trace contextRef="#ctx0" brushRef="#br0" timeOffset="567">922 706 12287,'-30'-9'0,"1"7"0,10-4 0,8-5 0,2 9 0,9-5 0,2 11 0,5 5 0,6 2 0,13 2 0,4 7 0,3-1 0,0 1 0,-1-1 0,8 1 0,-1 0 0,0-1 0,-2 5 0,-2-2 0,-5-5 0,-1 1 0,5-1 0,-3 1 0,-1-5 0,7 4 0,-6-6 0</inkml:trace>
  <inkml:trace contextRef="#ctx0" brushRef="#br0" timeOffset="749">1432 549 12287,'-20'-22'0,"-8"-4"0,6 15 0,-6 1 0,8 3 0,3 7 0,1 7 0,5 6 0,3 4 0,-5 11 0,4 5 0,-2 4 0,-4 2 0,-3 9 0,-1 4 0,-1 3 0,1-3 0,-1 9 0,0-4 0,1-1 0,-1 1 0,3 2 0,2-14 0,1-1 0,10-3 0,-5-1 0</inkml:trace>
  <inkml:trace contextRef="#ctx0" brushRef="#br0" timeOffset="965">2176 471 12287,'-26'-9'0,"0"-4"0,-9 4 0,13 1 0,-4 8 0,5 0 0,3 2 0,5 4 0,4 5 0,9 9 0,0-1 0,9 1 0,2 0 0,9-1 0</inkml:trace>
  <inkml:trace contextRef="#ctx0" brushRef="#br0" timeOffset="1115">2157 941 12287,'-26'0'0,"-1"0"0,-7 0 0,16-2 0,-8-5 0,17-3 0,-4-10 0,20 0 0,12 1 0,12-1 0,15 1 0,4-1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30.9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471 314 12287,'-9'-19'0,"7"6"0,-7 2 0,3 0 0,-1 0 0,1 5 0,6-7 0,0-3 0,-7 5 0,1-2 0,1-2 0,3-2 0,2-3 0,0 1 0,0-1 0,0 0 0,0 1 0,-6-1 0,-3 3 0,-2 4 0,-2 4 0,-7 9 0,-1 2 0,-6 5 0,3 4 0,-6 10 0,0 5 0,-1 7 0,1 4 0,-3 4 0,7 3 0,4 2 0,2 6 0,1-4 0,1 2 0,5 4 0,5 1 0,8 2 0,2-1 0,4 5 0,5 0 0,9-6 0,-1-5 0,1-2 0,6 6 0,0-4 0,-2-2 0,-2-9 0,-2 5 0,-1-12 0,-1-3 0,-5-5 0,2-5 0,-6-1 0,-1-3 0,1-2 0,-2-9 0,-7 5 0,-3-9 0,-3 0 0,-5 2 0,-9 5 0,1-5 0,-1 4 0,3-1 0,2-1 0,1 3 0,10 8 0,-2-2 0,3-2 0,3 2 0,0 2 0,0 3 0,0 1 0,0 1 0,0 2 0,0 4 0,0-4 0,0 6 0,3-4 0,3-5 0,-4 12 0,7-12 0,-2 3 0,-1 0 0,1-2 0,-7-1 0,2 1 0,4-1 0,-4-8 0,7-2 0,-7-9 0,3-2 0,3-3 0,3-1 0,2-1 0,7 7 0,0-6 0,-1-1 0,1 3 0,-7 2 0,0 2 0,2 0 0,-4 0 0,2 0 0,0 0 0,7 0 0</inkml:trace>
  <inkml:trace contextRef="#ctx0" brushRef="#br0" timeOffset="700">922 961 12287,'-13'0'0,"2"-2"0,2-4 0,-6 3 0,6 6 0,-4 14 0,7 7 0,3 2 0,3-4 0,0 2 0,0 2 0,0 9 0,0-5 0,0 3 0,0 0 0,0-9 0,0 4 0,0 0 0,0-6 0,0 4 0,0-13 0,0-6 0,0-16 0,0-8 0,0-7 0,3-11 0,1 2 0,2-6 0,-1-7 0,6 3 0,2-8 0,2 1 0,-2 0 0,4 7 0,-4-3 0,3 7 0,-3 6 0,4 1 0,-6 10 0,0 4 0,6 5 0,-4 0 0,-4 13 0,0 13 0,-3 7 0,1 6 0,6-2 0,-4 6 0,-1 1 0,1-1 0,0 1 0,-5 4 0,3-5 0,-3-1 0,5 3 0,0-4 0,-1 1 0,1-1 0,4-2 0,-4-6 0,2-1 0,2-8 0,6-2 0,1-9 0</inkml:trace>
  <inkml:trace contextRef="#ctx0" brushRef="#br0" timeOffset="1651">1549 765 12287,'-20'-11'0,"7"0"0,0 5 0,7 4 0,-5-7 0,0 3 0,0-1 0,4 3 0,-3 10 0,1 7 0,-4 5 0,4 3 0,0 3 0,1 3 0,-5 7 0,6-1 0,0 4 0,-1 2 0,6-2 0,-5-2 0,5-2 0,2 2 0,0-7 0,0-2 0,2-4 0,5-3 0,-3-1 0,9-5 0,2-7 0,-4-3 0,2-6 0,2-5 0,3-12 0,1-2 0,1-10 0,0-3 0,-1-2 0,1-2 0,-1-1 0,-1 1 0,-5 0 0,2-5 0,-6 3 0,0 4 0,-1 0 0,-1 9 0,-7 2 0,0 4 0,0 11 0,-7 4 0,1 14 0,1 6 0,1 7 0,0 4 0,-3 4 0,3 2 0,2-6 0,2 5 0,0-3 0,0 0 0,6 0 0,1-6 0,-3-1 0,-2 1 0,5-1 0,2 1 0,1 0 0,-3-9 0,6-5 0,-6-6 0,3-6 0,-1-8 0,4-5 0,-6-5 0,-1-4 0,3-3 0,-5 5 0,7-5 0,0 1 0,0 0 0,-4 6 0,3-3 0,1 6 0,0 1 0,-4 3 0,4 1 0,-3 3 0,5 11 0,-6 2 0,6 9 0,-6 10 0,-3 3 0,-2 4 0,-2 3 0,0 6 0,0-5 0,0-2 0,0-2 0,0-6 0,0 0 0,0-1 0,0 1 0,0-9 0,0-11 0,0-13 0,0-5 0,0-1 0,0-3 0,2-2 0,3-2 0,1 2 0,7-4 0,-4 1 0,2 3 0,0 3 0,4 3 0,-2 5 0,-6 4 0,6 9 0,-3 3 0,6 3 0,-3 7 0,-9 5 0,3 1 0,-3-1 0,3-5 0,-5 4 0,4-4 0,-4-2 0,-2 2 0,3-8 0,1-1 0,3-8 0,6-7 0,-5-9 0,1 0 0,0 1 0,6-7 0,-2 0 0,2 2 0,-2 2 0,5 2 0,-7 1 0,2 1 0,0 5 0,-7-2 0,7 8 0,-6 3 0,4 11 0,-2 6 0,-3 6 0,-6 5 0,0 2 0,0-2 0,0 5 0,0-3 0,0 0 0,0 2 0,0-6 0,0 4 0,0-4 0,0-3 0,9 1 0,2 0 0</inkml:trace>
  <inkml:trace contextRef="#ctx0" brushRef="#br0" timeOffset="1900">2803 589 12287,'-19'-9'0,"6"7"0,-1-5 0,10 3 0,-2-2 0,3 3 0,3 3 0,9 11 0,2 9 0</inkml:trace>
  <inkml:trace contextRef="#ctx0" brushRef="#br0" timeOffset="2050">2744 961 12287,'-13'-13'0,"0"0"0,9 0 0,-3-7 0,5 10 0,20-8 0,3 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39.0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2372 79 12287,'-9'-19'0,"-2"-1"0,0 7 0,5 0 0,3 9 0,12-5 0,4 9 0,5 0 0,1 0 0,7 6 0,3 3 0,1 2 0,5 4 0,2 3 0,0 1 0,-2 1 0,-2 0 0,-7 6 0,4 2 0,-1 0 0,-6 1 0,-1-3 0,-4-4 0,-5 1 0,-7 4 0,-4-1 0,-2-7 0,0 1 0,0 0 0,-2-7 0,-4 0 0,-7 0 0,-5-2 0,-1 4 0,-3-6 0,-2-1 0,-2 1 0,-9 6 0,2-2 0,-4 3 0,-2-3 0,0 4 0,0-4 0,-1 5 0,1 1 0,2 7 0,5 0 0,5-2 0,6-2 0,10 4 0,4 3 0,5-1 0,2 0 0,2-2 0,5-4 0,6 2 0,4 2 0,5 0 0,4-4 0,5 2 0,-1 2 0,5 0 0,-7-4 0,1 2 0,-1 2 0,5 9 0,-5-2 0,-2 1 0,-4-1 0,6 11 0,-13-5 0,-2 2 0,-2 1 0,-4-3 0,-7 0 0,0 0 0,0 0 0,-2-6 0,-5 0 0,-6 2 0,-4 2 0,-5 0 0,-2-2 0,-2-5 0,2-2 0,-4-2 0,-1-6 0,1 0 0,0-1 0,-1-6 0,5-2 0,-2-2 0,2-5 0,-4-2 0,2-2 0,2 0 0,2 0 0,2 0 0,1 0 0,-1 0 0,1-8 0,-1-3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1.0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0 373 12287,'0'13'0,"2"-2"0,5-3 0,4-1 0,8-7 0,1 0 0,2 0 0,2 0 0,4-2 0,2-5 0,-4-4 0,5-8 0,-1-3 0,1-4 0,-7 4 0,2-6 0,-6 2 0,-7-1 0,-2-7 0,-7 3 0,2-2 0,-1 1 0,-12 8 0,-6-2 0,-4 6 0,-3 7 0,-2 4 0,-2 9 0,-2 0 0,2 0 0,-4 2 0,2 7 0,2 9 0,2 6 0,5 4 0,4-2 0,6 4 0,5 1 0,2 6 0,2-4 0,5 4 0,6 2 0,13 0 0,7 0 0,4 0 0,2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4.7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79 20 12287,'-20'0'0,"0"0"0,1-9 0,8 7 0,2-7 0,11 9 0,5 0 0,13 9 0,10 2 0</inkml:trace>
  <inkml:trace contextRef="#ctx0" brushRef="#br0" timeOffset="150">59 333 12287,'-9'-11'0,"1"1"0,-5 3 0,4 5 0,18-16 0,1 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2.1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312 255 12287,'0'-19'0,"-9"-1"0,7 7 0,-5 0 0,5 0 0,2-7 0,2 3 0,5 4 0,-5-5 0,7 7 0,-3-2 0,1 0 0,-1 0 0,-6-6 0,0 5 0,0 1 0,-8 9 0,-5-2 0,-5 3 0,-1 12 0,-1 2 0,3 4 0,4 5 0,-5-5 0,5 13 0,-4-2 0,-3 1 0,7 7 0,2-1 0,0 4 0,0 2 0,7 1 0,-3 1 0,3 2 0,-3 3 0,5 6 0,-4-6 0,4-4 0,2-8 0,-3 1 0,-1-6 0,-2-1 0,1 0 0,1-2 0,-3-6 0,5-11 0,-4-9 0,3-9 0,3-11 0,3-1 0,3-6 0,-2 6 0,10-8 0,-1 3 0,-3 0 0,8 0 0,-7 6 0,2 3 0,0 4 0,-7-2 0,8 8 0,1 3 0,-4 4 0,0 6 0,-3 7 0,-1 13 0,-7 9 0,0 9 0,0 8 0,-9 11 0,-4 5 0,-4 1 0,-3 5 0,0 3 0,1 3 0,-1 1 0,1-3 0,-1 3 0,3-18 0,1-6 0,3-10 0,9-14 0,-3-7 0,14-13 0,6-6 0,4-5 0,3-2 0,0 0 0,-1 0 0,10-9 0,1-2 0</inkml:trace>
  <inkml:trace contextRef="#ctx0" brushRef="#br0" timeOffset="900">723 706 12287,'-8'-11'0,"-1"4"0,-4 14 0,6 6 0,5 5 0,-4 3 0,-1 5 0,3 5 0,2-1 0,-5 7 0,1-4 0,1 4 0,3 2 0,2-6 0,0-3 0,0-1 0,0-5 0,0-3 0,0-1 0,0-9 0,0-5 0,0-12 0,0-7 0,0-7 0,2-4 0,3-4 0,1-2 0,3-3 0,-3-6 0,5 2 0,0 4 0,6-4 0,-6 6 0,2 1 0,0 4 0,1-2 0,3 1 0,-2 3 0,-2 3 0,-2 8 0,4 2 0,-2 2 0,1 3 0,5 6 0,-6 2 0,-2 4 0,-2 7 0,-5 5 0,1 3 0,-1 3 0,2 5 0,-1 1 0,-3 1 0,-2 4 0,0-5 0,0-2 0,0 7 0,0-4 0,0-1 0,0-4 0,0-4 0,0-2 0,0-1 0,0 1 0,0-9 0,9-3 0,2-8 0</inkml:trace>
  <inkml:trace contextRef="#ctx0" brushRef="#br0" timeOffset="1232">1429 608 12287,'-20'0'0,"1"0"0,-1 0 0,1 0 0,-1 0 0,0 2 0,1 2 0,1 5 0,5 2 0,-4 2 0,4 7 0,-2-1 0,1 1 0,-3 2 0,6 2 0,-2 4 0,0 2 0,2-3 0,-4 5 0,4 1 0,2-3 0,3 5 0,6-9 0,0-2 0,0-2 0,0-2 0,0-1 0,0 1 0,8-9 0,6-5 0,3-4 0,-2-4 0,3-4 0,3-7 0,1-5 0,2-1 0,0-3 0,2-2 0,-2-2 0,4-9 0,-1 2 0,-3-4 0,6-2 0,1 0 0</inkml:trace>
  <inkml:trace contextRef="#ctx0" brushRef="#br0" timeOffset="1398">1507 647 12287,'-11'0'0,"1"0"0,3 0 0,5 2 0,-7 5 0,0 6 0,7 4 0,-4 5 0,4 2 0,2 2 0,0 7 0,0-7 0,0 0 0,0 2 0,2-6 0,2 4 0,3-4 0,-3-2 0,7-3 0,2-4 0,4 5 0,3-8 0</inkml:trace>
  <inkml:trace contextRef="#ctx0" brushRef="#br0" timeOffset="2298">1664 667 12287,'-11'-11'0,"3"11"0,8 13 0,0 4 0,0 3 0,0 0 0,0 1 0,0 5 0,0-2 0,0 7 0,0-3 0,0-4 0,0 4 0,0-1 0,-3-3 0,-3-3 0,4-8 0,-5 0 0,5 3 0,2-8 0,0-1 0,0-14 0,0-6 0,0-4 0,0-9 0,0 0 0,0-1 0,0-1 0,9 0 0,2-7 0,2 5 0,0 1 0,-2 1 0,4 4 0,-2-2 0,2 2 0,3 2 0,1 3 0,1 1 0,-1 5 0,1-2 0,-1 8 0,1 3 0,-7 2 0,0 2 0,2 0 0,-6 8 0,0 5 0,-3 5 0,1 2 0,-1 6 0,-6 2 0,0 0 0,0 1 0,0-3 0,0-7 0,0 3 0,0 4 0,0-4 0,0 4 0,0-4 0,-2-11 0,-4-5 0,4-12 0,-5-7 0,5-5 0,2-1 0,0-7 0,0-3 0,0 1 0,0 0 0,2-1 0,2 5 0,5-2 0,2 2 0,0 3 0,4-1 0,-2-2 0,2-2 0,3 6 0,1 7 0,1 0 0,0 2 0,-1-4 0,1 8 0,-1 3 0,1 2 0,0 4 0,-1 4 0,-8-1 0,-2 8 0,-3 2 0,1 3 0,2 8 0,-5 2 0,3 0 0,-3 1 0,-2 3 0,-2-3 0,0 1 0,0 5 0,0-5 0,0 3 0,2 0 0,3-3 0,1-4 0,3-4 0,-3-2 0,-1-3 0,8-4 0,2-6 0,5-14 0,4-6 0,2-4 0,-2-3 0,4-6 0,-2-2 0,-2-3 0,-2-4 0,4 0 0,0 1 0,-4 1 0,-7-2 0,0 5 0,-6-1 0,0 3 0,0 4 0,-3 0 0,-8 0 0,-5-2 0,3 2 0,-9 11 0,-2 6 0,-3 5 0,-1 2 0,-1 2 0,0 3 0,1 1 0,-1 9 0,1-2 0,-1 5 0,0 2 0,7 6 0,0 2 0,0 0 0,2 1 0,-4-1 0,9-2 0,1 5 0,3-1 0,2 5 0,2-7 0,5 0 0,6 1 0,4-3 0,5-7 0,2 1 0,2 0 0,9-3 0,-2-4 0,4-6 0,2-5 0,9-2 0,2 0 0,9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7.2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275 587 12287,'-9'-20'0,"7"9"0,-16 2 0,10 12 0,-8 3 0,3 7 0,-2 5 0,4 12 0,-2 9 0,-2 9 0,-2 2 0,-3 7 0,0-5 0,3 3 0,4-3 0,-2 9 0,6-7 0,0-4 0,1-6 0,-6-3 0,8-15 0,2-2 0,1-2 0,3-11 0,3-4 0,1-14 0,2-6 0,3-5 0,-4-3 0,3-5 0,3-7 0,2-11 0,7-4 0,-1-2 0,1-4 0,6-5 0,0-6 0,-2-5 0,-2 0 0,4-4 0,0 7 0,-2 2 0,-2 4 0,-5 8 0,-4 21 0,-6 6 0,-5 8 0,-2 12 0,0 21 0,0 17 0,0 10 0,0-9 0,0 4 0,0 2 0,0 9 0,0 2 0,0 2 0,0 0 0,0-4 0,0 2 0,0-6 0,0-1 0,7-1 0,-1-7 0,-1-3 0,5-8 0,-5-6 0,8-18 0,2-11 0,-4-15 0,2-7 0,2-6 0,3-7 0,8-4 0,0-11 0,-2-2 0,-2-3 0,4-8 0,2 3 0,0-6 0,1-1 0,3 4 0,-5 6 0,-3 14 0,-3 10 0,-8 5 0,-2 17 0,-2 5 0,-2 13 0,-7 4 0,-3 11 0,-3 6 0,4 3 0,-7 1 0,2 5 0,1 7 0,-9 11 0,4 4 0,-2 2 0,0 4 0,6 3 0,-6 4 0,0 2 0,2 2 0,0 5 0,7-5 0,-3-2 0,3 1 0,2 7 0,2-16 0,0-5 0,0-7 0,0-1 0,2-16 0,4-2 0,8-4 0,12-7 0,-5-13 0,8-11 0</inkml:trace>
  <inkml:trace contextRef="#ctx0" brushRef="#br0" timeOffset="516">1294 665 12287,'-20'0'0,"3"-2"0,2-3 0,2-1 0,6-1 0,-6 7 0,-2 0 0,4 0 0,-2 3 0,-2 3 0,-1 5 0,1 9 0,2-1 0,-2 1 0,4 6 0,-2 2 0,0 0 0,2 1 0,0 3 0,7-3 0,-3-1 0,3 0 0,-5 5 0,2-7 0,3 0 0,2 3 0,4-8 0,5 6 0,4-14 0,8-7 0,1-4 0,-1-4 0,1-4 0,0-7 0,-1-5 0,7-8 0,3-5 0,-1-3 0,0-8 0,5-1 0,-7 1 0,-2-1 0,-2-3 0,-3-6 0,-1 8 0,-3 5 0,-2 4 0,-9 11 0,3-2 0,-14 13 0,-4 9 0,1 8 0,-8 7 0,5 11 0,-2 4 0,2 7 0,-2 1 0,6 3 0,0 0 0,0 5 0,1 1 0,3-3 0,-1-1 0,1 0 0,3 0 0,2 0 0,0-2 0,0-4 0,2 2 0,3-9 0,1-2 0,10-11 0,-1-6 0,7-7 0,4-7 0,9-4 0,-5-9 0</inkml:trace>
  <inkml:trace contextRef="#ctx0" brushRef="#br0" timeOffset="698">1705 704 12287,'-19'0'0,"6"7"0,2 1 0,2 3 0,-4 5 0,4 7 0,-1 4 0,5-1 0,-1-7 0,3 3 0,3 4 0,0-2 0,0 9 0,3-11 0,1-1 0,5-8 0,2-4 0,-7-2 0,13-7 0,-6 0 0</inkml:trace>
  <inkml:trace contextRef="#ctx0" brushRef="#br0" timeOffset="839">1725 489 12287,'-20'0'0,"7"0"0,0 0 0,9 0 0,-5-9 0,9-2 0</inkml:trace>
  <inkml:trace contextRef="#ctx0" brushRef="#br0" timeOffset="1165">2058 57 12287,'0'-11'0,"0"1"0,0 3 0,0 3 0,0-9 0,0 8 0,-2-1 0,-2 12 0,-3 7 0,-2 11 0,5 5 0,-5 1 0,-1 5 0,-1 2 0,-5 4 0,3 5 0,-2 6 0,-2 1 0,-3 3 0,3 5 0,4 0 0,-5 9 0,5 0 0,-2-1 0,2-3 0,4-8 0,9-3 0,0-7 0,0-7 0,2 0 0,5-14 0,4-3 0,8-11 0,1-7 0,-1-12 0,1-7 0,8-5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4:49.5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175 1118 12287,'-20'8'0,"-6"1"0,0 4 0,0 2 0,6-8 0,3 8 0,1-4 0,3 0 0,9-2 0,-3-9 0,14-2 0,6-5 0,-2-2 0,4-8 0,5-1 0,4-3 0,8-10 0,-3 3 0,-1 0 0,0-1 0,-2-3 0,-4 3 0,2 1 0,2 0 0,-2-5 0,-9 7 0,-1 0 0,1-3 0,-6 8 0,-3-5 0,-4 4 0,-2 2 0,0 1 0,-2 1 0,-4 5 0,-5 4 0,-9 9 0,7 0 0,0 0 0,9 0 0,-3 0 0,14 0 0,6 0 0,4-2 0,3-2 0,-1-3 0,-6 1 0,0 6 0,-2 8 0,2 6 0,-6 3 0,-5 3 0,-2 1 0,0 5 0,0 7 0,0 4 0,0 2 0,-2 1 0,-3-1 0,-1 0 0,-3-2 0,5-2 0,-3-3 0,3 3 0,2-6 0,2-3 0,0-5 0,2-10 0,5-4 0,6-5 0,13-13 0,9-8 0,8-12 0,-2-6 0,7-2 0</inkml:trace>
  <inkml:trace contextRef="#ctx0" brushRef="#br0" timeOffset="733">900 687 12287,'-20'10'0,"7"1"0,0-4 0,0-3 0,-4 9 0,1 0 0,3-2 0,7 7 0,-7-5 0,0 4 0,2 3 0,-5 6 0,8 2 0,-1 3 0,0 3 0,3-3 0,6-1 0,0-1 0,0-5 0,0-2 0,0-3 0,0 1 0,9-3 0,4-4 0,4-6 0,3-7 0,-1-5 0,1-3 0,-1-3 0,8-2 0,-1-9 0,-2-2 0,-3-2 0,-3 0 0,-3 4 0,-2-2 0,2-2 0,-6 0 0,-2 4 0,-5-4 0,-2 4 0,-2-4 0,-5 6 0,-6 7 0,2-2 0,-2 8 0,-2 3 0,-3 2 0,-1 2 0,-1 0 0,1 0 0,6 0 0,-1 0 0,10 0 0,4 0 0,13-2 0,5-3 0,1-1 0,1-7 0,2 6 0,2 1 0,2-3 0,0 5 0,-7-7 0,1 2 0,0 5 0,-1-5 0,1 2 0,-1 3 0,1 2 0,-9 2 0,-2 2 0,-9 5 0,0 6 0,-9 4 0,-2 3 0,0-1 0,0 1 0,7 0 0,-3-1 0,3 1 0,0-1 0,-1 3 0,-1 4 0,-1 5 0,7 6 0,0-5 0,0-10 0,0-9 0,0 2 0,2 1 0,3-1 0,3-4 0,3-2 0,-4-3 0,6-6 0,2 0 0,3 0 0,-1-9 0,0-1 0,-1-4 0,-1 1 0,13 0 0,-8-8 0,-1-3 0,-3-3 0,1 1 0,-6 7 0,0-1 0,-5 1 0,3-8 0,-2 1 0,-3 2 0,-2 3 0,-2 1 0,-2-2 0,-5 0 0,-6 3 0,2-5 0,-2 13 0,0-2 0,2 0 0,-6 8 0,4-1 0,-4 4 0,-1 4 0,5 4 0,4-3 0,9 14 0,0-6 0</inkml:trace>
  <inkml:trace contextRef="#ctx0" brushRef="#br0" timeOffset="1448">1488 647 12287,'11'0'0,"-3"0"0,-5-6 0,3-1 0,-4 1 0,7 14 0,-9 6 0,0 3 0,0 9 0,0 0 0,0 0 0,0 3 0,0-5 0,0 6 0,0-2 0,0-4 0,-7 5 0,1-3 0,-1-2 0,-1-2 0,5-3 0,-3 1 0,4-1 0,0-6 0,-5 0 0,5-10 0,-2-3 0,8-11 0,0-7 0,9-3 0,3-6 0,1-5 0,0-3 0,-1 0 0,-3 5 0,2 1 0,0 3 0,0 4 0,-2-4 0,-2 4 0,5-2 0,-6 7 0,-1 4 0,0 9 0,-3-3 0,-1 7 0,8 7 0,-9-3 0,3 9 0,-5 2 0,-2 3 0,6 1 0,1 1 0,-3 0 0,-1-1 0,-3 1 0,0-1 0,0 1 0,0 0 0,0-1 0,0 1 0,0-7 0,0 0 0,0-9 0,0 3 0,0-14 0,0-8 0,0-9 0,6 0 0,3-6 0,-1-1 0,1 1 0,6 3 0,-1-3 0,3-1 0,3 1 0,-1 6 0,1-2 0,-1 4 0,1 3 0,0-1 0,1 3 0,3 1 0,2 3 0,1 9 0,-8-3 0,1 5 0,-1 2 0,1 0 0,0 0 0,-3 2 0,-4 5 0,4 2 0,-6 8 0,0 0 0,-4 5 0,-3 4 0,0 0 0,3 5 0,-3-1 0,-1 7 0,-6-4 0,-1 4 0,-3 2 0,-6-6 0,5 0 0,-1-1 0,0-1 0,-4-3 0,4-6 0,1 2 0,-1 2 0,-4 0 0,6-6 0,1-1 0,15-8 0,2-2 0</inkml:trace>
  <inkml:trace contextRef="#ctx0" brushRef="#br0" timeOffset="2233">2703 99 12287,'-11'-9'0,"2"7"0,3-9 0,-1 4 0,-8 5 0,15-7 0,0 9 0,9 3 0,10 1 0,1 2 0,-1-1 0,3-3 0,2-2 0,2 0 0,-2 0 0,5 0 0,-1 0 0,0 0 0,1 0 0,3 0 0,-6 0 0,-2-2 0,-2-5 0,4 3 0,0-9 0,-2 6 0,-8-4 0,-3 3 0,-9-8 0,-4 14 0,-13-4 0,-5 4 0,-1 2 0,-1 8 0,-2 5 0,-1 5 0,-4 1 0,-5 7 0,6 3 0,2 1 0,2 5 0,2 0 0,1 2 0,1-2 0,5 0 0,-2 13 0,6-9 0,1 0 0,-1-4 0,2 2 0,7-4 0,0 1 0,0-1 0,7-2 0,-1-8 0,1 4 0,2-3 0,-5-3 0,7-1 0,0 2 0,0 4 0,-7-4 0,5 4 0,-3-4 0,1-3 0,1-1 0,-3-3 0,1-2 0,-1 2 0,3 3 0,-1 1 0,6 1 0,-6-1 0,-3 1 0,-2-7 0,-2 0 0,0 2 0,0 3 0,0 1 0,0 1 0,-2-1 0,-2 1 0,-3 0 0,-6-1 0,6 1 0,1-1 0,-3 1 0,5 0 0,-7-1 0,0 1 0,0-1 0,-2 10 0,-7-1 0,1-4 0,-1 2 0,1-13 0,-3 5 0,-4 1 0,4-1 0,-6-3 0,2-4 0,-1-2 0,1-3 0,7-6 0,-1 0 0,0 0 0,1-17 0,-1-5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8:25.6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96 39 12287,'-20'-10'0,"1"-8"0,-1 16 0,1-7 0,8 9 0,4 0 0,14 0 0,6 0 0,-2 0 0,2 2 0,2 5 0,2-5 0,3 7 0</inkml:trace>
  <inkml:trace contextRef="#ctx0" brushRef="#br0" timeOffset="166">57 196 12287,'-13'-2'0,"0"-5"0,8 5 0,-3-6 0,16 8 0,3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8:20.5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588 530 12287,'0'-11'0,"0"0"0,0 5 0,0-5 0,0-9 0,0 1 0,2-1 0,5 0 0,-3 1 0,7-1 0,0-2 0,0-4 0,2 2 0,4-6 0,-1-1 0,-3 1 0,-2-1 0,2-1 0,-5 3 0,1 1 0,-7 6 0,5-4 0,-5 4 0,-4 12 0,-5 3 0,-6 5 0,-4 2 0,-5 4 0,-4 7 0,-5 11 0,1 6 0,-7 14 0,4 10 0,-4 4 0,-2 3 0,6 7 0,3 3 0,2 5 0,4 7 0,2 2 0,2-1 0,3 3 0,4 0 0,8-34 0,1 1 0,4 35 0,0 2 0,0 0 0,0-8 0,2-11 0,3-7 0,1 0 0,1-9 0,-5-6 0,2-4 0,3-5 0,-1 2 0,-6-15 0,0-8 0,0-12 0,0-12 0,0-7 0,0-7 0,0-6 0,0-9 0,0-8 0,0-1 0,0-6 0,0 2 0,0 5 0,0 1 0,0 3 0,2 2 0,5 4 0,-3 5 0,7 8 0,-2 1 0,0 10 0,-5 9 0,5 13 0,2 11 0,-5 15 0,7 16 0,0 6 0,-2 4 0,-2 16 0,-7-1 0,2 9 0,0-39 0,-1 1 0,0 3 0,-2 3 0,-3 4 0,-2 2 0,-2-1 0,-1 0 0,-1 2 0,-2 0 0,-3 7 0,-2 0 0,-1-4 0,-1-1 0,0-3 0,-1-2 0,3-6 0,-2-1 0,-3 2 0,-2-1 0,-12 30 0,1 0 0,2 0 0,-1 4 0,6-19 0,4-5 0,7 0 0,-1-6 0,10-11 0,1-11 0,3-7 0,4 1 0,5-9 0,6-5 0,5 1 0,1-3 0,1-2 0,-1-7 0,1-3 0,8-3 0,-6 0 0,6 0 0</inkml:trace>
  <inkml:trace contextRef="#ctx0" brushRef="#br0" timeOffset="2266">1098 785 12287,'-11'0'0,"2"-2"0,11-3 0,5-1 0,-5-9 0,5 1 0,1-3 0,-1-3 0,-1 7 0,-6 0 0,0 0 0,-8 2 0,-5 5 0,-5 4 0,-1 2 0,-1 0 0,0 8 0,1 5 0,1 5 0,3-1 0,4-2 0,3-1 0,1-1 0,7 6 0,0 1 0,0-1 0,0 3 0,0 4 0,2-4 0,3 4 0,3-4 0,3-2 0,-4-3 0,6-2 0,0-2 0,-2 3 0,4 1 0,-6 3 0,2-1 0,-7 1 0,2-1 0,-3 1 0,-3 0 0,0-1 0,0 1 0,-16-3 0,-3-2 0,-3-1 0,0 1 0,-4-4 0,-2 0 0,0-3 0,-1-3 0,3-3 0,6-2 0,1 0 0,1-2 0,5-5 0,13-10 0,13-9 0,14-9 0,3 4 0</inkml:trace>
  <inkml:trace contextRef="#ctx0" brushRef="#br0" timeOffset="2632">1313 961 12287,'-19'0'0,"-1"0"0,9-9 0,-6 7 0,17-15 0,0 4 0,9-2 0,10-1 0,1 3 0,-1-2 0,1-2 0,0-3 0,-1 0 0,-6 3 0,-2 2 0,-2 2 0,-3 0 0,-6-7 0,-8 9 0,-5 5 0,-5 3 0,-1 3 0,-1 7 0,-2 2 0,-2 2 0,-2 4 0,0 9 0,6 2 0,1-2 0,-1-2 0,3 4 0,2 0 0,4-2 0,2-2 0,2 4 0,7 0 0,0-2 0,0-2 0,9-5 0,4-2 0,7-4 0,6-2 0,2 4 0,9-7 0,0-1 0,5-3 0,10-11 0,-2-2 0</inkml:trace>
  <inkml:trace contextRef="#ctx0" brushRef="#br0" timeOffset="2898">1823 765 12287,'-9'-13'0,"-4"0"0,-4 9 0,-3-12 0,1 10 0,6-1 0,-1 7 0,1 3 0,-6 1 0,-1 2 0,7 10 0,0-3 0,0 4 0,2 3 0,-6-1 0,6 1 0,-2 2 0,0 4 0,2-4 0,-4 4 0,4-4 0,2-3 0,2 1 0,7-1 0,0 1 0,3 0 0,3-3 0,7-4 0,7-4 0,6-9 0,4-2 0,1-5 0,8-4 0,-2-8 0,7-1 0,1-8 0,-5-3 0</inkml:trace>
  <inkml:trace contextRef="#ctx0" brushRef="#br0" timeOffset="3299">2117 373 12287,'0'-11'0,"0"-6"0,-9 6 0,7 0 0,-7 5 0,9 14 0,0 10 0,0 6 0,0 11 0,0-1 0,0 8 0,0 3 0,-2 8 0,-2-8 0,-3-1 0,3-3 0,2 3 0,2 0 0,0-5 0,0-2 0,-7-5 0,1-12 0,1 0 0,3-1 0,2 1 0,0-18 0,0-4 0</inkml:trace>
  <inkml:trace contextRef="#ctx0" brushRef="#br0" timeOffset="3472">1882 667 12287,'-20'-8'0,"9"5"0,3-14 0,8 4 0,4 2 0,7 0 0,8 2 0,8 1 0,-1 3 0,4-1 0,1 1 0,10-3 0,-4 1 0,0 3 0,0 2 0,4 2 0,-8 0 0,4 8 0,2 3 0</inkml:trace>
  <inkml:trace contextRef="#ctx0" brushRef="#br0" timeOffset="3664">2352 726 12287,'-11'0'0,"-6"0"0,4 0 0,4 2 0,0 3 0,1 1 0,3 9 0,-6-2 0,3 5 0,1 1 0,7 1 0,0 0 0,0-1 0,0 1 0,0-1 0,0 1 0,0-7 0,2-2 0,5-2 0,4-12 0,8-7 0</inkml:trace>
  <inkml:trace contextRef="#ctx0" brushRef="#br0" timeOffset="3814">2450 530 12287,'-19'0'0,"8"-9"0,0 7 0,4-4 0,5 3 0,-4 3 0,12 0 0,5 9 0,9 4 0,-1 5 0,1 1 0</inkml:trace>
  <inkml:trace contextRef="#ctx0" brushRef="#br0" timeOffset="4130">2627 628 12287,'-14'0'0,"1"0"0,9 0 0,-13 0 0,4 0 0,-3 2 0,1 3 0,2 1 0,6 9 0,-3-2 0,1 7 0,5 6 0,-5-2 0,2 9 0,3 2 0,2 2 0,2-5 0,0 1 0,0 0 0,0-3 0,0-2 0,2-8 0,2 0 0,3-1 0,6-6 0,-4-2 0,1-2 0,6-5 0,1-8 0,3-5 0,-1-4 0,1-9 0,-3 3 0,-1-10 0,-3 3 0,2 0 0,-4-9 0,0 3 0,-3-3 0,-3 2 0,-3-2 0,-2 9 0,0 2 0,0 2 0,-9 5 0,-2 2 0,-2 4 0,0 2 0,0 0 0,-6 5 0,-1-2 0,3 1 0,3 12 0,6 4 0,8 8 0</inkml:trace>
  <inkml:trace contextRef="#ctx0" brushRef="#br0" timeOffset="4532">2862 628 12287,'-20'0'0,"7"0"0,0 0 0,9 9 0,-5 6 0,2 7 0,1 4 0,-1 2 0,7-4 0,0 4 0,0 3 0,0-7 0,0 2 0,0-4 0,0-3 0,0 1 0,0 0 0,0-1 0,0-10 0,0-9 0,0-11 0,0-6 0,0-3 0,0 0 0,0 1 0,0-7 0,3-3 0,1 1 0,2 0 0,7-5 0,-4 7 0,2 2 0,4 2 0,-4 3 0,2-1 0,3 0 0,1 3 0,3 2 0,-1 2 0,1 8 0,-1-1 0,-8 12 0,-2 7 0,-3 7 0,1 6 0,0-2 0,-7 7 0,0-1 0,0 1 0,0-7 0,0 4 0,0-2 0,0 0 0,0 7 0,0-7 0,0-2 0,0-2 0,0-3 0,8-8 0,3-2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8.074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137 491 12287,'0'15'0,"0"2"0,0 9 0,0 9 0,0 11 0,-2 22 0,-2 10 0,-3 11 0,-6 7 0,4 2 0,-1-2 0,-6-5 0,8-1 0,-1-14 0,2-13 0,1-11 0,-1-4 0,7-22 0,0-2 0,-2-11 0,-2-8 0,-3-10 0,1-6 0,6-10 0,-2-5 0,-5-7 0,5-6 0,-5-7 0,5-6 0,2-5 0,0-8 0,0-3 0,0-1 0,0-6 0,0-7 0,0-8 0,2-1 0,5-3 0,-3 39 0,3-1 0,3 5 0,1 0 0,1 2 0,0 0 0,15-43 0,7 8 0,-1 23 0,4 8 0,2 10 0,0 4 0,-2 19 0,-4 9 0,-7 7 0,3 6 0,-3 2 0,-4 5 0,-7 2 0,0 8 0,-8 8 0,-3-1 0,-2 2 0,-4 3 0,-5 8 0,-6 0 0,-4 0 0,-9 7 0,-3 2 0,-1 0 0,-5 0 0,0 2 0,0-7 0,5-1 0,2 1 0,-5 1 0,7-5 0,17-17 0,16-9 0,17-26 0,6-9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09.6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98 432 12287,'-20'-20'0,"1"3"0,1 2 0,5 2 0,-2 6 0,9-6 0,-1 9 0,7-3 0,0 14 0,0 6 0,7 4 0,1 3 0,3 2 0,4 4 0,-4 4 0,0 9 0,-2 1 0,-5-1 0,5 6 0,-3 3 0,-1 0 0,-3 0 0,5 4 0,-1-6 0,-2-2 0,-1-3 0,-3-8 0,-3-3 0,-3-1 0,2-12 0,-10-10 0,8-7 0,-5-7 0,0-8 0,0-9 0,7-13 0,-5-11 0,3 0 0,-1 0 0,1-6 0,3 1 0,-1-3 0,-2-3 0,-1 2 0,7 1 0,0 3 0,0 6 0,9-10 0,2 18 0,2 2 0,0 8 0,0 5 0,6 16 0,3-1 0,4 0 0,3 3 0,5 6 0,-1 2 0,2 4 0,2 5 0,2 9 0,0 0 0,1-1 0,-10 1 0,-4 2 0,-4 4 0,-5 2 0,-4 5 0,-8-7 0,-10-4 0,-8-3 0,-13 1 0,-6-1 0,-5 1 0,-3 6 0,1 0 0,0-4 0,0-7 0,0 3 0,-1-7 0,3-1 0,5-3 0,3-5 0,10-2 0,-1 0 0,9 0 0,5 0 0,12 0 0,7 0 0,5 0 0,1 0 0,1 2 0,0 5 0,-1 4 0,3 11 0,2 1 0,2 4 0,0 1 0,-4-2 0,2 5 0,2-1 0,0 1 0,-6-8 0,-1 4 0,1-3 0,0-3 0,-3-1 0,-2-3 0,-2-4 0,-6 3 0,6-10 0,0 1 0,7-7 0,-1 0 0</inkml:trace>
  <inkml:trace contextRef="#ctx0" brushRef="#br0" timeOffset="517">862 354 12287,'-11'-20'0,"-6"9"0,13-4 0,-9 8 0,8 9 0,-1 12 0,4 3 0,2 3 0,0 8 0,0 5 0,0 4 0,0 2 0,0 0 0,0 2 0,0 3 0,0 2 0,0-1 0,0-5 0,0-1 0,0 0 0,0-2 0,0-4 0,0-7 0,0-4 0,0-12 0,0-3 0,0-14 0,0-6 0,0-4 0,0-3 0,0 1 0,0-3 0,0-4 0,0 2 0,-3-9 0,-1 1 0,-2 1 0,-1-4 0,7 7 0,0 0 0,0-1 0,0-3 0,0 3 0,0 1 0,0 0 0,7 2 0,-1 4 0,1 0 0,1 2 0,-3-8 0,6 13 0,-1 0 0,1-3 0,2 7 0,7 0 0,0 3 0,-1-1 0,1 5 0,-1-3 0,1 3 0,6 2 0,2 2 0,1 0 0,-1 0 0,5 0 0,-7 0 0,-2 0 0,-2 0 0,2 2 0,-1 2 0,-3 5 0,-3 2 0,-1-5 0,-12 7 0,3 3 0,-3 1 0,-2 3 0,-2-1 0</inkml:trace>
  <inkml:trace contextRef="#ctx0" brushRef="#br0" timeOffset="721">823 628 12287,'-19'0'0,"6"0"0,-1 0 0,-1 0 0,4 0 0,-2 0 0,11 0 0,2 0 0,11 0 0,6-2 0,5-3 0,4-1 0,7 2 0,4-5 0,2 2 0,0 3 0,1 2 0,-1 0 0,0-5 0,0 5 0,0-7 0</inkml:trace>
  <inkml:trace contextRef="#ctx0" brushRef="#br0" timeOffset="962">823 981 12287,'-19'0'0,"-1"0"0,0 0 0,1 0 0,6 0 0,0 0 0,10 0 0,3 0 0,11 0 0,15-7 0,7-2 0,6-1 0,7-6 0,2 5 0,6-2 0,-3 0 0,-4 2 0,6-4 0,-8 6 0,1 1 0,2-1 0,-7-4 0,5 6 0,-7 1 0,-6-3 0,4 7 0,-6-7 0</inkml:trace>
  <inkml:trace contextRef="#ctx0" brushRef="#br0" timeOffset="1832">1823 354 12287,'-11'-9'0,"0"7"0,4-5 0,3 5 0,-9 2 0,6 0 0,-3 2 0,1 5 0,-4 4 0,4 10 0,-2 5 0,-4 7 0,0 4 0,-1 2 0,3 1 0,-2-1 0,4 6 0,-2 3 0,0 0 0,2 0 0,3-11 0,5-11 0,-1-4 0,-3-2 0,1-9 0,6-5 0,0-15 0,0-8 0,0-7 0,6-11 0,1 3 0,0-5 0,1-3 0,-3-5 0,8-3 0,0 0 0,-2 0 0,6-2 0,-4 6 0,5 3 0,1-3 0,1 3 0,-1 8 0,1 7 0,0 4 0,-1 9 0,1 0 0,-3 11 0,-4 2 0,-4 11 0,0 6 0,-7 5 0,7 4 0,-3 5 0,1-1 0,1 7 0,-3-4 0,1 2 0,-1-3 0,-1 3 0,0-6 0,3 1 0,-3 5 0,-2 0 0,0-3 0,3-5 0,1-6 0,1-1 0,-7 0 0,0-1 0,-2-1 0,-5-5 0,-4-5 0,-8-8 0</inkml:trace>
  <inkml:trace contextRef="#ctx0" brushRef="#br0" timeOffset="1998">1450 667 12287,'13'-9'0,"0"-4"0,1 2 0,7 1 0,5-1 0,7 0 0,11 4 0,4-6 0,2 0 0,4 2 0,3 0 0,2 7 0,-1-3 0,1 3 0,0-7 0,0 0 0</inkml:trace>
  <inkml:trace contextRef="#ctx0" brushRef="#br0" timeOffset="2647">2293 334 12287,'-11'-2'0,"5"-5"0,-5 5 0,9-7 0,-7 12 0,9 3 0,0 7 0,0 7 0,0 4 0,2 2 0,5-2 0,-5 0 0,6 0 0,-1 4 0,0 2 0,6-3 0,-7 5 0,-1 1 0,-3-3 0,4-1 0,1-10 0,-3 1 0,-2 0 0,-2-1 0,0 1 0,0-9 0,0-5 0,0-12 0,0-7 0,0-5 0,-2-1 0,-2-1 0,-3 0 0,1 1 0,6-1 0,-2 1 0,-5-1 0,5 0 0,-5 1 0,5-1 0,2 1 0,0-8 0,0 1 0,0 0 0,0-2 0,0 4 0,0-9 0,0 1 0,0 1 0,7-6 0,1 4 0,1-1 0,0 1 0,4-2 0,-4 9 0,-1 2 0,1 2 0,0 3 0,-3-1 0,-1 3 0,8 3 0,0 6 0,6 8 0,1 0 0,-1 0 0,1 0 0,2 0 0,2 2 0,2 4 0,7-1 0,-5 8 0,0 2 0,1 3 0,3 1 0,-4 3 0,1 2 0,-1 2 0,-4 9 0,-9-2 0,-4 1 0,-2-1 0,-3 4 0,-6-4 0,0 4 0,0 2 0,-2-2 0,-4-2 0,-7-5 0,-5-1 0,-8 3 0,-2-3 0,-3-1 0,-4 0 0,-2-2 0,-2-6 0,0 0 0,0-1 0,0 1 0,-1-1 0,-7 1 0,-4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05.2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314 119 12287,'-10'0'0,"-6"-3"0,10-3 0,-1 1 0,7-8 0,-2 7 0,-4-7 0,3 0 0,-8-5 0,5 5 0,-7 7 0,2 4 0,-2 4 0,-2 4 0,-3 7 0,-1 5 0,-1 4 0,0 1 0,1 4 0,-1 7 0,1-1 0,1 2 0,5-2 0,-2 1 0,8-5 0,3-1 0,2 0 0,4 5 0,5-7 0,3-2 0,10-11 0,0-6 0,-1-5 0,3-9 0,2-4 0,4-4 0,3-7 0,-5-4 0,4 0 0,1-4 0,-1-1 0,-6-10 0,2 6 0,-4 0 0,-2-2 0,-3 9 0,-2 2 0,-4 4 0,-2 2 0,-2 7 0,-10 2 0,-3 3 0,-5 3 0,-9 12 0,1 6 0,1 7 0,3 3 0,4 4 0,3-3 0,-5 4 0,6 0 0,3 0 0,1 1 0,3 3 0,0-5 0,0-3 0,0-3 0,3-1 0,3-3 0,7-4 0,5 5 0,10-16 0,2 7 0</inkml:trace>
  <inkml:trace contextRef="#ctx0" brushRef="#br0" timeOffset="383">804 60 12287,'-13'0'0,"0"0"0,9 0 0,-7 0 0,5 0 0,1 0 0,-8 0 0,7 0 0,-8 0 0,-1 0 0,0 2 0,0 2 0,2 5 0,-3 2 0,6 0 0,-4 4 0,1-2 0,3 2 0,-6 3 0,8 1 0,-1 1 0,0 0 0,3-1 0,6 1 0,0-1 0,0 1 0,2 0 0,4-3 0,7-4 0,5 2 0,4-8 0,4-3 0,6-2 0,5-2 0,3-2 0,-1-4 0,9-5 0,2-9 0</inkml:trace>
  <inkml:trace contextRef="#ctx0" brushRef="#br0" timeOffset="866">1255 60 12287,'-11'-20'0,"-6"9"0,13-4 0,-10 8 0,8 1 0,-7 6 0,0 0 0,-7 0 0,1 0 0,6 0 0,-1 2 0,-1 2 0,-2 3 0,-3 8 0,1-2 0,-1 5 0,0-5 0,3 0 0,2 2 0,2 3 0,6 1 0,-4 1 0,3-1 0,3 1 0,3 0 0,2-1 0,0 1 0,2-1 0,5 1 0,6-3 0,4-4 0,12 5 0,3-7 0,3 0 0,-2-5 0,21-4 0,-2-2 0</inkml:trace>
  <inkml:trace contextRef="#ctx0" brushRef="#br0" timeOffset="1383">1510 177 12287,'-11'0'0,"-6"0"0,17 0 0,0 0 0,8-2 0,12-4 0,0-7 0,-7 4 0,-2 0 0,-3 0 0,-3-4 0,-3 2 0,-2-2 0,0-2 0,0 4 0,0-2 0,-2 9 0,-5-3 0,-6 5 0,-4 2 0,-3 2 0,0 5 0,1 6 0,-1 4 0,1 3 0,-1 2 0,0 4 0,3-2 0,2 6 0,4 1 0,2-1 0,3-4 0,6 5 0,0-3 0,0-4 0,2 4 0,4-4 0,7-4 0,5-5 0,1-10 0,3 3 0,4-1 0,7-1 0,4-1 0,2-12 0,9-4 0,2-8 0</inkml:trace>
  <inkml:trace contextRef="#ctx0" brushRef="#br0" timeOffset="1850">1902 177 12287,'-17'-19'0,"3"-1"0,8 9 0,10 3 0,5 1 0,2 0 0,2-6 0,7 5 0,-1-3 0,1 0 0,-1-2 0,1 6 0,-9-4 0,-2 1 0,-18 1 0,-4 7 0,-7 8 0,-6 5 0,4-4 0,-4 6 0,4 0 0,3-2 0,1 6 0,3-4 0,2 5 0,9 1 0,-3 1 0,5-1 0,4-6 0,5-2 0,6-2 0,4 4 0,3-4 0,-1-1 0,1 1 0,0-2 0,-3-5 0,-2 2 0,-2 3 0,-6 2 0,6-3 0,-9 5 0,3 9 0,-7-7 0,-7-3 0,-6 1 0,-4 0 0,-3-6 0,1 3 0,-1-1 0,0-1 0,1 7 0,-1-6 0,1-3 0,-1-1 0,9-3 0,-6 8 0,6 3 0</inkml:trace>
  <inkml:trace contextRef="#ctx0" brushRef="#br0" timeOffset="2667">2392 138 12287,'0'-11'0,"0"3"0,-2 8 0,-5 0 0,5-3 0,-5-3 0,5 4 0,2-7 0,0 7 0,0-5 0,-8 5 0,-5-4 0,2 3 0,-2 3 0,-3 0 0,1 3 0,0 1 0,2 2 0,0 7 0,-7-6 0,9 8 0,5-2 0,4 5 0,2 1 0,2-1 0,4-3 0,5-2 0,0 2 0,6-4 0,-4 2 0,5 3 0,-1 1 0,-1 0 0,-6-1 0,-1-3 0,0-2 0,-5 4 0,3-2 0,-1-7 0,-6 7 0,-8-2 0,-5 2 0,-5-6 0,-1 2 0,-1-3 0,0-1 0,1-3 0,-1-2 0,1 0 0</inkml:trace>
  <inkml:trace contextRef="#ctx0" brushRef="#br0" timeOffset="3231">2980 119 12287,'-13'0'0,"0"0"0,6 0 0,-6 0 0,9 0 0,-5 0 0,9 0 0,0 0 0</inkml:trace>
  <inkml:trace contextRef="#ctx0" brushRef="#br0" timeOffset="3402">2921 471 12287,'-13'-6'0,"0"-1"0,9 1 0,-5-3 0,5 7 0,4-5 0,4-4 0,15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15.5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129 39 12287,'-26'-6'0,"0"-1"0,-9-8 0,20 13 0,-5-5 0,14 5 0,6 2 0,13 2 0,4 3 0,3 1 0,-1 1 0,10 2 0,1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15.7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39 12287,'-6'-13'0,"-1"0"0,0 9 0,7-5 0,0 18 0,0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13.9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98 177 12287,'-13'-6'0,"0"-1"0,2-2 0,-4 5 0,2-2 0,8-1 0,-3 16 0,8 4 0,0 4 0,0 3 0,-7 6 0,1 2 0,1 1 0,3-1 0,2 7 0,0-3 0,0 5 0,0 3 0,0-10 0,0-2 0,0-1 0,0-1 0,0 0 0,0-7 0,0-8 0,0-4 0,0-14 0,0-6 0,2-6 0,3-7 0,3-5 0,3 1 0,0-7 0,4 4 0,-2-4 0,3-2 0,1 6 0,3 0 0,-1 1 0,1 1 0,-1 3 0,1 8 0,0 1 0,-1-1 0,1 3 0,-1 4 0,1 6 0,0 5 0,-7 4 0,0 5 0,-2 3 0,2 12 0,-7 2 0,-4 2 0,-2 3 0,0-5 0,0 4 0,0 2 0,0-6 0,-2 5 0,-2-3 0,-3 0 0,1 0 0,6-6 0,-2-3 0,-5-4 0,5 5 0,-5-5 0,14-5 0,6-1 0,4-14 0,3-4 0</inkml:trace>
  <inkml:trace contextRef="#ctx0" brushRef="#br0" timeOffset="501">843 138 12287,'-13'0'0,"0"0"0,-3 0 0,6 0 0,-4 0 0,-1 0 0,-2 2 0,-3 5 0,1 6 0,-1-2 0,0 0 0,3-1 0,4 1 0,-4 2 0,6 7 0,-2 0 0,-1-1 0,4 1 0,-3-1 0,4 1 0,0 0 0,7-7 0,-5 0 0,5 2 0,2 2 0,0-4 0,0 1 0,0 1 0,2-6 0,5-3 0,6-4 0,4-2 0,3 0 0,0-2 0,-1-4 0,1-5 0,2-7 0,2 1 0,2-3 0,0 5 0,-4-11 0,2 4 0,2 2 0,0-6 0,-7 0 0,1 2 0,0 2 0,-7-2 0,-2 3 0,-3 3 0,-3 1 0,3 6 0,-1-2 0,-9 9 0,-11-1 0,-5 10 0,-1 5 0,-1 10 0,3 0 0,4-1 0,-3 7 0,8 1 0,-1-4 0,0-1 0,-4-2 0,7-1 0,1 1 0,3 0 0,2-1 0,0 1 0,0-1 0,0-6 0,2-2 0,5-2 0,-3-2 0,9-7 0,0 0 0,7 0 0</inkml:trace>
  <inkml:trace contextRef="#ctx0" brushRef="#br0" timeOffset="1400">1117 177 12287,'-19'-8'0,"6"5"0,-1-3 0,8 4 0,-5 4 0,2 4 0,-4-1 0,7 8 0,1 2 0,3 2 0,-4 3 0,-1 0 0,3-1 0,2 1 0,2-1 0,0 1 0,0 0 0,0-1 0,0 1 0,0-7 0,0 0 0,0-9 0,2-1 0,2-12 0,3-2 0,-3-4 0,7-3 0,0-1 0,2-3 0,0-4 0,0 4 0,7-4 0,-1 4 0,-6 2 0,0 3 0,0 2 0,-2 2 0,5 6 0,-8-4 0,3 3 0,-4 1 0,6 7 0,-9 9 0,3 4 0,-5 4 0,-2 9 0,-2 1 0,-3-4 0,-1-1 0,-1-2 0,5-1 0,-5 1 0,5 0 0,-4-1 0,4 1 0,2-11 0,0-9 0,0-9 0,2-11 0,2 1 0,3-1 0,8 0 0,-2-1 0,4-3 0,3-2 0,-3-1 0,-1 8 0,-3-1 0,2 1 0,2 1 0,3 3 0,0 4 0,-1 2 0,1-4 0,-1 5 0,1-3 0,-7 6 0,0-1 0,2 4 0,-4 4 0,2 4 0,-8 5 0,1 9 0,-4-1 0,-2 1 0,0 0 0,0-1 0,0 1 0,0-1 0,0 8 0,0-1 0,0-2 0,0-3 0,0-1 0,0 0 0,0-1 0,0 1 0,0-1 0,3-1 0,3-5 0,-2-4 0,9-9 0,3 0 0,1 0 0,3 0 0,-1 0 0,1-3 0,0-3 0,-1-5 0,3-9 0,2 1 0,2-1 0,7-2 0,-7-1 0,0-4 0,2 3 0,-6 0 0,4 1 0,-4-4 0,-2 3 0,-3 0 0,-2 1 0,-4-4 0,-2 3 0,-3 3 0,-8 3 0,-4 3 0,-7 2 0,2 9 0,-2-3 0,-5 5 0,-6 2 0,2 0 0,-4 2 0,5 2 0,1 3 0,-6 13 0,0-3 0,2 3 0,2 3 0,9 1 0,0-2 0,0 4 0,2 7 0,2-2 0,9 1 0,0 1 0,0-3 0,0 5 0,2-9 0,7-2 0,11-2 0,1 2 0,10-2 0,-1-7 0,1-4 0,2-5 0,6-6 0,0 0 0,0 0 0,0-2 0,1-2 0,-1-3 0,9-17 0,2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27.87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196 824 12287,'0'-20'0,"2"0"0,5 1 0,-5-1 0,7 1 0,-3-1 0,1 0 0,6 1 0,-4-3 0,-1-2 0,1-2 0,6-7 0,-4 5 0,2 0 0,0-1 0,-6 1 0,4 4 0,-3-2 0,-3 2 0,-3-4 0,-2 2 0,0 2 0,-2 11 0,-5 6 0,-6 5 0,-6 4 0,-5 5 0,-2 8 0,2 9 0,-5 0 0,1 8 0,0 5 0,-1 7 0,-1 4 0,8 9 0,5-3 0,-1 0 0,7 14 0,0-7 0,3 4 0,3 3 0,3 6 0,4-2 0,5 4 0,6 2 0,2 3 0,0-5 0,-1-8 0,1-3 0,0 2 0,0-6 0,-4-8 0,-2-10 0,-3-1 0,-6-16 0,0-11 0,0-15 0,0-2 0,3-14 0,1-3 0,2-5 0,10-11 0,-5 2 0,2-1 0,0 1 0,0-2 0,6 9 0,1 4 0,0 7 0,-1 0 0,1 8 0,-1 3 0,1 4 0,0 8 0,-1 12 0,1 11 0,-3 16 0,-2 14 0,-4 13 0,-2 9 0,-5-29 0,-1 1 0,-3 1 0,0 1 0,-1 4 0,-1 0 0,0 2 0,-2 1 0,-1 4 0,-1 1 0,-3-2 0,-2 1 0,1 0 0,-1 1-58,-2 2 1,0 0 0,1-4 0,0-2 0,-4-1 0,-1-1 0,0-2 0,1 0 57,1-2 0,0-1 0,-3 3 0,1-2 0,3-6 0,2-1 0,0-2 0,0 0 0,-10 43 0,11-10 0,5-15 0,6-12 0,6-6 0,5-4 0,11-9 0,4-4 0,7-7 0,-3-7 0,1-5 0,-1-8 0,1-4 0,-1-2 0,7-2 0,2-4 0,-4 3 0,13-5 0</inkml:trace>
  <inkml:trace contextRef="#ctx0" brushRef="#br0" timeOffset="1215">1117 1059 12287,'-8'-20'0,"5"9"0,-7-4 0,5 6 0,-1-2 0,-3 5 0,5-7 0,-3-2 0,-8 4 0,2-2 0,-2 6 0,-1-4 0,3 3 0,7 1 0,-7 7 0,-3 0 0,1 2 0,0 3 0,2 3 0,-2 3 0,-3 2 0,1 7 0,4-1 0,-3-6 0,10 1 0,2 1 0,1 2 0,3 3 0,0-1 0,3-6 0,1 1 0,5 1 0,2 2 0,2 1 0,6-1 0,1 0 0,-1 5 0,1 2 0,0-4 0,1-1 0,5 1 0,-6 0 0,2 1 0,-7 3 0,0 2 0,1 1 0,-3-8 0,-7 1 0,-4-1 0,-4-1 0,-4-5 0,-12 2 0,-10-8 0,0-1 0,-1 3 0,-6-7 0,3 5 0,-3-5 0,2-2 0,5 0 0,8-2 0,1-3 0,-1-1 0,9-10 0,5 3 0,6-4 0,6-3 0,5 1 0,9-1 0,8-8 0,3-3 0</inkml:trace>
  <inkml:trace contextRef="#ctx0" brushRef="#br0" timeOffset="1598">1372 1196 12287,'-11'0'0,"-6"0"0,4 0 0,-5 0 0,-1 0 0,8 0 0,4 0 0,14 0 0,6 0 0,4-2 0,3-3 0,0-3 0,-1-3 0,1 0 0,-1-4 0,1 4 0,0 2 0,-7-6 0,-2 2 0,-1-2 0,1 2 0,-6-5 0,1 5 0,-4-4 0,-4 6 0,-4 2 0,-7 2 0,-5 1 0,-4-1 0,-2 10 0,-2 3 0,2 7 0,-6 5 0,-1 3 0,1 3 0,4 2 0,-3 9 0,3-2 0,5 2 0,5-2 0,1 4 0,8-5 0,3 3 0,2-2 0,4-5 0,5-6 0,8 0 0,9-3 0,4 3 0,7-16 0,-2-1 0,2-3 0,8-2 0,5-2 0,2-5 0,-6-4 0,4-8 0</inkml:trace>
  <inkml:trace contextRef="#ctx0" brushRef="#br0" timeOffset="1931">1882 1118 12287,'-13'-20'0,"0"3"0,-3 4 0,5-3 0,-2 10 0,-2 1 0,-2-3 0,-3 1 0,1 1 0,-1 6 0,0 0 0,1 6 0,1 3 0,3 2 0,2 4 0,2-4 0,-4 2 0,4 2 0,2 3 0,-4 1 0,4 3 0,1 2 0,-1 2 0,3 0 0,6-4 0,0 2 0,0 2 0,8 5 0,5-7 0,5-5 0,1-1 0,7 3 0,3-10 0,1 0 0,5-4 0,9-5 0,1-2 0,-1 0 0,-3 0 0,7-9 0,-6-11 0,6-10 0</inkml:trace>
  <inkml:trace contextRef="#ctx0" brushRef="#br0" timeOffset="2530">2391 471 12287,'-19'-18'0,"-1"5"0,0-2 0,1 9 0,6 1 0,2 12 0,2 6 0,5 4 0,2 12 0,0 5 0,-3 8 0,-1 4 0,-1 6 0,7-2 0,0 2 0,0 3 0,0 6 0,0-9 0,0 4 0,0 3 0,0-4 0,0-5 0,0-9 0,0-4 0,0 2 0,0-13 0,0 1 0,0-19 0,0-8 0,0-11 0,0-6 0,-9-3 0,-2 1 0</inkml:trace>
  <inkml:trace contextRef="#ctx0" brushRef="#br0" timeOffset="2813">1980 980 12287,'-20'-6'0,"3"-3"0,4-2 0,-3 5 0,10-7 0,-1 6 0,9-4 0,5 0 0,6 1 0,13-1 0,9-5 0,6 5 0,5 3 0,6-5 0,-4 4 0,0 0 0,0 1 0,-2 1 0,-7 7 0,-2 0 0,-4 0 0,-5 0 0,-8 2 0,-3 5 0,-4 6 0,-4 4 0,-9 3 0,0-1 0,0 1 0,0 2 0,-2 2 0,-5 2 0,5 0 0,-7-6 0,3 1 0,-1 6 0,1-6 0,6 5 0,0-4 0,0-2 0,0-1 0,0 1 0,0 0 0,0-1 0,0 1 0,0-9 0,8-3 0,3-8 0</inkml:trace>
  <inkml:trace contextRef="#ctx0" brushRef="#br0" timeOffset="2988">2548 686 12287,'-13'-13'0,"0"0"0,-9 9 0,18-5 0,-9 9 0,8 0 0,5 0 0,13 0 0,14 9 0,3 2 0</inkml:trace>
  <inkml:trace contextRef="#ctx0" brushRef="#br0" timeOffset="3298">2842 843 12287,'-39'0'0,"8"0"0,5 0 0,4 0 0,3 2 0,-1 5 0,1 6 0,1 4 0,3 5 0,4 2 0,2 2 0,3 9 0,6-2 0,0 2 0,0-3 0,0 3 0,0-7 0,2 1 0,5-1 0,1-2 0,8-6 0,-3-3 0,2-4 0,2-4 0,3-9 0,-1 0 0,-5 0 0,-1-2 0,2-5 0,2-10 0,3-9 0,-3 0 0,-4-3 0,3 5 0,-10-6 0,-2-1 0,-1 1 0,3-1 0,1-3 0,-3 3 0,-2 3 0,-4 2 0,-4 6 0,-5 0 0,0 1 0,-7 6 0,5 2 0,-4 2 0,-3 3 0,1 14 0,-1 3 0</inkml:trace>
  <inkml:trace contextRef="#ctx0" brushRef="#br0" timeOffset="3714">2960 882 12287,'-20'-19'0,"9"8"0,-6 2 0,15 11 0,-5 5 0,5 6 0,2 11 0,0 4 0,0 1 0,0-1 0,6 5 0,1-5 0,-3 0 0,-2 0 0,1 5 0,1-7 0,3-2 0,-3-2 0,-2-9 0,-2 0 0,0 2 0,0-6 0,7-2 0,-1-14 0,-2-6 0,-1-4 0,-3-10 0,2-1 0,2 0 0,3 0 0,6-7 0,-5 2 0,3-2 0,5 3 0,-5-3 0,2 9 0,0 2 0,-2 2 0,6 2 0,-4 1 0,4 8 0,3 4 0,-9 7 0,-2 7 0,-3 8 0,1 9 0,-1-2 0,-6 6 0,0 0 0,0 5 0,0 2 0,0 0 0,0-5 0,0-2 0,0 7 0,0-4 0,0-1 0,0-1 0,0-10 0,2-1 0,5-5 0,13-13 0,10-11 0</inkml:trace>
  <inkml:trace contextRef="#ctx0" brushRef="#br0" timeOffset="3936">3508 941 12287,'-17'-13'0,"4"0"0,-4 7 0,3-7 0,6 8 0,-1-1 0,11 12 0,5 7 0,4 5 0,8 1 0</inkml:trace>
  <inkml:trace contextRef="#ctx0" brushRef="#br0" timeOffset="4183">3508 1274 12287,'-19'0'0,"-1"0"0,7 0 0,2-2 0,3-4 0,1 4 0,24-16 0,5 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37.3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256 235 12287,'-13'-2'0,"-1"-4"0,1-5 0,-4-2 0,2 2 0,2 2 0,8 3 0,-12 8 0,6 4 0,0 7 0,0 5 0,5 1 0,-5 3 0,0 4 0,-7-2 0,8 9 0,-3 0 0,-1-3 0,8 5 0,-5-7 0,2 0 0,5 1 0,2-3 0,2-4 0,0 4 0,0-4 0,0 4 0,9-13 0,1-9 0,3-8 0,1-9 0,5-5 0,7-1 0,-2-3 0,-2-4 0,-2 2 0,-1-9 0,1 1 0,-1 1 0,1-6 0,0 7 0,-3-1 0,-4 5 0,2-2 0,-6 1 0,0 4 0,-1 1 0,-1 11 0,-9 2 0,-5 9 0,5 9 0,-7 4 0,3 4 0,-1 3 0,1 0 0,6 1 0,-2 3 0,-5 2 0,5 7 0,-5-5 0,5 3 0,11-1 0,4 3 0,4-5 0,3-8 0</inkml:trace>
  <inkml:trace contextRef="#ctx0" brushRef="#br0" timeOffset="349">608 196 12287,'-2'-13'0,"-4"0"0,3 9 0,-5-7 0,8 4 0,-2 5 0,-5-4 0,3 3 0,-9 3 0,6 7 0,-6 2 0,-2 1 0,-3 1 0,1 7 0,2-1 0,2 5 0,0 4 0,-7-2 0,0 4 0,1 3 0,6 2 0,2 6 0,0-2 0,0-5 0,7 3 0,-3-6 0,5-1 0,2 0 0,9-4 0,4-9 0,4-4 0,3-2 0,8-2 0,5-7 0,4-3 0,2-3 0,0-5 0,0-9 0,1-8 0,-1-2 0</inkml:trace>
  <inkml:trace contextRef="#ctx0" brushRef="#br0" timeOffset="1016">981 216 12287,'-9'-11'0,"7"0"0,-5 4 0,5 5 0,-7-15 0,5 15 0,-7-7 0,2 0 0,1 7 0,1-4 0,-4 3 0,-8 3 0,-1 0 0,3 3 0,1 1 0,3 7 0,-2 6 0,-2-2 0,-3 14 0,1-1 0,-1 5 0,3-3 0,1 3 0,5 0 0,3-3 0,-5 5 0,6-7 0,3 3 0,4-7 0,6 0 0,7-9 0,5-9 0,4-3 0,4-3 0,6 0 0,5 0 0,3-9 0,7-2 0,4-9 0</inkml:trace>
  <inkml:trace contextRef="#ctx0" brushRef="#br0" timeOffset="1432">1138 294 12287,'-9'11'0,"4"-2"0,-8-9 0,9 0 0,4 0 0,13-2 0,5-5 0,1-2 0,1-6 0,-3 2 0,-4-2 0,5 4 0,-7-2 0,-1-2 0,6-3 0,-10-1 0,-1-1 0,-3 7 0,-4 2 0,-5 2 0,-4 3 0,-8 6 0,-1 0 0,0 0 0,-6 8 0,-2 6 0,0 5 0,-1 7 0,1-2 0,4 9 0,-2 0 0,2-3 0,4 7 0,7-6 0,5 1 0,-1 1 0,7-9 0,-5 2 0,7-4 0,7-3 0,4-1 0,8-5 0,3-7 0,4-3 0,5-3 0,8 0 0,0 0 0,0 0 0,9-18 0,2-4 0</inkml:trace>
  <inkml:trace contextRef="#ctx0" brushRef="#br0" timeOffset="1882">1608 196 12287,'-13'-6'0,"0"-1"0,8-2 0,-1 3 0,4 4 0,8-9 0,3 6 0,2-1 0,4 2 0,2-7 0,3 0 0,0 0 0,-7-4 0,-2 6 0,-3-2 0,1 0 0,-5-4 0,3 2 0,-3 8 0,-10-1 0,-7 4 0,-7 2 0,-4 0 0,-2 0 0,2 0 0,2 8 0,3 3 0,-1 2 0,0 0 0,7-2 0,3 5 0,1-3 0,4 2 0,3 2 0,2 3 0,0 0 0,2-1 0,3 1 0,4-3 0,1-4 0,1 5 0,2-5 0,-4 2 0,0-2 0,-5 4 0,7-3 0,-2 3 0,-5 3 0,-2-1 0,-2 1 0,0-1 0,-2-6 0,-4 0 0,-7 1 0,-5-4 0,-2 6 0,1-8 0,-1 1 0,1 0 0,-1-1 0,1-1 0,-1-14 0,0 5 0</inkml:trace>
  <inkml:trace contextRef="#ctx0" brushRef="#br0" timeOffset="2316">2000 137 12287,'-7'-19'0,"1"-1"0,-1 7 0,7 0 0,2 9 0,3-5 0,1 0 0,10 5 0,-3-9 0,-2 8 0,-1-3 0,-1-1 0,-2 7 0,-16-7 0,-4 9 0,-5 2 0,-1 5 0,-7-3 0,-3 9 0,1 0 0,0-2 0,4 7 0,9-5 0,2 2 0,-3-2 0,8 4 0,-1-3 0,0 3 0,7 3 0,-5-1 0,7-1 0,7-5 0,4 4 0,6-4 0,-1 5 0,-3 1 0,0 1 0,4-1 0,-4 1 0,-2-3 0,-7-1 0,3-3 0,-1 0 0,-6 6 0,-2-1 0,-4-5 0,-5 2 0,-9-6 0,1-1 0,-1 1 0,0 4 0,1-6 0,-1-3 0,1-2 0,-1 5 0,0-1 0,1 1 0,-1-7 0</inkml:trace>
  <inkml:trace contextRef="#ctx0" brushRef="#br0" timeOffset="2564">2372 196 12287,'-19'-19'0,"8"5"0,2 4 0,0 1 0,7 2 0,-7 7 0,12 9 0,1 4 0,3 5 0,8-8 0,-4-1 0</inkml:trace>
  <inkml:trace contextRef="#ctx0" brushRef="#br0" timeOffset="2752">2235 510 12287,'-11'-9'0,"0"7"0,5-5 0,4-4 0,-5 9 0,14-4 0,3-5 0,10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7.4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98 216 12287,'0'-11'0,"-6"-6"0,-1 4 0,-2 2 0,5-2 0,-2-2 0,-1 4 0,7-2 0,0 8 0,0-3 0,0 8 0,0 8 0,0 5 0,0 5 0,0 1 0,0 1 0,0 0 0,0-1 0,-7 7 0,1 1 0,2-1 0,1 2 0,-3-6 0,-1 4 0,3-4 0,-5-3 0,3 1 0,1-1 0,3 1 0,2-9 0,0-5 0,0-14 0,0-10 0,0-6 0,2-4 0,3 2 0,3-7 0,3-4 0,2 5 0,5-1 0,-3 0 0,-2 3 0,0 1 0,7 10 0,-3-1 0,-4 1 0,9-1 0,-5 0 0,5 1 0,-4 1 0,8 5 0,-4 7 0,-3 4 0,1 2 0,-1 0 0,1 0 0,-7 8 0,0 5 0,2 5 0,-6 1 0,0 1 0,-3 0 0,1-1 0,-1 1 0,-6-1 0,0 1 0,0 0 0,0-1 0,0 1 0,0-1 0,-2 1 0,-2 0 0,-3-1 0,-6 1 0,7-1 0,-1 1 0,7-9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8.0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314 39 12287,'-20'-19'0,"1"8"0,-1 4 0,7 5 0,0 2 0,-2 0 0,-3 0 0,-1 2 0,-1 5 0,3 4 0,1 8 0,6 1 0,1 0 0,-6-1 0,4 1 0,-2-1 0,0 1 0,6 6 0,-4 0 0,2-2 0,5-2 0,-5-2 0,3-1 0,2 1 0,1-7 0,3 0 0,3-6 0,3 6 0,-2-9 0,9 0 0,3-8 0,1 0 0,3-9 0,-1-3 0,1-1 0,0-1 0,-1 3 0,1 2 0,-1-2 0,-1-3 0,-3-1 0,-2 1 0,2 5 0,-4-4 0,0 4 0,-2-5 0,6-1 0,-13-1 0,7 9 0,-11 5 0,-5 12 0,5-1 0,-7 8 0,1 2 0,-3 11 0,-9 7 0,3-5 0,4-2 0,6-4 0,5-2 0,-5-1 0,1 1 0,-1-1 0,16-8 0,4-4 0,5-7 0,1-7 0,1-4 0,-1-8 0,1-1 0,0-8 0,-1-3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8.7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59 186 12287,'11'-11'0,"-2"-7"0,-9 14 0,0-9 0,0 9 0,0-3 0,0 14 0,0 6 0,0 4 0,-3 3 0,-1-1 0,-3 1 0,1-1 0,4 1 0,-3 0 0,-1-1 0,-3 1 0,5-1 0,-3 1 0,-1 0 0,1-1 0,5 1 0,-7-11 0,9-9 0,0-9 0,2-11 0,3 1 0,1-1 0,3 0 0,-5 1 0,5-1 0,2 1 0,-5 1 0,5 3 0,0 2 0,0-2 0,-4 4 0,6-2 0,2-3 0,-4 6 0,2-1 0,2 2 0,-4 2 0,2 7 0,-9 0 0,5 3 0,-9 3 0,0 7 0,0 5 0,0 1 0,0 1 0,0-1 0,-6 1 0,-1 0 0,3-1 0,-1-1 0,1-3 0,-3-2 0,1-6 0,6 6 0,0-9 0,0 5 0,0-18 0,0-4 0,0-5 0,6-8 0,3 0 0,2 0 0,4-2 0,3 6 0,1-4 0,1 2 0,0-2 0,-1 4 0,1-4 0,-1 4 0,1 2 0,0 3 0,-1 4 0,-6 2 0,0 5 0,-8 6 0,1 0 0,-4 2 0,-2 11 0,0 2 0,0 2 0,0 3 0,0 0 0,0-1 0,-6 1 0,-1-1 0,3 1 0,2 0 0,-5-1 0,1 1 0,1-1 0,1 1 0,0 0 0,-3-1 0,1-6 0,6 0 0,0 3 0,0-5 0,0 2 0,0-9 0,0 5 0,0-9 0,8 0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8.339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196 373 12287,'11'-20'0,"-2"9"0,-9 0 0,2 7 0,5-3 0,-5 3 0,4 11 0,-10 4 0,-5 10 0,0 5 0,1 7 0,-7 2 0,1 0 0,-1-3 0,2 3 0,-4 0 0,4 0 0,-3-5 0,3-1 0,-4 1 0,6-6 0,-2-4 0,0-3 0,9-2 0,-5-10 0,0 1 0,7-10 0,-5-16 0,5-10 0,2-7 0,7-4 0,1-5 0,6-6 0,7-5 0,1 0 0,9 1 0,-1 1 0,1 1 0,8-7 0,7 11 0,-1 2 0,3 9 0,-6 4 0,5 13 0,1 5 0,2 10 0,9-2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9.5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59 333 12287,'-11'0'0,"3"-2"0,8-4 0,2 4 0,2-7 0,3 0 0,8 7 0,-4-7 0,2 3 0,0-1 0,0-8 0,7 4 0,-1-2 0,1 0 0,-7 0 0,0-7 0,0 1 0,-2-1 0,4 0 0,-6 3 0,-1 2 0,1 2 0,-2 0 0,-7-7 0,0 0 0,0 7 0,-2 3 0,-5 1 0,-4 2 0,-8 7 0,-1 2 0,0 5 0,3-3 0,2 9 0,2 3 0,-3 1 0,-1 9 0,-3 3 0,1-1 0,-1 0 0,3 5 0,1-5 0,6 0 0,1 1 0,2-3 0,7-7 0,0 1 0,0 0 0,0-1 0,2-1 0,5-5 0,10 2 0,12-8 0,1-5 0,5-7 0,2 1 0,2-9 0,9 0 0,2-7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49.8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39 12287,'-13'-10'0,"0"3"0,6-2 0,-6 3 0,9-1 0,-5 9 0,9 5 0,0 4 0,9 8 0,2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9:50.0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40 79 12287,'-9'-20'0,"5"10"0,-7 1 0,2 0 0,3 7 0,6-7 0,8 1 0,3-3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5:27.0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354 87 12287,'-11'-8'0,"0"6"0,4-5 0,5 7 0,-4 7 0,-5 12 0,-2 16 0,-5 9 0,-1 8 0,-1 15 0,-2 14 0,-2 13 0,12-44 0,-2 2 0,-2 3 0,-1 1 0,3-3 0,0-1 0,1-3 0,0 0 0,-9 38 0,-2-13 0,13-20 0,0-2 0,3-17 0,8-9 0,2-26 0,2-13 0,3-11 0,8-6 0,-2-12 0,2-3 0,-2-8 0,5-3 0,-5-5 0,2-2 0,-2-3 0,3-12 0,-10 4 0,1 0 0,1-2 0,-6 2 0,7 0 0,-2 6 0,-1 7 0,3 7 0,-5 17 0,5 6 0,2 12 0,-5 1 0,7 12 0,1-1 0,5 7 0,1 2 0,-1 5 0,1 6 0,0 4 0,-1 5 0,1 4 0,-1 7 0,1 4 0,0 4 0,-1 5 0,-8 4 0,6 9 0,-12 2 0,6 2 0,-3 2 0,-1 1 0,-5-8 0,2-3 0,3-9 0,0 6 0,-7-15 0,0-2 0,0-7 0,0-6 0,-9-20 0,-2-4 0</inkml:trace>
  <inkml:trace contextRef="#ctx0" brushRef="#br0" timeOffset="276">138 558 12287,'-9'-11'0,"-2"-6"0,3 14 0,8-3 0,11 4 0,13 2 0,6-3 0,5-1 0,6-2 0,11-1 0,1 7 0,3 0 0,3 0 0,17 0 0,-4-9 0,15-2 0</inkml:trace>
  <inkml:trace contextRef="#ctx0" brushRef="#br0" timeOffset="558">1000 597 12287,'-13'0'0,"0"0"0,9 0 0,-14 0 0,16 0 0,-6-2 0,8-5 0,0-4 0,0-8 0,-7-1 0,-2 3 0,-2 4 0,5 4 0,-7 9 0,-2 0 0,-3 0 0,-1 2 0,-1 5 0,0 6 0,1 4 0,-7 5 0,-1 2 0,4 4 0,1 3 0,9-5 0,2 4 0,2-1 0,5-5 0,2 4 0,2-2 0,2-4 0,4-7 0,12 0 0,10-6 0,0 0 0,1 0 0,14-12 0,-1-8 0</inkml:trace>
  <inkml:trace contextRef="#ctx0" brushRef="#br0" timeOffset="816">1236 597 12287,'-11'0'0,"0"0"0,4 0 0,3 0 0,-9 0 0,8-2 0,-3-2 0,-1-3 0,7-2 0,-5 3 0,3 1 0,-3-8 0,3 9 0,-9-3 0,-2 5 0,-3 9 0,-1 4 0,-1 4 0,1 7 0,-1 4 0,0-2 0,1 2 0,-1-2 0,3 4 0,1 0 0,6 1 0,1-1 0,2-2 0,9-6 0,5-3 0,6-4 0,7 3 0,6-10 0,6-2 0,6-1 0,9-3 0,4-18 0,7-4 0</inkml:trace>
  <inkml:trace contextRef="#ctx0" brushRef="#br0" timeOffset="2116">1569 519 12287,'-20'0'0,"0"0"0,-6 0 0,0 0 0,2 0 0,2 0 0,3 2 0,-1 4 0,7-1 0,2 8 0,0 0 0,1-2 0,5 6 0,-4-4 0,3 5 0,-1 1 0,1 1 0,6 2 0,0 4 0,0-4 0,0 4 0,0-5 0,0-1 0,0 0 0,0-1 0,2 1 0,5-1 0,-3 1 0,9 0 0,2-1 0,-4-6 0,2-2 0,2-2 0,3-5 0,1-2 0,1-4 0,0-4 0,-1-5 0,1-9 0,-1 1 0,1-1 0,-7-6 0,-2-2 0,-2-1 0,-5 1 0,-2-7 0,-2 5 0,0-1 0,0 5 0,-2 0 0,-2 4 0,-5 5 0,-2-1 0,-2 1 0,-7-1 0,1 5 0,6 5 0,0 8 0,0 0 0,2 2 0,4 4 0,14-3 0,6 3 0,4-4 0,3 5 0,-1-1 0,1-1 0,0-3 0,-1-2 0,1 0 0,-1 0 0,1 0 0,0 2 0,-1 5 0,-8-3 0,-2 9 0,0 2 0,-7 3 0,4 1 0,-4 1 0,-2-1 0,-2 1 0,-2 0 0,-3-1 0,3 1 0,0 6 0,-1 0 0,-1-2 0,1-2 0,3-3 0,2 1 0,0 0 0,2-9 0,5-5 0,6-4 0,4-10 0,3-8 0,0-5 0,-1-6 0,7-5 0,1 3 0,-4-1 0,-1-5 0,-4-6 0,-3-3 0,-4 5 0,-2 2 0,4-4 0,-7 8 0,-2-4 0,-1 6 0,-3 5 0,0 4 0,0 12 0,-7 10 0,1 13 0,1 4 0,3 3 0,-4 1 0,-1 3 0,3 5 0,1 1 0,3-4 0,0 5 0,0-1 0,0 1 0,0-5 0,0 4 0,0-1 0,0-5 0,0-3 0,3-1 0,1 0 0,3-1 0,-1 1 0,-4-3 0,5-4 0,-5-4 0,13-11 0,-8-5 0,-1-6 0,3-4 0,-5-5 0,7-2 0,0-2 0,0 2 0,-7-6 0,5-1 0,-2 1 0,-1 3 0,1-1 0,-5 2 0,2 2 0,3 2 0,-1-4 0,-6 0 0,0 0 0,0 15 0,0 4 0,0 14 0,0 6 0,0 4 0,2 3 0,3 0 0,1-1 0,1 7 0,-5 1 0,2-4 0,3-1 0,-1 4 0,-6 1 0,0-4 0,7 6 0,0-3 0,-1 0 0,-6-17 0,0-9 0,0-9 0,0-11 0,0 1 0,0-1 0,0-6 0,2-2 0,3-1 0,1 1 0,1-4 0,-7 3 0,0 1 0,0 0 0,6 1 0,1 8 0,-3-1 0,5 1 0,-1 1 0,3 5 0,-4-2 0,6 8 0,-6 3 0,3 11 0,-1 6 0,4 4 0,-4 3 0,0-1 0,-1 1 0,5-1 0,-4 3 0,0 2 0,-1 2 0,6 0 0,-6-6 0,1 0 0,0-1 0,-3 1 0,-4 2 0,5 4 0,-5 2 0,5 5 0,-5-7 0,-2-4 0,0-3 0,0 1 0,0-1 0,0 1 0,0-9 0,-9-2 0,-2-9 0</inkml:trace>
  <inkml:trace contextRef="#ctx0" brushRef="#br0" timeOffset="2382">2549 48 12287,'-11'-11'0,"-7"-4"0,5 9 0,5-3 0,1 2 0,5 7 0,2 0 0,0 11 0,0 13 0,0 5 0,0 1 0,6 3 0,1 8 0,-1 3 0,3 1 0,-7 10 0,5-3 0,-5 2 0,-2-1 0,0 8 0,0-7 0,0 1 0,0 1 0,0-8 0,0-2 0,0-7 0,0-6 0,0-5 0,0-8 0,-9-1 0,-2 1 0</inkml:trace>
  <inkml:trace contextRef="#ctx0" brushRef="#br0" timeOffset="2732">2353 421 12287,'-11'0'0,"-7"-9"0,7 7 0,3-7 0,8 9 0,11 0 0,6 0 0,5 0 0,2 0 0,4 0 0,3 0 0,-1 2 0,5 3 0,-5 1 0,-1-2 0,6-1 0,-3-1 0,3 2 0,-2 3 0,-5-1 0,-8-6 0,-1 0 0,1 0 0,-3 2 0,-2 3 0,-1 1 0,-10 3 0,5-5 0,-1 3 0,-6 8 0,5-2 0,-5 5 0,-2 1 0,0 1 0,0-1 0,0 3 0,0 4 0,0 3 0,0 3 0,0-3 0,0-1 0,0-6 0,0 4 0,0-4 0,0-3 0,0-6 0,0 0 0,0 3 0,0-8 0,0 1 0,0-9 0</inkml:trace>
  <inkml:trace contextRef="#ctx0" brushRef="#br0" timeOffset="2931">2882 225 12287,'-20'0'0,"1"0"0,-1 0 0,0 0 0,10 2 0,3 4 0,7 5 0,7 9 0,12-1 0,12 1 0</inkml:trace>
  <inkml:trace contextRef="#ctx0" brushRef="#br0" timeOffset="3265">3117 440 12287,'-20'0'0,"7"0"0,0 0 0,0-8 0,2 8 0,5 0 0,4 10 0,2 8 0,0 1 0,0 1 0,0 0 0,2 6 0,2 2 0,3 0 0,-3 1 0,5 3 0,-3-5 0,1-4 0,1-1 0,-3-2 0,6-1 0,-3 1 0,1-9 0,-2-5 0,-3-6 0,7-8 0,-2-12 0,4-8 0,-5-11 0,3-1 0,5 1 0,-1-6 0,0-1 0,-2 4 0,2 8 0,1-1 0,-1 9 0,-4 2 0,-3 2 0,8 2 0,-12 12 0,7 8 0,-2 13 0,-5 11 0,-2 6 0,-2 9 0,0 0 0,0 1 0,0-1 0,0 2 0,0 1 0,0-3 0,0 4 0,0-10 0,0 4 0,9 2 0,2 0 0</inkml:trace>
  <inkml:trace contextRef="#ctx0" brushRef="#br0" timeOffset="3766">3881 342 12287,'-32'-17'0,"1"2"0,3 2 0,-5 6 0,5-4 0,0 2 0,-1 5 0,-3 4 0,5 4 0,6 5 0,5 2 0,1 2 0,9 7 0,1-1 0,3 1 0,2 6 0,0 2 0,0 3 0,0 4 0,9-5 0,4 3 0,4-1 0,3-1 0,0-3 0,-1-8 0,1-1 0,8-1 0,3-5 0,-1-7 0,-2-12 0,-8-7 0,0-7 0,-1-6 0,1 2 0,-1-8 0,1-1 0,0 2 0,-3-3 0,-2 5 0,-2-1 0,-2 6 0,2-2 0,-6 4 0,-5 13 0,-2 11 0,0 16 0,0 4 0,0 12 0,2 6 0,5 3 0,-5 18 0,4-2 0,-3 2 0,-3 0 0,0 11 0,0 2 0,0-2 0,0-3 0,-9 1 0,-4-9 0,-7-7 0,-6-4 0,-4 9 0,-10-6 0,3-8 0,5-8 0,-3-8 0,6-12 0,1-4 0,0-6 0,4-7 0,9-9 0,4-11 0,2-10 0,3-7 0,6-5 0,0-1 0,0-3 0,2-6 0,4 4 0,7 0 0,5 0 0,4 2 0,1 5 0,6 0 0,1 1 0,9-10 0,12 11 0,1 0 0,2 4 0,16 0 0,-5 9 0,18-9 0,6 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5:50.55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491 166 12287,'-3'-19'0,"-3"-1"0,4 1 0,-13 6 0,8 0 0,3-3 0,-1 8 0,-1 1 0,4 5 0,-7 11 0,9 4 0,0 6 0,0 7 0,-9 7 0,-4 13 0,-4 6 0,-3 5 0,-6 4 0,0 4 0,2 5 0,2-1 0,-4 5 0,0-6 0,2-3 0,2-4 0,9 0 0,2-15 0,2-5 0,5-6 0,2 0 0,2-9 0,0-9 0,0-10 0,2-14 0,2-6 0,3-4 0,2-11 0,-5-7 0,5-7 0,2-3 0,2-8 0,6 3 0,1-4 0,-1-7 0,1-2 0,0 2 0,-1-2 0,1-3 0,8-5 0,3 3 0,1 3 0,1 4 0,-9 2 0,2 20 0,-4 8 0,-3 7 0,-6 7 0,-2 6 0,-2 11 0,6 11 0,-4 13 0,0 2 0,-2 9 0,-9 0 0,0 8 0,0 9 0,0 3 0,0 1 0,0 1 0,0 4 0,0 2 0,0-2 0,0 2 0,0 3 0,2-3 0,2-7 0,3-1 0,-3-1 0,-2-4 0,1-15 0,3-2 0,-2-9 0,10 2 0,-10-15 0,2-11 0,-3-13 0,-3-11 0,0-7 0,0-8 0</inkml:trace>
  <inkml:trace contextRef="#ctx0" brushRef="#br0" timeOffset="223">157 794 12287,'-39'-20'0,"0"0"0,9 1 0,3 6 0,14 0 0,5 0 0,10-7 0,7 3 0,10 4 0,12-5 0,14 5 0,5-2 0,1 2 0,14-2 0,-2 6 0,7 0 0,2 0 0,4 3 0,4 6 0,-3 0 0,-3 0 0,4 0 0</inkml:trace>
  <inkml:trace contextRef="#ctx0" brushRef="#br0" timeOffset="650">1177 696 12287,'-11'-11'0,"2"0"0,9 4 0,0 3 0,-2-7 0,-5 2 0,5 1 0,-4 1 0,1 5 0,-1-5 0,1 5 0,-8 2 0,-2 0 0,-5 2 0,-4 5 0,-2 6 0,0-2 0,7 2 0,-1 2 0,0 3 0,-4 8 0,3 0 0,3-2 0,1-2 0,8 6 0,3 5 0,3 1 0,6-3 0,5-9 0,12-7 0,8-11 0,11 5 0,1-2 0,-1-1 0,7 1 0,-1-7 0,-1-3 0,-3-3 0,5 2 0,0-10 0,8-7 0,-4-10 0</inkml:trace>
  <inkml:trace contextRef="#ctx0" brushRef="#br0" timeOffset="933">1510 656 12287,'-9'-10'0,"7"-8"0,-5 5 0,-4 4 0,9 1 0,-15 8 0,4 2 0,-5 4 0,5-1 0,0 8 0,-2 2 0,-2 2 0,-3 3 0,0 0 0,3-1 0,4 1 0,-2 8 0,8 3 0,3-1 0,2-2 0,4-10 0,4-5 0,5 2 0,11-8 0,4-3 0,7-2 0,4-2 0,2 0 0,0 0 0,0 0 0,9-8 0,2-3 0</inkml:trace>
  <inkml:trace contextRef="#ctx0" brushRef="#br0" timeOffset="1965">1941 676 12287,'-20'-20'0,"7"10"0,0 3 0,7-2 0,-7 3 0,0-1 0,-7 7 0,0 2 0,1 5 0,-1 6 0,1 4 0,1 3 0,5 0 0,2-1 0,7 1 0,-3-1 0,3 1 0,2 0 0,2-1 0,0 1 0,0 6 0,0 0 0,0-2 0,8-9 0,6-4 0,3-2 0,9-3 0,0-6 0,-2 0 0,-2 0 0,-2-2 0,-1-4 0,1-7 0,-1-5 0,-1-1 0,-3-1 0,-4 0 0,-2 1 0,-3-1 0,-6 1 0,0-1 0,0 0 0,-9 1 0,-4-1 0,-4 1 0,-3 1 0,1 3 0,-1 2 0,1 9 0,8-5 0,4 9 0,14 0 0,6 0 0,4 0 0,9 0 0,0 0 0,-2 0 0,-2 0 0,-2 0 0,-1 0 0,1 0 0,-7 2 0,-2 5 0,-2 6 0,4-3 0,-7 4 0,-1 1 0,-3 2 0,-4 3 0,-3-1 0,-1 1 0,-7 0 0,6-1 0,1 1 0,-3-1 0,7 1 0,-7 0 0,0-1 0,7 1 0,-4-1 0,6-8 0,6-4 0,7-5 0,2-4 0,1-5 0,-3-6 0,2-4 0,7-3 0,-1 1 0,-3-1 0,-1 0 0,1-6 0,1 0 0,-1 2 0,-5 2 0,4 3 0,-6-1 0,2 3 0,0 4 0,-6-5 0,6 5 0,-9 5 0,5 8 0,-9 13 0,0 4 0,0 3 0,0 1 0,0 3 0,0 2 0,-2 1 0,-3-6 0,-1 3 0,1 2 0,3 1 0,2-8 0,0 1 0,0-1 0,0-6 0,0 1 0,9-12 0,2-2 0,0-11 0,6-9 0,-4-4 0,5-4 0,1-3 0,1 1 0,-3-5 0,-1 5 0,-3 1 0,-2 3 0,4 7 0,-4-1 0,-3 0 0,5 7 0,-6 0 0,0 11 0,-7 2 0,0 11 0,0 6 0,0 5 0,0 2 0,0 2 0,0 3 0,0-5 0,0 2 0,0-2 0,0-3 0,0-1 0,0 0 0,0-1 0,0 1 0,0-1 0,2-8 0,4-4 0,5-7 0,0-7 0,15-4 0,-4-8 0</inkml:trace>
  <inkml:trace contextRef="#ctx0" brushRef="#br0" timeOffset="2232">2960 29 12287,'-11'0'0,"-6"0"0,4 0 0,2 0 0,0 2 0,2 5 0,-4 10 0,4 14 0,1 4 0,-1 6 0,-4 16 0,4-1 0,1 3 0,-1 4 0,-6 16 0,2-1 0,-3 0 0,3-3 0,-2-4 0,8-7 0,3-6 0,2-1 0,2 0 0,0-18 0,0-9 0,0-6 0,9-13 0,4-4 0,2-16 0,-2-11 0,4-8 0,-6-11 0</inkml:trace>
  <inkml:trace contextRef="#ctx0" brushRef="#br0" timeOffset="2468">2431 617 12287,'-7'-13'0,"-1"0"0,-3-2 0,6 4 0,1-2 0,8-2 0,7-1 0,11 3 0,4 5 0,7-1 0,6 7 0,5-5 0,4 5 0,2 2 0,0 0 0,4 0 0,-4 2 0,-2 5 0,-4 1 0,-9 8 0,-5-3 0,-2 2 0,-2 2 0,-6 3 0,0 0 0</inkml:trace>
  <inkml:trace contextRef="#ctx0" brushRef="#br0" timeOffset="2671">3038 656 12287,'0'20'0,"-2"0"0,-2-1 0,-3 1 0,1-1 0,6 1 0,-2 0 0,-5-1 0,5 1 0,-5-1 0,5 1 0,2 0 0,0-1 0,0 1 0,0-9 0,9 6 0,2-6 0</inkml:trace>
  <inkml:trace contextRef="#ctx0" brushRef="#br0" timeOffset="2870">3117 460 12287,'-13'-13'0,"0"0"0,8 9 0,5 4 0,11 11 0</inkml:trace>
  <inkml:trace contextRef="#ctx0" brushRef="#br0" timeOffset="3072">3352 637 12287,'-13'0'0,"0"0"0,6-7 0,-6 1 0,9 1 0,-3 12 0,5 4 0,2 8 0,0 3 0,0 4 0,0-4 0,0 4 0,0-4 0,0-2 0,0 8 0,0 5 0,0-5 0,0-2 0,0-15 0,0-11 0,2-9 0,5-13 0,6-2 0,4-2 0,3-8 0,2 1 0,2-2 0,2 2 0,0-1 0,-6 7 0,-1 3 0,1 3 0,-1 3 0,1 3 0,0 2 0,-3 11 0,-4 2 0,-6 11 0,-5 6 0,-2 3 0,0 1 0,0 6 0,0 1 0,-2 7 0,-3-3 0,-1 3 0,-1-6 0,7-1 0,0-2 0,0 0 0,2 7 0,5-9 0,6-7 0,13-6 0,5-11 0</inkml:trace>
  <inkml:trace contextRef="#ctx0" brushRef="#br0" timeOffset="3549">4097 500 12287,'-20'-20'0,"1"9"0,-1-4 0,0 8 0,1-6 0,-1 7 0,1 4 0,-1 6 0,3 7 0,1 11 0,3 2 0,-2 2 0,6 9 0,1-3 0,1 5 0,1 2 0,-1 1 0,7-1 0,2-2 0,5-4 0,-3 1 0,9-8 0,2-2 0,3-2 0,1-4 0,1-5 0,0-7 0,-1-4 0,7-2 0,0-2 0,-2-4 0,-2-7 0,4-11 0,0-2 0,-2-1 0,-2-1 0,-9 4 0,0-6 0,0 1 0,-2 5 0,5 3 0,-10 1 0,-2 0 0,-1 10 0,-3 10 0,-3 13 0,-1 6 0,-2 7 0,-3 5 0,4 8 0,-1 2 0,2 5 0,-7 4 0,0 11 0,-2 5 0,0 5 0,0 3 0,-9 0 0,-2-6 0,-2-7 0,-3 6 0,5-14 0,-2-8 0,2-8 0,-4-4 0,2-13 0,2-9 0,9-7 0,4-6 0,2-5 0,5-6 0,2-13 0,2-7 0,0-6 0,0-7 0,11-1 0,8-10 0,12 0 0,6-4 0,8-8 0,5 3 0,5 3 0,6 2 0,9 5 0,-3 1 0,3 7 0,4 7 0,9 2 0,4 17 0,-2 7 0,-5 4 0,3-4 0,-13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5:58.8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98 253 12287,'-8'-20'0,"3"3"0,-8 4 0,9-4 0,-5 17 0,9 0 0,0 10 0,0 10 0,0 6 0,0 9 0,0 9 0,0 3 0,0 10 0,0 0 0,0 4 0,0 6 0,0-1 0,0-1 0,0 5 0,-2 6 0,-2-11 0,-3-4 0,3-6 0,-1-3 0,1-11 0,-2-4 0,-1-11 0,7-8 0,0-18 0,0-9 0,0-11 0,0 1 0,0-1 0,0 1 0,0-3 0,-2-2 0,-5-2 0,5-7 0,-4 5 0,3-1 0,3 1 0,0-7 0,0 5 0,0-3 0,0 1 0,0 1 0,0-4 0,0 3 0,0-3 0,0 0 0,3-2 0,1 2 0,2 0 0,1-6 0,-7 8 0,2-2 0,5 3 0,-5-3 0,4 9 0,-1 2 0,1 2 0,-3 2 0,3 1 0,-4-1 0,-2 0 0,2 3 0,5 4 0,-5-4 0,7 6 0,0 0 0,-5-4 0,9 6 0,2 0 0,3 0 0,8-4 0,0 7 0,0 1 0,2 3 0,-4 2 0,7 0 0,-3 0 0,-4 0 0,-2 0 0,-3 2 0,1 5 0,-3 6 0,-4 11 0,-6 2 0,-5-2 0,-2 7 0,-2-1 0,-5 3 0,-6-1 0,-4-1 0,-3 4 0,1-5 0,-1-1 0,1 3 0,-1-6 0,0-2 0,1-2 0,-1-2 0,1-3 0,1-2 0,5-2 0,-2-6 0,6 4 0,-2-2 0,7-3 0,-3-6 0,14 0 0,6 0 0,4 7 0,3-1 0,0 1 0,-1 1 0,1-3 0,-1 6 0,1-1 0,0 1 0,-1 0 0,-1 5 0,-3-3 0,-2 2 0,-9 2 0,3 5 0,-5 2 0,-2 2 0,0 9 0,-2-2 0,-5 4 0,-6 2 0,-11 0 0,-4 0 0,0-2 0,-1-4 0,-3 4 0,3-7 0,1 1 0,0-5 0,2-4 0,6-5 0,0-4 0,1-6 0,8-5 0,2-4 0,11-5 0,5-6 0,4-13 0,17-4 0,3-10 0</inkml:trace>
  <inkml:trace contextRef="#ctx0" brushRef="#br0" timeOffset="226">549 861 12287,'0'-11'0,"0"2"0,0 0 0,0 9 0,0 0 0,0 9 0,0 11 0,2-1 0,5 1 0,-5-1 0,5 1 0,-5 0 0,-2-1 0,2 1 0,2-1 0,3 1 0,-3 0 0,1-7 0,1 0 0,5 0 0,9 6 0</inkml:trace>
  <inkml:trace contextRef="#ctx0" brushRef="#br0" timeOffset="424">608 567 12287,'0'-11'0,"0"-7"0,0 7 0,0-8 0,0 8 0,0 11 0,0 11 0</inkml:trace>
  <inkml:trace contextRef="#ctx0" brushRef="#br0" timeOffset="664">1020 214 12287,'-3'-18'0,"-3"5"0,4-4 0,-16 6 0,7-9 0,-2 10 0,2 5 0,3 10 0,-1 12 0,5 11 0,-3 3 0,3 4 0,-5 8 0,0 5 0,1 2 0,-1 5 0,-6 1 0,4 5 0,-2 2 0,0 3 0,6 3 0,-4-8 0,3-4 0,3 0 0,3-9 0,2-3 0,0-6 0,0-6 0,0-5 0,2-10 0,5-5 0,-5-7 0,7-12 0,-1-7 0,1-7 0,6-6 0,-2-7 0,3-4 0,10-10 0,4-4 0</inkml:trace>
  <inkml:trace contextRef="#ctx0" brushRef="#br0" timeOffset="898">1196 57 12287,'0'-20'0,"-2"7"0,-5 0 0,3 9 0,-9-3 0,8 7 0,-1 9 0,4 11 0,2 2 0,0 12 0,0 6 0,0 3 0,-2 12 0,-3-1 0,-3 5 0,-3 0 0,4 12 0,-6-7 0,0 3 0,2-2 0,-6 1 0,6-3 0,-2-4 0,0-3 0,8-6 0,-1-15 0,4-2 0,4-11 0,4-3 0,-1-8 0,8-11 0,2 0 0,11-8 0,5-3 0</inkml:trace>
  <inkml:trace contextRef="#ctx0" brushRef="#br0" timeOffset="1164">1392 606 12287,'-13'0'0,"0"0"0,6 0 0,-4 2 0,0 5 0,1 6 0,5 13 0,-3 6 0,1 5 0,0 3 0,-6-1 0,7 0 0,2-2 0,1-4 0,3 4 0,0-7 0,0 1 0,0-5 0,0-4 0,0-3 0,0 1 0,9-9 0,4-5 0,5-4 0,-5-4 0,0-4 0,2-7 0,2-5 0,3-10 0,0-3 0</inkml:trace>
  <inkml:trace contextRef="#ctx0" brushRef="#br0" timeOffset="1357">1490 469 12287,'-20'0'0,"1"-9"0,6 7 0,0-5 0,6 5 0,-6 2 0,11 0 0,2 0 0,9 0 0,10 0 0</inkml:trace>
  <inkml:trace contextRef="#ctx0" brushRef="#br0" timeOffset="1665">1706 508 12287,'-9'11'0,"7"6"0,-7-6 0,0 0 0,7 6 0,-4-4 0,1 5 0,-1 1 0,3 1 0,-3 0 0,4-1 0,2 1 0,-2 6 0,-3 0 0,-1-2 0,1-2 0,3-3 0,2 1 0,0 0 0,-2-3 0,-2-2 0,-3-2 0,1-8 0,6-5 0,2-13 0,2-7 0,3-6 0,8 2 0,-2-9 0,4-2 0,3-2 0,0 0 0,-1 5 0,1 3 0,-1 1 0,-6 6 0,0-4 0,3 7 0,1 6 0,1-5 0,-3 7 0,-2 0 0,-7 3 0,5 10 0,-2 4 0,-2 5 0,-7 11 0,0 2 0,0 2 0,0 9 0,0-2 0,0 1 0,0-1 0,-7 4 0,-2-4 0,1 2 0,-1-3 0,2 3 0,5-9 0,-2-2 0,-3-2 0,3-5 0,10-3 0,7-8 0,14-4 0,3-2 0</inkml:trace>
  <inkml:trace contextRef="#ctx0" brushRef="#br0" timeOffset="2115">2587 390 12287,'-19'0'0,"-1"0"0,1-6 0,-1-1 0,0 1 0,1 6 0,-1 2 0,1 2 0,1 5 0,5 2 0,-4 2 0,4 9 0,-3 2 0,3 2 0,-2 6 0,6-3 0,1-1 0,-1 0 0,2 5 0,7-7 0,0-2 0,0-2 0,9-5 0,4-4 0,5-6 0,1-5 0,3-2 0,2-2 0,2-5 0,-2-6 0,4-4 0,-1-5 0,-4-2 0,-1-2 0,-4-7 0,-3 7 0,-4 2 0,-2 2 0,4-4 0,-5 0 0,3 2 0,-6 11 0,3 7 0,-10 14 0,-2 12 0,-3 10 0,-6 7 0,7 5 0,-1 4 0,-2 6 0,5 4 0,-9 3 0,-2 0 0,-3 0 0,-1 6 0,-1 3 0,-2-3 0,-4-4 0,2 4 0,-8-15 0,-1-4 0,2 0 0,-3-7 0,5-11 0,1-10 0,0-7 0,1 2 0,8-7 0,1-4 0,5-6 0,5-9 0,10-13 0,4-7 0,7-4 0,16-9 0,10-1 0,13-4 0,11-3 0,-25 23 0,3-1 0,6-1 0,4 1 0,3-1 0,3 2 0,3 0 0,4 1 0,15-2 0,3-1-300,-1 1 1,1-1 0,-16 8 0,2 0 0,1 1 0,1 1-1,-1-1 1,1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06.45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530 489 12287,'-11'0'0,"2"-3"0,9-3 0,0-7 0,2-11 0,7-2 0,9 0 0,5-3 0,10-1 0,-7-9 0,0 2 0,3 4 0,-14-2 0,5 7 0,-5 0 0,-4-1 0,-3 3 0,-10 9 0,-4 4 0,-5 4 0,-11 9 0,-4 4 0,-7 9 0,-10 3 0,-5 16 0,-2 1 0,-5-3 0,1 7 0,2-6 0,8 2 0,9-1 0,0-1 0,9 1 0,4-6 0,7-4 0,6-2 0,9-1 0,0 1 0,0 0 0,9-3 0,4-2 0,5-2 0,1 3 0,3-1 0,2 0 0,2-2 0,-2 2 0,4 3 0,-1 1 0,-4 1 0,-1 0 0,-4-1 0,-3 1 0,-4-1 0,-3 1 0,6 0 0,-8-1 0,-2 1 0,-1-1 0,-6 1 0,-3 0 0,-7-1 0,-5 1 0,-8-1 0,-2 1 0,-2 0 0,-5-1 0,0 1 0,0-1 0,2-1 0,-2-5 0,1 2 0,-1-6 0,4 0 0,3-1 0,2-1 0,6-7 0,9-2 0,5-5 0,4-6 0,2-4 0,0-3 0,0 0 0,2 1 0,4-1 0,5 1 0,0-1 0,15 0 0,-4 1 0</inkml:trace>
  <inkml:trace contextRef="#ctx0" brushRef="#br0" timeOffset="766">824 410 12287,'-2'-11'0,"-5"5"0,3-3 0,-9 3 0,6-1 0,-6 7 0,0 0 0,-7 0 0,3 2 0,2 3 0,2 1 0,8 9 0,-1-2 0,4 5 0,2 1 0,0 1 0,2-3 0,4-3 0,-3 3 0,3-4 0,-2 4 0,1 3 0,1 0 0,1-1 0,-7 1 0,0-1 0,0 1 0,0 0 0,-2 1 0,-3 3 0,-1 3 0,-1-1 0,7-5 0,0 6 0,0 1 0,0 5 0,0-7 0,0-5 0,0-1 0,0-7 0,0 0 0,0-8 0,2 3 0,5-8 0,4 0 0,6-2 0,-2-2 0,-1-3 0,-1-8 0,6 0 0,1-7 0,-1-4 0,1-7 0,0 5 0,-3-1 0,-4 1 0,2-7 0,-6 3 0,0-3 0,-1 2 0,6-2 0,-8 9 0,-2 2 0,-1 2 0,-3 3 0,0-1 0,0 9 0,0 11 0,0 13 0,0 5 0,-7 8 0,1 0 0,1 0 0,3 3 0,2-5 0,0 6 0,0-2 0,0-4 0,0 5 0,0-3 0,0 0 0,0 2 0,0-6 0,2 4 0,5-4 0,4-11 0,8-5 0,1-4 0,-1-4 0,1-4 0,8-5 0,3-9 0</inkml:trace>
  <inkml:trace contextRef="#ctx0" brushRef="#br0" timeOffset="1216">1235 136 12287,'-13'-11'0,"2"2"0,3 1 0,-8 5 0,14-3 0,-4 12 0,4 7 0,2 5 0,0 4 0,0 4 0,0 6 0,2 5 0,2 3 0,3-1 0,-3 0 0,-2 7 0,0 2 0,3 0 0,1 0 0,1-3 0,-7-6 0,0-2 0,0-4 0,0-5 0,0-8 0,-2-9 0,-5-5 0,5-14 0,-5-10 0,5-6 0,2-4 0,2 4 0,3-4 0,1-3 0,9 7 0,-1-4 0,3 4 0,3 5 0,-3-5 0,-2 10 0,-2-1 0,3 2 0,1-2 0,3 8 0,-1 3 0,1 2 0,-1 4 0,1 5 0,0 6 0,-1 4 0,-6 3 0,-2 1 0,-2 3 0,-5 3 0,-2 5 0,-2-6 0,0 0 0,0 3 0,-11-5 0,-6 6 0,-7-1 0,0-6 0,-4-1 0,0-2 0,-1-3 0,1-4 0,-5 3 0,7-8 0,2 1 0,2 0 0,5-5 0,4-10 0,4-14 0,9-11 0</inkml:trace>
  <inkml:trace contextRef="#ctx0" brushRef="#br0" timeOffset="1700">1843 587 12287,'-2'-20'0,"-5"0"0,5 7 0,-4 0 0,3 7 0,3-7 0,0-3 0,-2 8 0,-2-1 0,-3 0 0,-8 7 0,2-4 0,-4 3 0,-3 10 0,0 2 0,1-1 0,-1 1 0,7 6 0,0-2 0,-2 5 0,4 1 0,0 1 0,2 0 0,5-7 0,10-2 0,8-3 0,-4 5 0,6-6 0,3-1 0,5 3 0,2-7 0,-6 7 0,0-2 0,-1-1 0,-6 7 0,0-4 0,0 2 0,-2 4 0,4-4 0,-8 2 0,-3 2 0,-1 3 0,-6-5 0,-3 0 0,-7 2 0,-5 2 0,-1 3 0,-3 0 0,-2-1 0,-2 1 0,0-7 0,4 0 0,-2 0 0,-2-2 0,6-2 0,7-9 0,9 0 0,4-9 0,11-2 0</inkml:trace>
  <inkml:trace contextRef="#ctx0" brushRef="#br0" timeOffset="2065">1941 547 12287,'-11'3'0,"5"3"0,3 5 0,3 9 0,0-1 0,0 1 0,0 6 0,0 2 0,0 3 0,0 4 0,0-5 0,3 3 0,1-1 0,2-1 0,1 4 0,-7-7 0,0 0 0,0 1 0,0-3 0,0-7 0,-2-8 0,-5-4 0,5-9 0,-4-9 0,3-11 0,3-6 0,0-3 0,0-6 0,0 0 0,0-4 0,0-5 0,3 3 0,1-3 0,2 2 0,7 5 0,-4 4 0,2 3 0,4-3 0,1 6 0,-1 3 0,-2 7 0,2 6 0,3-3 0,1 10 0,1 1 0,-3 5 0,-2 5 0,-2 4 0,3 1 0,1 3 0,3 7 0</inkml:trace>
  <inkml:trace contextRef="#ctx0" brushRef="#br0" timeOffset="2848">2235 508 12287,'-20'-11'0,"7"-4"0,0 9 0,2-3 0,-2 2 0,-4 5 0,6-7 0,0 1 0,-6 6 0,8-5 0,-4 14 0,-2 3 0,6 10 0,-2 0 0,4-1 0,-6 1 0,0-1 0,2 1 0,-6 0 0,4 1 0,-4 3 0,-3 3 0,0 5 0,3-4 0,2 3 0,2 4 0,2-5 0,-2 1 0,6-1 0,5 1 0,2-7 0,0 4 0,0 0 0,9-6 0,4 2 0,4-9 0,3-8 0,-1-5 0,3-2 0,2-2 0,2-5 0,7-1 0,-5-10 0,0 1 0,1-5 0,6-2 0,-5 2 0,1-2 0,-5-2 0,0-2 0,-7 2 0,14-5 0,-11-8 0</inkml:trace>
  <inkml:trace contextRef="#ctx0" brushRef="#br0" timeOffset="3165">2294 567 12287,'-13'0'0,"2"-2"0,2-5 0,0 5 0,3-4 0,4 6 0,-5 6 0,3 7 0,-3 5 0,5 1 0,-5 1 0,5-1 0,2 1 0,0 6 0,0 2 0,0 1 0,0-1 0,7-2 0,-1-6 0,-1-1 0,-3 1 0,-2 0 0,0-1 0,0-10 0,0-9 0,0-11 0,0-6 0,0-5 0,2-4 0,2-7 0,3-4 0,0-2 0,-5 0 0,2 2 0,3 4 0,6-2 0,-7 7 0,1 0 0,1-1 0,-3 3 0,8 6 0,2 1 0,3 1 0,1 5 0,1 7 0,-1 4 0,1 2 0</inkml:trace>
  <inkml:trace contextRef="#ctx0" brushRef="#br0" timeOffset="3398">2529 645 12287,'-11'0'0,"0"0"0,5 0 0,3 0 0,-12 3 0,9 3 0,1 7 0,3-2 0,2 2 0,0 2 0,0 3 0,0 1 0,0 1 0,0 0 0,0-7 0,0 0 0,0 2 0,2-6 0,3-1 0,1 1 0,1-7 0,1-2 0,3-11 0</inkml:trace>
  <inkml:trace contextRef="#ctx0" brushRef="#br0" timeOffset="3591">2548 234 12287,'-19'0'0,"-1"0"0,7 0 0,0 0 0,9 2 0,-3 5 0,5 3 0,2 10 0</inkml:trace>
  <inkml:trace contextRef="#ctx0" brushRef="#br0" timeOffset="4015">2627 528 12287,'11'13'0,"-5"0"0,-1 2 0,1 3 0,-4 10 0,5 7 0,-3 6 0,3 5 0,-5 8 0,5-1 0,-5 1 0,-2-2 0,0 3 0,0-10 0,0-3 0,0-7 0,0-7 0,0-8 0,0-1 0,0-8 0,-7-4 0,1-14 0,1-6 0,3-4 0,0-10 0,-2-1 0,-3-2 0,3-5 0,1-2 0,3-5 0,0-1 0,0-3 0,0-6 0,0 4 0,0 0 0,0 0 0,7 5 0,2 8 0,-1 4 0,1 3 0,6 2 0,-4 6 0,2 3 0,0 4 0,0 4 0,7 9 0,0 0 0,-3 2 0,-2 3 0,-4 3 0,-2 3 0,4 2 0,-6 7 0,-1-1 0,3 1 0,-7 2 0,4 2 0,-3 4 0,-3 3 0,-3-5 0,-3 6 0,-7 1 0,-5-2 0,5-3 0,0-9 0,0 1 0,2 0 0,-6-3 0,4-4 0,4-9 0,5-17 0,8-13 0,7-9 0,9-4 0</inkml:trace>
  <inkml:trace contextRef="#ctx0" brushRef="#br0" timeOffset="4242">3097 38 12287,'0'-11'0,"0"0"0,0 5 0,-2 3 0,-4-3 0,1 6 0,-6 9 0,3 10 0,-1 3 0,5 11 0,-3 4 0,3 6 0,1 1 0,3 8 0,0 0 0,0-2 0,0 5 0,0-7 0,0 2 0,0 4 0,0-2 0,0-4 0,0-11 0,0-6 0,0 2 0,0-7 0,-2-5 0,-4-5 0,-5 1 0,-9-6 0</inkml:trace>
  <inkml:trace contextRef="#ctx0" brushRef="#br0" timeOffset="4514">2862 469 12287,'11'-9'0,"6"1"0,-4-5 0,5 4 0,1 9 0,1 0 0,0 0 0,6 6 0,0 3 0,-2 2 0,-2 4 0,-5 3 0,-2 1 0,-4 3 0,-2 4 0,4-4 0,-6 4 0,-3-4 0,-2-3 0,-2 1 0,0 0 0,0-1 0,0 1 0,0-1 0,-6 1 0,-1 0 0,0-7 0,5-2 0,-2-1 0,-3 1 0,1-4 0,6 6 0,0-6 0,0 6 0,2-9 0,5 2 0,3-12 0,10-5 0</inkml:trace>
  <inkml:trace contextRef="#ctx0" brushRef="#br0" timeOffset="4719">3274 449 12287,'-13'14'0,"0"-1"0,8 0 0,-1 6 0,3 1 0,3-7 0,0 0 0,0 0 0,0 7 0</inkml:trace>
  <inkml:trace contextRef="#ctx0" brushRef="#br0" timeOffset="5213">3352 626 12287,'-11'0'0,"-6"0"0,6 0 0,-9 0 0,9 2 0,3 2 0,-1 3 0,7 8 0,-5-2 0,5 5 0,2 1 0,0 1 0,0-1 0,0 1 0,0-7 0,0 0 0,0 2 0,0-4 0,0 2 0,2-8 0,5 1 0,-5-12 0,4-7 0,-3-5 0,-3-1 0,0-1 0,0 0 0,0 1 0,0-1 0,0 1 0,0-1 0,0 0 0,0 1 0,2 1 0,4 5 0,-1-2 0,6 6 0,-1 1 0,1-1 0,-4-4 0,6 6 0,2 3 0,3 0 0,1-3 0,-1 7 0,-3 0 0,-2 11 0,-9 6 0,3 3 0,-5 0 0,-2-1 0,0 1 0,-2-1 0,-2 1 0,-3 0 0,0 6 0,5 0 0,-4-2 0,4-2 0,-5-3 0,5 1 0,2-9 0,0-5 0,0-12 0,0-5 0,0-9 0,2 1 0,5-1 0,3 0 0,8 1 0,-3 1 0,-2 5 0,-6-4 0,6 6 0,2 0 0,-4 2 0,2 9 0,-2 3 0,2 3 0,-7 7 0,-3 5 0,-3 8 0,2 2 0,2 0 0,3 1 0,-1 6 0,3-5 0,2 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13.6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264 216 12287,'-20'-20'0,"7"1"0,0 1 0,-2 5 0,6 5 0,1 10 0,8 4 0,0 7 0,0 13 0,0 9 0,0 7 0,0 3 0,0 10 0,0-3 0,0 7 0,0 6 0,-7 1 0,1 3 0,1-6 0,3 1 0,2-1 0,0-4 0,0-5 0,0-8 0,0-1 0,0-14 0,0-1 0,-9-1 0,1-27 0,-8-11 0,3-13 0,9-8 0,-5-9 0,3 0 0,-1-1 0,1-12 0,6-5 0,0-4 0,0-8 0,0 3 0,0-1 0,0 4 0,0 4 0,0-2 0,0 15 0,2 5 0,4 6 0,-3 0 0,3 9 0,-4 2 0,0 9 0,5 4 0,6 2 0,11-6 0,4 4 0,1-2 0,-1 0 0,13 0 0,1-7 0,8 1 0,11-1 0,-3 7 0,10 0 0,-5 0 0,-4 2 0,6 2 0,-17 12 0,-9 3 0,-6 7 0,-9 5 0,-11 3 0,-6 3 0,-5 2 0,-4 7 0,-5-5 0,-6 3 0,-4 4 0,-12 2 0,-1 2 0</inkml:trace>
  <inkml:trace contextRef="#ctx0" brushRef="#br0" timeOffset="266">88 784 12287,'-20'0'0,"0"0"0,1 0 0,6 0 0,0 0 0,11 0 0,2 0 0,13-2 0,11-4 0,8-5 0,14-9 0,4 1 0,0-1 0,13 0 0,-2 1 0,7-1 0,6 1 0,0 1 0,-2 5 0,-7 7 0,-4 3 0,-11 3 0,-2 0 0,-9 0 0</inkml:trace>
  <inkml:trace contextRef="#ctx0" brushRef="#br0" timeOffset="1066">1224 216 12287,'-6'-13'0,"-1"0"0,-8 8 0,11-5 0,-9 3 0,8 5 0,-10 2 0,8 13 0,3 4 0,2 3 0,-5 8 0,1 7 0,-1 6 0,-1 5 0,5 9 0,-3-3 0,4 2 0,2-1 0,-7 3 0,1-6 0,1 3 0,3-1 0,4-9 0,3 3 0,3-7 0,3-6 0,-4-5 0,6-10 0,2-5 0,3-4 0,1-9 0,1 0 0,-7-9 0,0-4 0,2-7 0,3-6 0,1 2 0,1-9 0,-1-1 0,1-3 0,0-9 0,-3 0 0,-2 3 0,-2 1 0,-2-4 0,4-2 0,-4 1 0,-2-1 0,-2 2 0,-5 7 0,2 2 0,3 4 0,-1 5 0,-6 8 0,-2 9 0,-5 5 0,5 12 0,-4 7 0,4 5 0,2 1 0,0 10 0,0 1 0,0 3 0,0-1 0,0 6 0,0 5 0,0 1 0,0 6 0,0-5 0,0 3 0,0-2 0,0 0 0,2 0 0,2-7 0,3-2 0,-3-5 0,5-3 0,-3-10 0,1-1 0,1-5 0,-3-4 0,8-9 0,0 0 0,7 0 0</inkml:trace>
  <inkml:trace contextRef="#ctx0" brushRef="#br0" timeOffset="1415">1832 255 12287,'0'-19'0,"0"-1"0,0 0 0,0 1 0,0 8 0,0 7 0,0 14 0,0 10 0,0 13 0,0 2 0,-2 6 0,-5 5 0,3 8 0,-7-2 0,0 3 0,0-3 0,5 2 0,-5-6 0,0 0 0,0 0 0,7 4 0,-5-6 0,2-4 0,1-8 0,-1 1 0,7-9 0,0-2 0,9-11 0,4-6 0,5-5 0,1-2 0,1-2 0,1-5 0,6-6 0,-3-2 0,6 0 0,1 2 0,-1-2 0,1-1 0,1 1 0,-6 2 0,-4-2 0,4 4 0,0-2 0,-2-2 0,7-3 0,-1-1 0</inkml:trace>
  <inkml:trace contextRef="#ctx0" brushRef="#br0" timeOffset="1732">2322 236 12287,'-9'-11'0,"7"2"0,-15 0 0,12 7 0,-8-4 0,9 6 0,-3 6 0,5 7 0,2 5 0,0 3 0,0 5 0,0 7 0,0 4 0,-2 2 0,-2 1 0,-3-1 0,0 0 0,7 2 0,-2 3 0,-4 2 0,4-3 0,-5-8 0,5-5 0,2-1 0,2 6 0,2-5 0,5 1 0,2-5 0,-4-7 0,8-3 0,4-3 0,5 2 0,9-6 0,-5-3 0,3-4 0,4-2 0,8 0 0,7-2 0,3-4 0,1-7 0,13 2 0,-8-2 0,13-9 0,-2-9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42.82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432 390 12287,'-20'-19'0,"1"-1"0,-1 0 0,0 7 0,1 0 0,-1-2 0,7 6 0,0 1 0,-2-1 0,4 7 0,-2-5 0,-2 5 0,4 11 0,-2 4 0,0 4 0,2 3 0,-7 15 0,7 8 0,1 9 0,3 9 0,-2 18 0,3 3 0,1 12 0,4-41 0,0 1 0,1 7 0,0 2 0,0 2 0,0 1 0,0-3 0,0 0 0,0-1 0,0 0 0,0-3 0,0-3 0,0 36 0,0-14 0,0-17 0,0-8 0,-2-30 0,-4-5 0,1-7 0,-8-11 0,9-9 0,-5-6 0,3-7 0,-1-4 0,-6-15 0,4-3 0,1-8 0,-1-9 0,-4-15 0,6-3 0,3-8 0,2 37 0,2-2 0,-1-3 0,2-1 0,-1-4 0,2 0 0,0-1 0,2 0 0,2-1 0,1 0 0,5-4 0,3 1 0,0 4 0,2 0 0,2 3 0,1 1 0,3 2 0,0 3 0,19-33 0,5 18 0,-1 21 0,0 13 0,-9 16 0,-9 10 0,-2 7 0,1 7 0,5 4 0,-4 8 0,3 1 0,4 0 0,0-1 0,2 3 0,0 4 0,4 7 0,-4 4 0,-4 4 0,-1 5 0,-1 6 0,-5 11 0,-13 5 0,-6 1 0,-5 5 0,-7 9 0,-8 4 0,-13 3 0,-9 3 0,-6-6 0,-5-2 0,-6-9 0,-5-10 0,1 4 0,1-18 0,5-7 0,2-7 0,-4-6 0,6-10 0,3-7 0,1-4 0,3-4 0,2-7 0,5 0 0,5 0 0,6 0 0,3-3 0,5-3 0,7-7 0,6-5 0,6-1 0,7-1 0,22-8 0,6-3 0</inkml:trace>
  <inkml:trace contextRef="#ctx0" brushRef="#br0" timeOffset="402">1608 1174 12287,'-20'-9'0,"7"7"0,2-7 0,3 1 0,-1 6 0,2-5 0,5 14 0,-7 3 0,12-1 0,3-9 0,5-15 0,9-13 0,-1-3 0,1-4 0,-3-2 0,-2-2 0,-4 0 0,-2 0 0,-2-5 0,-7 3 0,-3 6 0,-3 4 0,-14 7 0,-12 9 0,-8 4 0,-5 3 0,-5 12 0,-9 16 0,0 12 0,0 12 0,0 12 0,3 12 0,6-1 0,10 1 0,12 4 0,15-7 0,7-2 0,3-2 0,14-13 0,9-6 0,10-10 0,7-4 0,11-4 0,7-10 0,4-8 0,-1-4 0,12-2 0,-9 0 0,4-2 0,3-4 0,4-8 0,-7-12 0,9-4 0,-4-9 0</inkml:trace>
  <inkml:trace contextRef="#ctx0" brushRef="#br0" timeOffset="1033">2529 978 12287,'2'-11'0,"2"2"0,5 3 0,2-1 0,2-6 0,7 5 0,1-3 0,6-5 0,-6-1 0,6-3 0,-4 1 0,4-1 0,-6 1 0,6-1 0,-6 3 0,-1 4 0,-7-3 0,-2 8 0,-2-3 0,-3-2 0,-6-7 0,-11 3 0,-6 1 0,-9 6 0,-5 1 0,-1 2 0,-8 7 0,-1 2 0,-5 5 0,3 4 0,-7 8 0,-1 1 0,1 0 0,7 6 0,-3 2 0,7 0 0,6 1 0,7 3 0,11-3 0,4-1 0,2 0 0,11 5 0,14-7 0,10 0 0,13 3 0,9-8 0,11 5 0,0-4 0,-1-2 0,8-1 0,-1 1 0,-4 0 0,-7-1 0,-1 1 0,-12-1 0,-8 1 0,-9 0 0,-3-7 0,-14 0 0,-5 2 0,-6 2 0,-16 3 0,-12 0 0,-8-1 0,-5 1 0,-12-1 0,-8 1 0,1 0 0,4-1 0,-4 1 0,6-3 0,7-4 0,8-6 0,12-5 0,5-2 0,15 0 0,14-2 0,14-5 0,14-6 0,14-11 0,8-2 0,12-9 0,5 5 0</inkml:trace>
  <inkml:trace contextRef="#ctx0" brushRef="#br0" timeOffset="1252">3430 900 12287,'11'0'0,"-2"-9"0,0 7 0,-7-3 0,4 16 0,-6 11 0,-6 6 0,2 5 0,-7 6 0,0 0 0,0 1 0,7 3 0,-5 1 0,2-5 0,1-2 0,-1 2 0,7-11 0,0 3 0,0-7 0,0 2 0,0-15 0,0-13 0,0-16 0,0-12 0,0-9 0,0-7 0,0-6 0,9-14 0,2-3 0</inkml:trace>
  <inkml:trace contextRef="#ctx0" brushRef="#br0" timeOffset="1469">3450 468 12287,'0'-30'0,"-2"6"0,-5 9 0,3 0 0,-9 8 0,9 3 0,-3 10 0,5 7 0,2 5 0,2 10 0,5 5 0,6 4 0,4 2 0,3 0 0</inkml:trace>
  <inkml:trace contextRef="#ctx0" brushRef="#br0" timeOffset="1884">4136 1076 12287,'0'-30'0,"0"3"0,0 6 0,0 1 0,0 0 0,0 1 0,0-1 0,0-6 0,0-2 0,0 0 0,0-1 0,-7 3 0,-1 6 0,-3 1 0,-4-1 0,-3 3 0,-1 4 0,-3 6 0,-4 5 0,2 11 0,-9 6 0,-2 9 0,-2 9 0,0 12 0,2 8 0,3 5 0,-3 8 0,9-5 0,4 4 0,9-6 0,4-7 0,3 3 0,8-10 0,7-5 0,10-12 0,9-4 0,12-18 0,-1-4 0,0-6 0,7-9 0,2-13 0,0-7 0,-1-4 0,6-11 0,-8-4 0,-3-5 0,-7-1 0,-7-5 0,-11-1 0,-1 6 0,-3 1 0,-9 7 0,3 17 0,-7 9 0,-7 9 0,3 6 0,-9 14 0,-3 8 0,8 8 0,-1 21 0,2 1 0,1 3 0,-1 9 0,7-1 0,0 5 0,0 0 0,0 10 0,0-8 0,0 5 0,0 1 0,0-2 0,0-6 0,0 0 0,0 0 0,-4 4 0,-7 0 0,-11-4 0,-6-2 0,-5 10 0,-8-8 0,-3 0 0,-1-5 0,-5-10 0,6-16 0,5-11 0,2-6 0,-2-4 0,10-9 0,3-7 0,4-11 0,-6-1 0,13-12 0,2-2 0,2-2 0,4-9 0,7-4 0,5-4 0,8-7 0,9-2 0,26 4 0,2 0 0</inkml:trace>
  <inkml:trace contextRef="#ctx0" brushRef="#br0" timeOffset="2267">4802 743 12287,'-8'-20'0,"5"1"0,-7 8 0,3 4 0,5 7 0,-5 7 0,3 8 0,-3 9 0,3 6 0,-7 12 0,0 4 0,0 6 0,7 2 0,-5 1 0,3-5 0,-1-2 0,1 2 0,6-9 0,0-4 0,0 0 0,0-8 0,2-6 0,4-7 0,-3-10 0,3-12 0,3-5 0,0-11 0,2-6 0,4-11 0,4-9 0,5-11 0,5 0 0,1 0 0,3-4 0,6 2 0,-2 7 0,-4 4 0,1 0 0,-7 10 0,-3 10 0,-3 6 0,-1 13 0,0 9 0,-1 13 0,-6 4 0,-2 18 0,0 1 0,0 3 0,-5 3 0,7 1 0,1 5 0,-4 6 0,1-4 0,-6 0 0,1-2 0,-1-1 0,3 8 0,-1-8 0,-3 1 0,-2 2 0,-2 2 0,0 0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0:36.5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275 109 12287,'-13'-11'0,"2"3"0,3-1 0,-5 5 0,6-9 0,-2 8 0,5 1 0,-2 8 0,1 9 0,-4 7 0,3 6 0,-1 9 0,-1 8 0,5 1 0,-3 8 0,4 3 0,2 1 0,-7 3 0,-1 2 0,-1 0 0,0-2 0,0 8 0,5-14 0,-5-6 0,-2-3 0,-2-7 0,-4-4 0,4-7 0,-5-15 0,5-11 0,5-11 0,1-13 0,5-7 0,2-6 0,0 0 0,0-15 0,0-2 0,0-3 0,9-8 0,2-3 0,2 1 0,0-1 0,0-2 0,6 10 0,1 3 0,0 0 0,-3 12 0,-2 5 0,-2 12 0,-6 15 0,4 9 0,-3 8 0,8 13 0,-3 14 0,2 4 0,-2 6 0,4 5 0,-3 0 0,3 4 0,3 0 0,-1 11 0,1-7 0,-1-2 0,1-1 0,-3 1 0,-1-4 0,-5 0 0,-3-1 0,-1-3 0,-7-9 0,0-5 0,0-1 0,-2-3 0,-5-7 0,-13-8 0,-10-2 0</inkml:trace>
  <inkml:trace contextRef="#ctx0" brushRef="#br0" timeOffset="233">99 658 12287,'-13'-26'0,"0"0"0,9 0 0,-5 6 0,9 0 0,9 3 0,4 2 0,6 4 0,7 2 0,3 3 0,8 3 0,2-1 0,9-2 0,6-1 0,5 7 0,0 0 0,0 0 0,8 9 0,-6 2 0,7 8 0</inkml:trace>
  <inkml:trace contextRef="#ctx0" brushRef="#br0" timeOffset="454">922 580 12287,'0'-20'0,"0"7"0,0 0 0,-9 0 0,-4-7 0,2 9 0,-2 5 0,-2 4 0,-2 2 0,-3 2 0,1 4 0,-1 7 0,0 7 0,1 4 0,-1 2 0,1-2 0,1 4 0,3 1 0,4-1 0,2 0 0,-4 1 0,7-5 0,1 2 0,5 6 0,7-8 0,6-6 0,7-1 0,6-10 0,6-3 0,5-2 0,5-10 0,3-6 0,6-12 0,7-4 0</inkml:trace>
  <inkml:trace contextRef="#ctx0" brushRef="#br0" timeOffset="672">1255 638 12287,'0'-10'0,"-2"-1"0,-4 4 0,1-2 0,-6-6 0,3 2 0,-1 9 0,2-3 0,-6 5 0,2-4 0,-2-1 0,-2 3 0,4 8 0,-2 5 0,-2 2 0,-2 4 0,-1 2 0,3 3 0,2 2 0,-2 4 0,6-4 0,0 4 0,3-5 0,-1-1 0,1 0 0,6-1 0,0 1 0,8-1 0,5-1 0,5-5 0,1-7 0,10-3 0,3-3 0,5 0 0,3 0 0,-1-3 0,0-1 0,-2-5 0,-4-2 0,4-2 0,2-6 0,11-1 0</inkml:trace>
  <inkml:trace contextRef="#ctx0" brushRef="#br0" timeOffset="1499">1530 678 12287,'-7'-13'0,"1"-1"0,-1 10 0,1-13 0,-1 4 0,-8 2 0,2-2 0,2 8 0,-2-1 0,0 6 0,-7 6 0,1 7 0,1-2 0,3 2 0,4 3 0,2 1 0,-4 9 0,4 0 0,1-2 0,-1-2 0,0-2 0,5-1 0,-3 1 0,3-1 0,2 1 0,4 0 0,5-1 0,-3-8 0,9-2 0,2-3 0,3 1 0,1-1 0,1-6 0,0-2 0,-1-4 0,1-3 0,-1-6 0,1 2 0,0-3 0,-3-1 0,-2-3 0,-4 1 0,-2-1 0,-1 1 0,-3-1 0,1 0 0,-1 1 0,-3-1 0,-2 1 0,0-1 0,-9 3 0,-4 4 0,2-3 0,-2 10 0,9-1 0,-5 7 0,18 0 0,4 0 0,4 0 0,3 0 0,-3 2 0,-1 5 0,-3 6 0,-9 4 0,3 3 0,-5 0 0,-2-1 0,0 1 0,-2-1 0,-5 1 0,5 0 0,-5-1 0,5 1 0,-4-1 0,-1 1 0,0 0 0,10-9 0,3-5 0,7-4 0,5-8 0,-1-3 0,-2-2 0,-2-4 0,0-3 0,5-1 0,-3-1 0,-2 1 0,-6 6 0,4-1 0,-3-1 0,5 4 0,-6-2 0,-1 9 0,-6-3 0,0 14 0,0 4 0,0 8 0,0 1 0,0 0 0,0-1 0,0 1 0,0-1 0,0 1 0,0-9 0,3-2 0,1-12 0,3-3 0,8-5 0,-4-9 0,0 1 0,4 6 0,-6 0 0,1-3 0,-5 8 0,6-1 0,-5 9 0,-4 2 0,5 5 0,-5 6 0,-2-2 0,0 2 0,2-2 0,5 2 0,4-15 0,8-16 0,1-6 0,-1-11 0,1 0 0,0-8 0,8-7 0,2-9 0</inkml:trace>
  <inkml:trace contextRef="#ctx0" brushRef="#br0" timeOffset="1932">2216 50 12287,'0'-10'0,"0"-8"0,0 5 0,0 4 0,-7 9 0,-2 16 0,-1 8 0,-6 8 0,1 14 0,0 6 0,2 5 0,-3 2 0,6-1 0,-1 3 0,2 0 0,5-2 0,-5 9 0,2-14 0,3-2 0,2-2 0,2-6 0,0-9 0,0-5 0,0-1 0,-2-10 0,-5-6 0,-2-10 0,-6-3 0,2-11 0,0-7 0,-7-4 0,1-2 0,-1-2 0,1-2 0,-1 2 0,3-5 0,4 1 0,-5 2 0,7 8 0,-2 0 0,0 1 0,9-1 0,-3 1 0,5-1 0,4 3 0,5 1 0,6 5 0,4 3 0,5 1 0,4 7 0,7 0 0,4 0 0,2 0 0,0 0 0,0 2 0,1 5 0,-1-3 0,0 9 0,-2 3 0,-4 1 0,-5 0 0,-8-1 0,-3-3 0,-4 2 0,2 2 0,-8 3 0,-3 2 0,-2 4 0,-8-4 0,-3 4 0,-2-4 0,-4-3 0,-2 1 0,-3-3 0,0-2 0,1-1 0,6-4 0,2 6 0,2-3 0,-6-9 0,21-13 0,-3-12 0</inkml:trace>
  <inkml:trace contextRef="#ctx0" brushRef="#br0" timeOffset="2449">2392 599 12287,'-2'-11'0,"-5"5"0,5 1 0,-4-1 0,3 4 0,3 2 0,3 13 0,3 4 0,-1 3 0,5-1 0,1 1 0,0 0 0,-4 6 0,4 0 0,-1-4 0,1-7 0,-4 2 0,4-4 0,-2 5 0,6-1 0,-2-4 0,4-6 0,1-14 0,-5-6 0,4-4 0,-6-3 0,2 1 0,0-1 0,-6 7 0,4 0 0,-1-2 0,1-3 0,-6 5 0,1 0 0,-4 7 0,-2-8 0,0 10 0,-2 4 0,-2 13 0,-3 5 0,1 1 0,4 1 0,-3-1 0,-1 1 0,-1 0 0,7 1 0,0 6 0,0 5 0,7 3 0,1 2 0,1 0 0,0 4 0,-3 5 0,-3 0 0,1 4 0,2 0 0,-1-2 0,-12-7 0,-6 3 0,-4 2 0,-5-3 0,-4-8 0,-7-4 0,-4-3 0,-4 2 0,-3-8 0,-1-7 0,1-4 0,3-4 0,4-7 0,4-2 0,7-5 0,6-10 0,9-12 0,11-1 0,11-5 0,22-11 0,8-4 0,7-2 0,7 0 0,8 2 0,6-5 0,6 3 0,5-3 0,-32 28 0,2 0-209,-2 1 0,2 0 1,9-3-1,2 1 0,-1 3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49.622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2235 1255 12287,'-9'-20'0,"9"1"0,11-1 0,9-2 0,4-4 0,2-9 0,-2-8 0,4-7 0,-2-11 0,-2-2 0,-2-3 0,-11-14 0,-5-1 0,-3-2 0,-3 3 0,-11-9 0,-9 10 0,-13 3 0,-10 8 0,-7 1 0,-13 19 0,-7 11 0,-8 11 0,-12 11 0,1 19 0,-3 11 0,-1 18 0,39-9 0,1 4 0,3 6 0,2 2 0,0 0 0,0 2-54,4 1 0,1 2 0,-2 9 0,1 3 0,6-2 0,2 2 0,0 1 1,2 1 53,2 3 0,1 2 0,1-2 0,3 1 0,8-1 0,4 0 0,2-2 0,4 1 0,1-1 0,3 1 0,4 6 0,4 1 0,3-5 0,3-1 0,2 1 0,2 0 0,3-3 0,1 1 0,1 3 0,1 0 0,1-2 0,1-1 0,1 0 0,0-1 0,0-1 0,1-1 0,3 4 0,1-2 0,-3-9 0,0-1 0,0-1 0,2-1-18,28 39 0,-23-38 0,1-1 0,1-4 1,0-1-1,-1 0 0,1 0 18,1-2 0,0 0 0,-1 4 0,1-1 0,3-3 0,0 0 0,-2-1 0,0 0 0,32 33 0,-4 3 0,-8-2 0,-7 0 0,-7-3 0,-15 16 0,-19-18 0,-7 1 0,-7-3 0,-15 9 0,-17 4 0,-11 2 0,23-36 0,-2-1 0,-4 1 0,-2-1 0,-1-2 0,-2 0 0,-2 0 0,-1-2 0,0 0 0,-2-2 0,-7 2 0,-1-2 0,2-3 0,-2-3 0,-1-2 0,-3-2-48,0-2 1,-3-2-1,-2 1 1,-2-3 0,-1-4-1,0-4 1,0 1 0,0-2 47,-1-2 0,1-1 0,3 2 0,1-2 0,3-4 0,3-2 0,-43-3 0,13-9 0,-6-15 0,30-7 0,7-4 102,6-2 0,11-7 1,9-2-1,13 0-102,9 0 0,6-6 0,9 2 0,15-5 0,4-6 0,20 0 0,5 0 0,6-3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8.65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390 40 12287,'-20'-7'0,"1"1"0,-1-9 0,0 12 0,1-3 0,-1 4 0,1 2 0,-3 0 0,-4 0 0,4 8 0,-4 8 0,4 5 0,2 6 0,1 7 0,-1-1 0,1 4 0,-1 2 0,7-2 0,2-2 0,2-4 0,5-3 0,8 5 0,7-7 0,4-4 0,7-7 0,4 0 0,1-8 0,3-3 0,1-2 0,3-11 0,-5-4 0,-1-4 0,0-3 0,3-1 0,-7-3 0,-5-5 0,-1-1 0,4 4 0,-12-5 0,1 1 0,-4-1 0,-5 1 0,-2-5 0,0 4 0,0 3 0,-9 2 0,-6 8 0,-7 5 0,-4 7 0,0 4 0,4 2 0,-4 0 0,4 8 0,-6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43.7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333 295 12287,'-19'-3'0,"-1"-3"0,3 2 0,4-9 0,-5 8 0,18-4 0,0 9 0,7-2 0,8-2 0,-2-5 0,2-2 0,3 5 0,1-7 0,1-3 0,-1-1 0,1 0 0,-3 1 0,-3 3 0,-4 0 0,-5-6 0,1-1 0,1 0 0,-7 1 0,0-1 0,-2 9 0,-5 5 0,-6 4 0,-4 2 0,-9 2 0,-3 4 0,1 10 0,0 8 0,-7 6 0,2 11 0,-4 7 0,-2 11 0,2 6 0,4 12 0,7-1 0,4 4 0,5 12 0,4-1 0,6 3 0,5-2 0,2 1 0,0-6 0,2 0 0,5 0 0,2-6 0,6-13 0,-4-12 0,-3-6 0,-1-4 0,-7-9 0,0-4 0,0-7 0,0 2 0,0-2 0,0-2 0,0-11 0,0-6 0,0-14 0,0-6 0,6-11 0,3-4 0,2 0 0,4-1 0,1 3 0,-1 7 0,-2-1 0,0 3 0,6 3 0,1 8 0,-7 15 0,-2 12 0,0 16 0,0 14 0,0 16 0,4 14 0,-4 12 0,-6-43 0,-1 3 0,-1 9 0,0 2 0,-3 0 0,0 0 0,0 1 0,0-1 0,0-3 0,0 0 0,0 5 0,0-2 0,-1-9 0,0-3 0,-2 2 0,-1-1 0,-2-2 0,-1 0 0,-1 3 0,-1-1 0,-11 43 0,1-3 0,-1-3 0,0 6 0,-1-20 0,-1-4 0,2-11 0,-1-7 0,14-13 0,3-6 0,1-4 0,6-7 0,3-11 0,7-7 0,5-6 0,3-8 0,3-10 0,3-6 0,16-19 0,-10 1 0,15-17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44.6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392 443 12287,'0'-13'0,"0"-1"0,0 1 0,0-6 0,0 6 0,0 0 0,0-3 0,0-1 0,0-3 0,0 1 0,0-1 0,0 1 0,-2-1 0,-4 0 0,-7 10 0,-11 3 0,-2 5 0,-7 11 0,5 4 0,-3 4 0,-4 3 0,0 6 0,1 2 0,3 0 0,3 1 0,4-3 0,9-4 0,4 2 0,2 2 0,2 0 0,7-4 0,3-1 0,3-1 0,7 10 0,11-10 0,4 2 0,3 0 0,-1-3 0,5 1 0,-2-1 0,2 1 0,-7 0 0,0-1 0,1 1 0,-8-1 0,3 1 0,-8 0 0,-8-1 0,-10 1 0,-4-1 0,-7 1 0,-11 0 0,-5-1 0,-1-1 0,-5-5 0,0 4 0,0-6 0,5 0 0,2-5 0,1 3 0,8-2 0,8-3 0,4-11 0,7-6 0,7-4 0,13-11 0,10-3 0</inkml:trace>
  <inkml:trace contextRef="#ctx0" brushRef="#br0" timeOffset="417">706 835 12287,'-20'0'0,"9"0"0,1 0 0,3 0 0,-4 0 0,0 0 0,5-7 0,12-2 0,7-2 0,5-4 0,1 4 0,1-2 0,0-2 0,-1-2 0,5-3 0,-2 0 0,-5 1 0,1-1 0,-1 1 0,1-1 0,-5 0 0,-5 7 0,-8 0 0,-15 9 0,-4-3 0,-5 7 0,-5 7 0,5-3 0,-8 12 0,-3 3 0,-2 5 0,4 2 0,3-4 0,1 2 0,5 2 0,3 7 0,3-7 0,5 0 0,7 2 0,3-6 0,3 6 0,3-1 0,3-1 0,5 0 0,11-7 0,4 1 0,7 0 0,6-3 0,4-4 0,5-6 0,2-5 0,3-2 0,5 0 0,1 0 0</inkml:trace>
  <inkml:trace contextRef="#ctx0" brushRef="#br0" timeOffset="732">1392 717 12287,'-17'-20'0,"3"1"0,-1 6 0,6 2 0,-1 2 0,3 0 0,-6 3 0,0 4 0,-7-5 0,1 5 0,-1 2 0,1 2 0,-3 5 0,-2 6 0,-2 4 0,-7 3 0,5 2 0,-1 2 0,1 2 0,2 6 0,6-3 0,3 1 0,4 5 0,4-7 0,9 1 0,0-3 0,0 0 0,11 0 0,9-6 0,10-3 0,7-4 0,11-4 0,4-9 0,5-2 0,2-5 0,4 3 0,0-12 0,-4-3 0,-3-5 0,5-11 0,-10 5 0</inkml:trace>
  <inkml:trace contextRef="#ctx0" brushRef="#br0" timeOffset="1184">1745 266 12287,'-11'-11'0,"0"3"0,4 8 0,5-9 0,-6 9 0,8 0 0,0 11 0,0 6 0,-3 12 0,-1 5 0,-3 8 0,3 3 0,0 3 0,-1-2 0,-1 6 0,1 5 0,1 0 0,0-3 0,-3-4 0,3-2 0,0-2 0,-1-7 0,-1 0 0,-1 0 0,7-19 0,0-13 0,-9-31 0,-1-18 0</inkml:trace>
  <inkml:trace contextRef="#ctx0" brushRef="#br0" timeOffset="1419">1470 678 12287,'-19'-20'0,"6"3"0,2 2 0,2 1 0,3 8 0,6-7 0,0 6 0,2-4 0,4 3 0,5-1 0,11 5 0,2-3 0,2 3 0,13 2 0,-2-1 0,2-1 0,5-2 0,0-1 0,-5 7 0,9 0 0,2 0 0</inkml:trace>
  <inkml:trace contextRef="#ctx0" brushRef="#br0" timeOffset="1633">1921 678 12287,'-13'0'0,"0"0"0,6 0 0,-3 2 0,1 5 0,-4-3 0,4 7 0,-2-3 0,7 8 0,-3-3 0,5 4 0,2 3 0,0-1 0,0 1 0,0 0 0,0-1 0,0 1 0,9-3 0,4-4 0,4 5 0,3-7 0</inkml:trace>
  <inkml:trace contextRef="#ctx0" brushRef="#br0" timeOffset="1853">1999 482 12287,'0'-20'0,"0"1"0,-8 8 0,6-7 0,-16 7 0,16 1 0,-7 1 0,9 11 0,0 5 0,0 6 0,9 4 0,2 3 0</inkml:trace>
  <inkml:trace contextRef="#ctx0" brushRef="#br0" timeOffset="2165">2313 678 12287,'-20'-9'0,"1"7"0,-1-5 0,1-1 0,-1 1 0,0 3 0,1 2 0,-1 4 0,1 4 0,-1 7 0,-6 5 0,0 1 0,2 3 0,2 4 0,9-4 0,2 6 0,0-1 0,0-1 0,7 9 0,0-7 0,8-4 0,0 6 0,9-14 0,3-3 0,1-3 0,9-3 0,0-7 0,-2 0 0,-2 0 0,4-9 0,0-4 0,-2-4 0,-2-3 0,-2 1 0,-1-3 0,-1-2 0,-5-2 0,2 0 0,-8 4 0,-3-2 0,-2-2 0,-2 0 0,0 6 0,-2 0 0,-5 1 0,-4 8 0,-8 2 0,-1 3 0,1-1 0,6 1 0,0 6 0,-1 2 0,4 4 0,-6-1 0,10 8 0,-1 0 0,16-2 0,2-3 0</inkml:trace>
  <inkml:trace contextRef="#ctx0" brushRef="#br0" timeOffset="2482">2293 717 12287,'11'0'0,"7"0"0,-7 0 0,0 0 0,-1 0 0,-5 2 0,1 5 0,1-3 0,-7 9 0,0 2 0,0 3 0,0-5 0,0 0 0,0 2 0,0 3 0,0 1 0,0-8 0,2-4 0,2-14 0,3-6 0,8-11 0,-2-2 0,2 2 0,-1 2 0,3 3 0,-4-1 0,4 0 0,-3 3 0,-1 4 0,2 6 0,-4 7 0,0 9 0,-3 9 0,-3 5 0,-3 10 0,-2-2 0,0 1 0,0 3 0,0 7 0,0-10 0,0 5 0,0 2 0,0-2 0,2-4 0,2-7 0,3-4 0,-1-11 0,3 6 0,2-6 0</inkml:trace>
  <inkml:trace contextRef="#ctx0" brushRef="#br0" timeOffset="2685">3038 697 12287,'-19'-8'0,"-1"3"0,0-8 0,10 9 0,1-3 0,9 14 0,0 6 0,6 4 0,1 3 0,8 0 0,-4-1 0</inkml:trace>
  <inkml:trace contextRef="#ctx0" brushRef="#br0" timeOffset="2885">3038 1031 12287,'-19'10'0,"-1"-3"0,0-5 0,7 5 0,0-1 0,0 9 0,2-12 0,11 5 0,11-8 0</inkml:trace>
  <inkml:trace contextRef="#ctx0" brushRef="#br0" timeOffset="3515">3665 443 12287,'0'-20'0,"0"0"0,0 1 0,0-1 0,-2 3 0,-4 4 0,4 4 0,-7 11 0,9 7 0,-2 8 0,-5 7 0,5 11 0,-7 0 0,3 9 0,-1 8 0,-6 2 0,4 1 0,1-5 0,-1-2 0,0 4 0,5-4 0,-3 0 0,3 0 0,2-11 0,0-11 0,-5-4 0,5-3 0,-7-19 0,9-13 0,0-15 0,0-9 0,0-5 0,0-3 0,0-5 0,0 0 0,7-14 0,-1 6 0,1-3 0,2 0 0,-1-3 0,7 3 0,-1 7 0,1 4 0,-4 13 0,0 11 0,-3 4 0,5 13 0,-6 9 0,-3 11 0,-2 7 0,-2 16 0,0 8 0,0 4 0,0 1 0,0 8 0,3-3 0,1 3 0,2-3 0,1 2 0,-7-8 0,2-2 0,5-3 0,-3-11 0,7-3 0,0-8 0,0-6 0,2 0 0,4-13 0,-4-8 0,5-16 0,-5-9 0,2-4 0,-2-2 0,4-9 0,-3-4 0,1-7 0,-2-6 0,9 4 0,-7-7 0,0 3 0,3-1 0,-1-5 0,3 7 0,-3 10 0,-4 13 0,-2 6 0,-5 15 0,-3 14 0,3 23 0,-6 11 0,-6 11 0,3 12 0,-5-4 0,1 4 0,1 3 0,-1 0 0,7 1 0,0-3 0,0 3 0,0-1 0,2 0 0,3-3 0,1-4 0,7-1 0,-4-7 0,2-2 0,4-4 0,3 4 0,1-6 0</inkml:trace>
  <inkml:trace contextRef="#ctx0" brushRef="#br0" timeOffset="3933">4449 639 12287,'-13'-13'0,"0"-1"0,7 8 0,-7-5 0,-3 2 0,5 3 0,-2 6 0,0 2 0,2 5 0,-6 10 0,4 11 0,-4 3 0,-3 4 0,0 2 0,1 2 0,1 0 0,5 0 0,2-2 0,7-2 0,-3-4 0,3-3 0,2-2 0,4-9 0,5-1 0,6-3 0,4-9 0,5 3 0,2-7 0,2-7 0,2-4 0,-4-11 0,5-2 0,1-2 0,-6-9 0,2 5 0,-4-3 0,-2 1 0,-7 6 0,0-5 0,0 3 0,-2 4 0,-3 2 0,-8 2 0,0 1 0,0 8 0,-6 11 0,-3 15 0,0 7 0,1 4 0,-5 2 0,6-4 0,3 5 0,2 1 0,2 1 0,0 1 0,0-6 0,0-4 0,0-2 0,0-1 0,2-1 0,4-5 0,-1 2 0,8-8 0,2-3 0,2-2 0,3-2 0,0 0 0,-1-2 0,1-5 0,-1-3 0,1-10 0,0 0 0,-1-8 0,1-2 0</inkml:trace>
  <inkml:trace contextRef="#ctx0" brushRef="#br0" timeOffset="4231">4783 501 12287,'-11'0'0,"0"0"0,4 0 0,3 0 0,-9 0 0,8 3 0,-1 3 0,4-2 0,2 10 0,0 1 0,0 2 0,0 12 0,0 1 0,0 3 0,0-1 0,0 1 0,0 8 0,0 1 0,0-3 0,0 9 0,2-13 0,2-3 0,3-1 0,-1-5 0,-3-6 0,3-1 0,-4 1 0,9-12 0,-7-8 0,3-10 0,8-17 0,-4-3 0</inkml:trace>
  <inkml:trace contextRef="#ctx0" brushRef="#br0" timeOffset="4435">4763 149 12287,'-11'-9'0,"-6"7"0,12-13 0,-8 8 0,0-8 0,2 13 0,5-5 0,12 14 0,5 3 0,9 10 0</inkml:trace>
  <inkml:trace contextRef="#ctx0" brushRef="#br0" timeOffset="4782">5057 31 12287,'-20'0'0,"3"2"0,4 5 0,-2 10 0,8 11 0,3 3 0,2 4 0,-1 8 0,-1 7 0,-3 5 0,3 6 0,0 11 0,-1 0 0,-1 2 0,1-3 0,3 10 0,2-9 0,0-5 0,0-3 0,0-10 0,0-6 0,0-11 0,0-7 0,0 3 0,0-7 0,2-2 0,5-11 0,13-4 0,10-9 0</inkml:trace>
  <inkml:trace contextRef="#ctx0" brushRef="#br0" timeOffset="5165">5253 639 12287,'-11'0'0,"2"-9"0,1 7 0,5 2 0,-3 13 0,4 6 0,2 8 0,0 1 0,0 7 0,0-3 0,0 3 0,2 2 0,2 2 0,3-2 0,-3-4 0,0 2 0,1-9 0,1-2 0,3-2 0,-2-3 0,-5-10 0,4-9 0,-4-11 0,-2-15 0,0-7 0,0-4 0,0-2 0,0-2 0,3-5 0,1-4 0,3 0 0,8-7 0,-2 5 0,4 0 0,3 6 0,6 2 0,0 16 0,-2 2 0,-2 4 0,4 0 0,0 16 0,-2 4 0,-2 6 0,-3 7 0,1 9 0</inkml:trace>
  <inkml:trace contextRef="#ctx0" brushRef="#br0" timeOffset="6615">5743 678 12287,'11'0'0,"-3"-9"0,-8-4 0,0 2 0,0-2 0,-2 9 0,-4-3 0,-5 5 0,-9 2 0,1 0 0,-1 9 0,0 4 0,3 4 0,4 3 0,-4 6 0,6 2 0,0 3 0,4 4 0,5-1 0,2 1 0,0-4 0,0-3 0,2 5 0,5-7 0,6-4 0,4-7 0,3 0 0,2-8 0,2-3 0,2-2 0,0-4 0,-7-5 0,1-6 0,0-4 0,-1-9 0,-1-2 0,-3-3 0,-2-4 0,-9-2 0,3-2 0,-5 0 0,-2 0 0,-2 2 0,-2 2 0,-5 4 0,-2 3 0,-9 4 0,-6 9 0,2 4 0,2 2 0,-4 3 0,0 6 0,2 0 0,2 0 0,3 0 0,10 6 0,9 1 0,9 6 0,13-7 0,4-1 0,6-3 0,-1-2 0,2 0 0,-1 0 0,-1 0 0,4 0 0,-7 0 0,0 0 0,1 0 0,-3-7 0,-7 1 0,1 1 0,-7 5 0,0 7 0,-11 4 0,-2 8 0,-11 1 0,-6 0 0,-3 1 0,1 3 0,-1 2 0,0 1 0,3-8 0,2 1 0,2-1 0,2 1 0,-2 0 0,6-1 0,-1 1 0,1-1 0,9-8 0,13-4 0,9-5 0,-2-2 0,6-2 0,-1-5 0,-1-6 0,6-4 0,-3-5 0,-1-2 0,0-2 0,-2 0 0,-6 4 0,0-2 0,-1-2 0,-1 0 0,-5 6 0,-7 1 0,-4 6 0,-4 2 0,-4 2 0,1 2 0,-8 7 0,-2 0 0,-2 0 0,-3 9 0,0 4 0,3 5 0,2 1 0,4 1 0,2-1 0,3 1 0,6 0 0,0-1 0,0 1 0,0-1 0,0 1 0,0 0 0,0-1 0,0 1 0,2-3 0,2-2 0,3-1 0,8-8 0,-2 5 0,4-2 0,3-5 0,0-2 0,1-4 0,3-2 0,2-3 0,1-8 0,-8 2 0,1-5 0,-1-1 0,1-3 0,-3-2 0,-1-2 0,-3 2 0,-9 2 0,3 3 0,-5-1 0,-2 0 0,-2 1 0,-5-1 0,5 7 0,-7 2 0,1 3 0,3-6 0,-8 8 0,9-1 0,-7 7 0,4 0 0,5 0 0,-9 3 0,5 3 0,4-4 0,-7 7 0,7-9 0,-5 0 0,5 9 0,-7-7 0,1 7 0,5-1 0,3-6 0,13 5 0,-2-5 0,2-2 0,3 0 0,-6 0 0,4 0 0,-1 0 0,6 0 0,-6 0 0,0 0 0,-6 0 0,6 0 0,-9 2 0,3 5 0,-5 4 0,-2 11 0,0 2 0,0 2 0,0 2 0,0-4 0,0 4 0,0 3 0,0-7 0,-2 4 0,-5 0 0,5-6 0,-4 4 0,3-4 0,3-11 0,0-11 0,3-13 0,1-5 0,2-1 0,10-10 0,-3-3 0,4-5 0,3-2 0,6-1 0,0 1 0,-2 0 0,-2 0 0,-3 8 0,1 5 0,0 4 0,-1 3 0,1 8 0,-1 4 0,-8 7 0,-2 9 0,-2 9 0,-1 5 0,1 12 0,-7-2 0,0 2 0,0-3 0,0 6 0,0-6 0,0 3 0,0-2 0,0-5 0,0-8 0,0-1 0,0 1 0,0-1 0,0 1 0,8-9 0,3-2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2.9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236 155 12287,'0'-20'0,"0"7"0,0 0 0,-6 0 0,-3-5 0,-2 5 0,4-2 0,-4 6 0,3-1 0,-7 5 0,1-1 0,-3 6 0,-3 6 0,7 5 0,0 9 0,0-1 0,2 1 0,-4 8 0,9 5 0,-1 4 0,-2 2 0,5-2 0,-7-2 0,2-2 0,5 1 0,2-3 0,2-1 0,0-1 0,0-5 0,2-3 0,5-3 0,6-5 0,4-4 0,5-9 0,2-2 0,2-5 0,2-10 0,-4-12 0,2-1 0,-2-5 0,5-2 0,-3-2 0,-5-1 0,-5 1 0,1 0 0,-6 0 0,0 0 0,-5 0 0,-3 8 0,-3 5 0,0 4 0,0 3 0,0 8 0,-7 4 0,-2 16 0,1 10 0,-1 12 0,0 4 0,5 2 0,-3-2 0,3-1 0,2 8 0,2-12 0,2 3 0,5 0 0,1-3 0,10 3 0,-1-9 0,5-9 0,2 2 0,4-6 0,3 9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3.1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354 98 12287,'0'-19'0,"0"5"0,0 1 0,-7 7 0,1-7 0,-8 6 0,6-4 0,-3 3 0,-2 1 0,-7 7 0,1 0 0,-1 7 0,0 1 0,1 3 0,-1 4 0,-6 3 0,0 2 0,2-1 0,2 1 0,5 6 0,2 0 0,1 0 0,-1 2 0,7-6 0,1 4 0,5-4 0,2-2 0,2 4 0,5-3 0,6-3 0,4-1 0,11-8 0,7-2 0,7-5 0,3-2 0,8-2 0,-8-5 0,18-4 0,-2-9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3.4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430 99 12287,'0'-20'0,"0"9"0,-7 0 0,-1 7 0,-3-3 0,4-1 0,-6 3 0,-2-1 0,0-3 0,0 5 0,1-3 0,1 1 0,-6 6 0,-1 0 0,1 0 0,-1 2 0,0 4 0,1 7 0,-1 5 0,1 1 0,-1 3 0,0 4 0,-6-2 0,0 9 0,4 0 0,7-3 0,0 5 0,8-7 0,3 3 0,4-3 0,7 0 0,8-10 0,9-7 0,6-5 0,12-6 0,3 0 0,8 0 0,3-9 0,3-2 0,0-8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3.8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194 314 12287,'-11'0'0,"-6"0"0,4 0 0,2 0 0,-2 0 0,8-2 0,1-2 0,8-3 0,7-1 0,9 3 0,2-4 0,4-1 0,2-3 0,7-7 0,-2 0 0,2 1 0,-5-1 0,0 1 0,-1-1 0,-5 0 0,-9 1 0,-4-1 0,-2 1 0,-5 1 0,-11 3 0,-6 4 0,-4 2 0,-5 3 0,-4 8 0,-7 4 0,-4 7 0,-2 7 0,0 4 0,0 4 0,0 3 0,2-1 0,2 5 0,4-2 0,3 2 0,8-5 0,9 3 0,3-1 0,3-1 0,12-3 0,8-8 0,7-1 0,4 1 0,11-2 0,0-5 0,9-7 0,4-4 0,-7-2 0,5 0 0,0 0 0,2-8 0,9-3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4.32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312 247 12287,'0'-20'0,"-3"1"0,-3-1 0,-3 0 0,-4 1 0,4 6 0,9 0 0,0-3 0,2-1 0,5-3 0,6 1 0,-2 6 0,2 2 0,2 2 0,-6-6 0,0 15 0,-14-2 0,-8 6 0,0 11 0,-15 0 0,2 7 0,0 4 0,-9 1 0,2-6 0,-2 3 0,3 2 0,3 1 0,10-8 0,1 1 0,5-1 0,-2 1 0,8 0 0,3-1 0,13-1 0,8-3 0,9-4 0,5-3 0,2-1 0,6-5 0,0 2 0,0 3 0,-2-1 0,-2-3 0,-5 1 0,-1 3 0,-3-1 0,-9-4 0,-4 5 0,-4-3 0,-11 7 0,-7 0 0,-10 0 0,-10 0 0,-10 4 0,-2-2 0,-5 2 0,2 3 0,-6-1 0,5-4 0,8-6 0,6 1 0,12-1 0,16-9 0,6-9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4.7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343 138 12287,'0'-14'0,"0"1"0,0-2 0,6 4 0,1-2 0,-3-2 0,-2 4 0,-2-2 0,0 6 0,0-6 0,0 9 0,-2-5 0,-4 9 0,-5 0 0,-9 0 0,0 2 0,1 5 0,-1-3 0,-1 9 0,-3 3 0,-3 1 0,1-4 0,5 0 0,-1 2 0,2 3 0,-4-5 0,13 0 0,-2 0 0,0-2 0,9 6 0,-1-4 0,10 5 0,6-1 0,8-1 0,3-6 0,4-1 0,-2 4 0,9-6 0,2-1 0,2 3 0,0-7 0,-2 7 0,-5-3 0,-2 1 0,-2-1 0,-6-3 0,0 3 0,-9-1 0,-7 5 0,-8 1 0,-10 0 0,-14-4 0,-9 6 0,-9 0 0,-4-2 0,5 6 0,-5-6 0,4 2 0,9 0 0,0-8 0,11 1 0,2-4 0,13-2 0,11 0 0,17-8 0,14-3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5.0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138 59 12287,'-30'-11'0,"1"-4"0,10 9 0,-1-7 0,0 6 0,10 1 0,1 8 0,9 4 0,0 7 0,2 3 0,2-1 0,5-2 0,2 2 0,-5 3 0,8 1 0,-1 1 0,6-1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5.3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55 118 12287,'-20'0'0,"1"0"0,8-2 0,7-2 0,8-5 0,9-2 0,7 0 0,4-4 0,2 2 0,-2-2 0,6-3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9.17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334 90 12287,'-9'-11'0,"5"-7"0,-9 5 0,6-2 0,-3 0 0,1 2 0,2 8 0,1 5 0,-1 16 0,1 7 0,-3 10 0,0 6 0,-6 9 0,2 9 0,-2 6 0,-7 15 0,-2-1 0,2 1 0,-2 5 0,0 4 0,5-7 0,1-8 0,5-9 0,-2-2 0,9-17 0,1-7 0,3-9 0,2-15 0,0-6 0,0-14 0,7 3 0,1-11 0,1-5 0,0-4 0,6-8 0,-2 3 0,7-1 0,6-5 0,-5 4 0,8 1 0,-3 2 0,0 4 0,2 2 0,-2 2 0,5 3 0,-1 4 0,1-2 0,-7 8 0,2 5 0,-2 6 0,-2 7 0,-5 11 0,-4 4 0,-6 7 0,-5 4 0,-2 4 0,-2 0 0,-5-1 0,-10 10 0,-12-11 0,1 2 0,0 1 0,-7-5 0,2-5 0,-1-5 0,1-6 0,5-3 0,8-5 0,0-7 0,1-4 0,8-4 0,4-4 0,5-7 0,11-13 0,2-5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5.8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197 236 12287,'-3'-22'0,"-1"-2"0,-2-2 0,-10 0 0,14 17 0,-4 9 0,3 11 0,-3 9 0,-1 4 0,1 4 0,-3 3 0,7 8 0,-7 7 0,3-3 0,-1-1 0,-2 5 0,5 4 0,-2-1 0,1-5 0,3 1 0,2-2 0,0-5 0,0-2 0,0 2 0,0-13 0,0-2 0,2-4 0,5-7 0,-5-7 0,4-12 0,-3-7 0,-3-5 0,-3-8 0,-1-2 0,-5-3 0,-2-3 0,1-3 0,-6-5 0,5-1 0,3-3 0,-5-6 0,6 4 0,3 0 0,2 0 0,2-4 0,2 4 0,4 2 0,7 5 0,7-3 0,4 11 0,4 1 0,3 6 0,-1 2 0,5 15 0,0 0 0,6 0 0,-2 3 0,9 6 0,-2 0 0,0 0 0,2 0 0,-5 2 0,1 5 0,-7 6 0,0-2 0,-11 2 0,9 8 0,-5 10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58.6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68 528 12287,'-20'-18'0,"1"5"0,6-9 0,0 9 0,10 9 0,3-3 0,11 3 0,16 0 0,5-3 0,5 3 0,9-5 0,2 2 0,0 3 0,0 2 0,6 0 0,1-3 0,3-1 0,1 1 0,9 3 0,-14 4 0,1 5 0,-10 4 0,3 9 0</inkml:trace>
  <inkml:trace contextRef="#ctx0" brushRef="#br0" timeOffset="616">774 528 12287,'-14'-7'0,"1"0"0,9-8 0,-7 13 0,5-5 0,3 5 0,-5 4 0,8 5 0,0 6 0,0 5 0,0 3 0,2 3 0,4 2 0,-3 1 0,3-6 0,-1 3 0,1 2 0,-4 0 0,7-6 0,-3 2 0,1 4 0,8-4 0,-4 4 0,0-4 0,4-9 0,-6-2 0,2-3 0,4-3 0,0-5 0,1-5 0,-3-3 0,2-3 0,2-4 0,3-9 0,-3-3 0,-4 3 0,5-4 0,-7 0 0,2 0 0,0-1 0,-9-3 0,3 5 0,-5 3 0,-2 3 0,0 1 0,0 1 0,0-1 0,0 7 0,0 0 0,-2 8 0,-5-1 0,5 6 0,-4 6 0,3 5 0,3 9 0,0 0 0,0-1 0,0 7 0,0 0 0,0-2 0,0-2 0,0 4 0,3 0 0,1-2 0,2-2 0,1-2 0,-5-1 0,5 1 0,4-1 0,8 1 0,1-9 0,-1-4 0,1-5 0,0-2 0,-1 0 0</inkml:trace>
  <inkml:trace contextRef="#ctx0" brushRef="#br0" timeOffset="915">1303 155 12287,'0'-30'0,"-2"6"0,-5 8 0,5-1 0,-5 4 0,5-4 0,2-3 0,0 9 0,0 5 0,0 12 0,0 7 0,0 5 0,0 10 0,0 5 0,0 4 0,0 2 0,-2 6 0,-2 3 0,-3 2 0,3 5 0,-1-5 0,1 2 0,-3 1 0,3-3 0,2 4 0,2-6 0,0-2 0,0-5 0,6 0 0,3-12 0,2 1 0,2-8 0,5 0 0,-3-9 0,-2-4 0,0-5 0,7-11 0,-3-8 0,-4-9 0,13-6 0,-4-10 0</inkml:trace>
  <inkml:trace contextRef="#ctx0" brushRef="#br0" timeOffset="1148">1597 57 12287,'-20'-9'0,"0"5"0,1-9 0,8 9 0,-4 4 0,8 13 0,3 4 0,2 3 0,2 2 0,-2 4 0,-3 6 0,-1 5 0,-1 9 0,7 2 0,0 0 0,0 0 0,0 4 0,0-4 0,0 0 0,0 0 0,7 2 0,1-9 0,3-6 0,4-4 0,3-1 0,1-8 0,1-5 0,0 1 0,-1-3 0,1-2 0,-1-6 0,1-5 0,8-2 0,3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2:05.35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275 264 12287,'0'-20'0,"0"10"0,0-1 0,0 4 0,0 3 0,0-9 0,-2 11 0,-2 2 0,-5 13 0,-2 11 0,-2 4 0,-7 9 0,1 0 0,-1 4 0,1 3 0,-1-3 0,0 1 0,1-3 0,1 9 0,3-13 0,2-3 0,-2-1 0,6-5 0,0-9 0,1-4 0,6-4 0,-7-11 0,11-5 0,2-8 0,3-9 0,8 0 0,-4-9 0,2-1 0,0-3 0,0-9 0,7 0 0,-1 3 0,1 1 0,0-1 0,-1-1 0,1 5 0,-1 2 0,1 0 0,-3 15 0,-4 5 0,3 15 0,-10 8 0,1 9 0,-7 22 0,-2 5 0,-5-1 0,5 7 0,-5 0 0,3-2 0,-3-5 0,5 7 0,-4-13 0,4-3 0,2-1 0,0 2 0,0-7 0,0-2 0,0-3 0,2-16 0,4-10 0,7-8 0,5-8 0,1-12 0,3-2 0,2-6 0,2-5 0,9-8 0,-2 1 0,2-3 0,-3-3 0,10-4 0,-8 2 0,-1 6 0,-2 5 0,-7 13 0,-9 13 0,-4 7 0,-3 4 0,-1 11 0,-7 2 0,-2 13 0,-5 11 0,3 6 0,-7 9 0,0 0 0,0 1 0,0 5 0,-4 3 0,4 0 0,3 0 0,-6 4 0,8-6 0,2-2 0,1-3 0,3-2 0,0 0 0,0-2 0,0-4 0,0 4 0,3-9 0,3-4 0,5-6 0,9-18 0,-1 0 0</inkml:trace>
  <inkml:trace contextRef="#ctx0" brushRef="#br0" timeOffset="617">1216 480 12287,'-9'-13'0,"-4"-1"0,-4 4 0,-3-3 0,1 4 0,-1 9 0,0 9 0,1 4 0,-1 4 0,1 3 0,-1 6 0,0 2 0,1 0 0,-1 1 0,1-3 0,1-4 0,3 2 0,2 2 0,8 0 0,-1-7 0,4 1 0,2 0 0,2-1 0,4 1 0,5-9 0,9-5 0,0-4 0,-1-2 0,7-2 0,3-4 0,-1-7 0,0-5 0,7-4 0,-4-2 0,-1-2 0,-4 2 0,2-4 0,-1 2 0,-3 0 0,-3-2 0,-8 6 0,-2-4 0,-2 4 0,-2 2 0,-7 1 0,-3 8 0,-3 4 0,1 7 0,-8 7 0,0 8 0,2 9 0,-6-2 0,6 6 0,-2-2 0,0 0 0,9 7 0,-5-5 0,2 1 0,1-1 0,-1 0 0,7-4 0,0 2 0,0 0 0,0-6 0,9-9 0,4-5 0,5-6 0,1-6 0,3-5 0,2-11 0,4-2 0,3-2 0,-5-9 0,4 3 0,1-5 0,-1-3 0,-8 10 0,0 2 0,-7 4 0,0 4 0,-6-4 0,-2 11 0,-5 7 0,-2 6 0,-9 10 0,-2 14 0,0 2 0,-4 1 0,8-8 0,1 1 0,-3-1 0,7 10 0,-4 3 0,-3-3 0,2-3 0,3-4 0,4-5 0,6-4 0,-3-4 0,14-9 0,-6 0 0</inkml:trace>
  <inkml:trace contextRef="#ctx0" brushRef="#br0" timeOffset="971">1686 303 12287,'-11'-8'0,"-6"-3"0,4-9 0,4 9 0,1 5 0,8 12 0,6-1 0,3 8 0,2 2 0,2 2 0,6 3 0</inkml:trace>
  <inkml:trace contextRef="#ctx0" brushRef="#br0" timeOffset="1482">1863 538 12287,'-18'-2'0,"5"-4"0,-4 4 0,12-7 0,-8 9 0,9 0 0,-5 0 0,9 0 0,0 0 0,7 2 0,-1 5 0,1-3 0,-7 9 0,0 0 0,0 7 0,0-1 0,0 1 0,0-1 0,0 1 0,0 0 0,0-1 0,0 1 0,0-1 0,0 1 0,0 0 0,0-1 0,0 1 0,0-7 0,0 0 0,0-11 0,0-2 0,0-9 0,0-10 0,2-3 0,5-4 0,-5-5 0,7-8 0,-1 0 0,5 0 0,-2-3 0,2-1 0,0-3 0,-2 3 0,4-5 0,-6 2 0,0 2 0,0 3 0,-1 4 0,-3 2 0,1 3 0,1 8 0,-7-3 0,0 6 0,0 10 0,0 4 0,0 14 0,0-3 0,0 9 0,0 2 0,-7 9 0,-2 3 0,1-4 0,-1-1 0,-4 7 0,6 1 0,1 3 0,-3-1 0,5-1 0,-7 4 0,0-3 0,0 3 0,5 2 0,-5 5 0,0-1 0,0-2 0,7 11 0,-5-11 0,2 1 0,1-6 0,-1 1 0,7-6 0,0-1 0,0 0 0,0-2 0,0-6 0,2-3 0,5-4 0,6-6 0,11-7 0,4-7 0,3-6 0,4-4 0,10-11 0,5-3 0</inkml:trace>
  <inkml:trace contextRef="#ctx0" brushRef="#br0" timeOffset="1966">2294 617 12287,'-2'-13'0,"-5"0"0,-2 0 0,-4-7 0,-4 0 0,15 1 0,-7 10 0,9 9 0,0 11 0,0 6 0,0 3 0,0 2 0,0 2 0,0 2 0,-6 0 0,-1-6 0,3-1 0,1 1 0,3-1 0,0 1 0,0 0 0,0-1 0,0 1 0,0-11 0,0-9 0,0-11 0,0-7 0,3-10 0,1-5 0,5-2 0,2 3 0,-5-3 0,7 7 0,2-1 0,3 1 0,1-5 0,1 7 0,0 2 0,-1 2 0,1 5 0,2 4 0,2 6 0,2 5 0,0 2 0,2 0 0,3 0 0</inkml:trace>
  <inkml:trace contextRef="#ctx0" brushRef="#br0" timeOffset="2650">2725 519 12287,'-20'-20'0,"1"3"0,-1 4 0,7 4 0,0 9 0,9-9 0,-11 9 0,8 0 0,0 9 0,-1 2 0,3 13 0,-5-5 0,-1 3 0,0 0 0,4-2 0,-4 1 0,3 3 0,3 2 0,-3 1 0,1-8 0,3 1 0,1 6 0,3 0 0,9-2 0,4-11 0,5-6 0,1-5 0,1-4 0,-1-3 0,1-1 0,-3-10 0,-1 3 0,-3-4 0,2-3 0,-4-6 0,0 0 0,-2 2 0,-5 2 0,-2-4 0,-2 0 0,0 2 0,0 2 0,-2 3 0,-5-1 0,-6 1 0,2 8 0,0 2 0,1 2 0,-1 1 0,4-1 0,-6 7 0,11 0 0,2 0 0,2 0 0,11 0 0,2 3 0,3 3 0,1-4 0,1 5 0,0-5 0,-1-2 0,1 0 0,-1 0 0,1 0 0,-3 2 0,-3 5 0,-6-3 0,-8 9 0,0 2 0,-8-4 0,-6 2 0,-3 3 0,-3 1 0,1 3 0,-1-1 0,1 1 0,-1-1 0,7 8 0,2-1 0,2-2 0,5-3 0,-5-1 0,3 0 0,1-1 0,3 1 0,2-1 0,2-1 0,5-5 0,-3-2 0,9-7 0,3 3 0,1-3 0,0-4 0,-1-4 0,-3-5 0,2-2 0,2-2 0,3-9 0,-3-2 0,-3-2 0,-4-7 0,-5 5 0,1 0 0,-1 0 0,-3 1 0,-2 8 0,0-1 0,0 1 0,0-1 0,0 0 0,-2 3 0,-5 4 0,3 4 0,-7 11 0,2 5 0,3-5 0,6 16 0,0-8 0</inkml:trace>
  <inkml:trace contextRef="#ctx0" brushRef="#br0" timeOffset="3298">3019 558 12287,'0'-11'0,"0"-6"0,0 17 0,0 0 0,-2 6 0,-2 12 0,-3-1 0,3 5 0,1 2 0,1-5 0,-2 1 0,-3 0 0,1-1 0,6 1 0,0-1 0,0 1 0,0 0 0,0-1 0,0 1 0,0-11 0,0-9 0,0-11 0,9-7 0,4-4 0,4-2 0,3-2 0,-1-8 0,1 1 0,2-4 0,4-2 0,-4 8 0,4 3 0,-5 2 0,-1 0 0,0 2 0,-3 8 0,-2 5 0,-2 3 0,-6 1 0,6 7 0,-2 9 0,2 4 0,-7 4 0,-3 3 0,-3 0 0,0-1 0,0 1 0,0-1 0,0 3 0,0 2 0,0 2 0,0-2 0,0 5 0,0-1 0,0 0 0,0 0 0,-7-1 0,-2-8 0,1 1 0,-1-1 0,2-6 0,7 1 0,0-10 0,0 2 0,0-12 0,3-7 0,3-5 0,3-3 0,6-3 0,-2-2 0,2 2 0,3 0 0,1 0 0,-1-2 0,-5 2 0,4 2 0,-4 2 0,5 1 0,-1-1 0,-2 0 0,-1 3 0,1 4 0,-4-2 0,2 6 0,2-2 0,-4 7 0,2-3 0,-7 5 0,5 4 0,-2 5 0,-2 4 0,-7 8 0,0 1 0,0-1 0,0 1 0,-3 2 0,-1 2 0,-2 2 0,-3 7 0,4-5 0,-1 0 0,2 0 0,-5 5 0,2-5 0,3 1 0,2-1 0,2 5 0,0-7 0,0 0 0,0-6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2:04.4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158 40 12287,'-20'0'0,"0"-2"0,1-3 0,-1-1 0,1-1 0,1 5 0,3-2 0,2-3 0,9 1 0,-5 8 0,9 5 0,0 6 0,9 4 0,1 3 0</inkml:trace>
  <inkml:trace contextRef="#ctx0" brushRef="#br0" timeOffset="215">118 334 12287,'-19'0'0,"-1"0"0,1-9 0,10 5 0,9-7 0,11 2 0,6-6 0,3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2:02.7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37 197 12287,'0'-20'0,"0"0"0,0 1 0,0-1 0,0 1 0,0 6 0,0-1 0,0 10 0,0-2 0,0 12 0,0 7 0,0 5 0,0 3 0,-2 3 0,-2 2 0,-3-2 0,1 5 0,6-3 0,0-2 0,0-2 0,0-3 0,0 1 0,0-1 0,0 1 0,-3-7 0,-3 0 0,4-8 0,-5-6 0,12-14 0,1-9 0,-2-8 0,7-5 0,0-3 0,2 3 0,0 5 0,-6-3 0,6 9 0,2 2 0,3 2 0,-5-2 0,0 2 0,2 7 0,2 4 0,-3 5 0,-1 6 0,2 0 0,0 2 0,-2 7 0,-6 8 0,-5 7 0,4 4 0,1-2 0,-3 5 0,-2-1 0,5 5 0,-1-7 0,1 1 0,2-1 0,-7-2 0,7-6 0,-3-1 0,1 1 0,8-9 0,-2-5 0,13-3 0,5-3 0</inkml:trace>
  <inkml:trace contextRef="#ctx0" brushRef="#br0" timeOffset="434">802 99 12287,'-13'-7'0,"-1"1"0,1-10 0,0 12 0,0-7 0,-2 2 0,-2 1 0,-3 3 0,0-1 0,1-1 0,-1 9 0,1 5 0,-1 6 0,0 4 0,1 5 0,-1 2 0,1 2 0,1 3 0,3-5 0,4 4 0,2 2 0,-4-6 0,7 2 0,1-4 0,3-2 0,4-1 0,5-1 0,6-5 0,-2 2 0,2-8 0,2-3 0,3-2 0,8-4 0,0-5 0,-2-6 0,-2-4 0,4-3 0,2-1 0,0-3 0,1-2 0,-3-1 0,-7 6 0,1-3 0,0-2 0,-1-1 0,1 8 0,-1-1 0,-8 1 0,-4-1 0,-5 9 0,-4 2 0,-3 12 0,-3 3 0,-3 7 0,4 5 0,-4 1 0,3 1 0,3-1 0,1 8 0,0-1 0,-3-2 0,3-3 0,2-1 0,2 0 0,0-1 0,0 1 0,2-3 0,4-4 0,7-6 0,7-5 0,6-2 0,-4-9 0,6-2 0</inkml:trace>
  <inkml:trace contextRef="#ctx0" brushRef="#br0" timeOffset="1015">1115 79 12287,'-2'-11'0,"-5"5"0,3-3 0,-9 2 0,7 1 0,-8 6 0,10 9 0,-2 4 0,3 4 0,3 3 0,-6-1 0,-1 1 0,3-1 0,2 1 0,2 0 0,0-1 0,0 1 0,0-1 0,0-6 0,0 1 0,0 1 0,0-6 0,0-3 0,0-12 0,2-5 0,4-9 0,5-2 0,0-4 0,7 4 0,-7-4 0,2 4 0,0 3 0,-2-1 0,4 1 0,-2-1 0,0 3 0,4 1 0,-1 5 0,-3 3 0,-7 1 0,7 7 0,-8 2 0,1 5 0,-4 6 0,-2 4 0,0 3 0,0 0 0,0-1 0,0 1 0,0-1 0,0 1 0,-2 0 0,-4-1 0,3 1 0,-5-3 0,1-2 0,1-1 0,-1-8 0,5 5 0,-5-2 0,5-3 0,-4-14 0,10-6 0,5-3 0,2-3 0,2-6 0,6 0 0,1 2 0,0 2 0,-1 3 0,1-1 0,-1 1 0,1-1 0,-7 3 0,0 1 0,2 3 0,3 9 0,1-3 0,-1 7 0,-3 7 0,-4 6 0,-2 4 0,-3 3 0,-6 0 0,0-1 0,7 1 0,-1-1 0,-1 1 0,-3 0 0,4-1 0,1 1 0,-3-1 0,5-6 0,0-2 0,1-2 0,-5-2 0,21-7 0,-4 0 0</inkml:trace>
  <inkml:trace contextRef="#ctx0" brushRef="#br0" timeOffset="1450">1860 334 12287,'-20'0'0,"1"0"0,-1 0 0,7 0 0,0 0 0,0 0 0,4-2 0,9-5 0,9 3 0,11-9 0,1 0 0,5 2 0,-2-9 0,7 3 0,-3-7 0,-4 0 0,-2 2 0,-2 0 0,-3-2 0,-4-2 0,-2 0 0,-7 6 0,3 1 0,-3 6 0,-10 2 0,-7 2 0,-5 5 0,-1 2 0,-1 4 0,0 4 0,1 7 0,-7 5 0,-1 4 0,6 2 0,5 2 0,1 6 0,6-3 0,1-1 0,-1 0 0,3-2 0,8-4 0,4 2 0,7 2 0,5 0 0,4-8 0,4-3 0,6-2 0,8-8 0,5 1 0,5 5 0,9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3:44.39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60 706 12287,'-9'-47'0,"-4"-6"0,4 5 0,-6 3 0,8 12 0,3 7 0,2 4 0,2 2 0,0 1 0,0-1 0,6-6 0,5 0 0,4 2 0,7 2 0,4-4 0,-2 0 0,5 2 0,1 2 0,1 3 0,6-1 0,-3 0 0,1 1 0,7 1 0,-7 3 0,6 2 0,5-2 0,-3 6 0,-6 0 0,-2 3 0,0-1 0,4 1 0,-11 6 0,1 0 0,-1 0 0,-2 2 0,-6 5 0,-3 6 0,-4 4 0,-4 5 0,-9 2 0,0 4 0,0 3 0,-2 1 0,-5 10 0,-8 3 0,-9 8 0,-6 3 0,-10 5 0,1 5 0,0 5 0,-9 6 0,-4 1 0,-5 0 0,-2 1 0,1-1 0,-1-2 0,2-4 0,5-6 0,6-8 0,13-3 0,7-5 0,5-2 0,10-5 0,4-10 0,5-7 0,4-4 0,5-2 0,6-1 0,4-8 0,3-2 0,-1-3 0,1 1 0,8-1 0,5-6 0,4 0 0,2 0 0,7-6 0,2-3 0,2-2 0,4-4 0,7-2 0,2-5 0,1-2 0,5-2 0,3-7 0,2 5 0,-4-1 0,-3 1 0,16-15 0,-2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3:44.661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196 79 12287,'-20'-9'0,"-8"-2"0,6-8 0,-6 1 0,0 5 0,6 4 0,-4 9 0,13 0 0,4 3 0,9 3 0,0 7 0,0 5 0,9 10 0,2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22.8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726 1050 12287,'-11'-19'0,"-4"6"0,8 0 0,1 8 0,6-12 0,0 6 0,0-9 0,0 1 0,2 1 0,2 3 0,3 2 0,-1 7 0,-8-5 0,-4 2 0,-5-4 0,-9 6 0,1 3 0,-8 4 0,-3 7 0,-5 8 0,-6 9 0,-9 6 0,2 12 0,-2 5 0,-5 12 0,1 7 0,-1 8 0,5-5 0,2-1 0,11 2 0,11-7 0,7-5 0,6-1 0,4 2 0,11-13 0,5-5 0,6-6 0,11 6 0,4-6 0,2-4 0,5-8 0,2 1 0,5-10 0,1 1 0,3-2 0,6-4 0,-4-9 0,2-3 0,5-3 0,8-14 0,4-12 0,1-5 0,-1-3 0,3 1 0,-11 0 0,13-9 0,-11-2 0</inkml:trace>
  <inkml:trace contextRef="#ctx0" brushRef="#br0" timeOffset="284">1059 1540 12287,'0'-19'0,"0"-1"0,-2 7 0,-5 0 0,3 7 0,-9-8 0,0 10 0,-7-2 0,1 3 0,6 6 0,0 3 0,-3 7 0,-1 11 0,-3 2 0,3 0 0,4 3 0,-2-5 0,6 6 0,0-2 0,0-4 0,3 5 0,6-3 0,0-2 0,0-2 0,0-3 0,2-1 0,5-5 0,4-5 0,8-8 0,1 0 0,-1 0 0,1-2 0,2-2 0,2-7 0,2-6 0,0 1 0,-6-10 0,-1 4 0,1 3 0,-7-7 0,-2-3 0,-3 1 0,-3 0 0,-3-5 0,-2 7 0,0 2 0,0 2 0,-2 3 0,-5 1 0,-6 5 0,-4 4 0,-3 9 0,9 0 0,3 0 0</inkml:trace>
  <inkml:trace contextRef="#ctx0" brushRef="#br0" timeOffset="850">1392 1364 12287,'-13'0'0,"0"0"0,7-2 0,-7-5 0,0 7 0,-7 0 0,9 9 0,2 11 0,3-1 0,-1 1 0,-1 6 0,3 2 0,-1 1 0,1-1 0,3 7 0,2-5 0,0 1 0,0-5 0,0-4 0,0-3 0,0 1 0,0-1 0,0-8 0,2-2 0,5-9 0,-3-11 0,7-6 0,0-7 0,0 0 0,2-7 0,7 1 0,-3-3 0,-4 0 0,11 7 0,-4-4 0,-1 2 0,-4 4 0,3 2 0,-5 2 0,4 1 0,3-1 0,-7 9 0,0 5 0,2 3 0,3 6 0,-1 3 0,-4 7 0,-4 5 0,-9 3 0,0 3 0,0 2 0,0 1 0,0-8 0,0 1 0,0-1 0,0 1 0,-2-3 0,-5-4 0,5 5 0,-7-16 0,9 5 0,0-14 0,0-6 0,0-4 0,2-5 0,5-2 0,4-2 0,0 2 0,6-5 0,-4 3 0,3 2 0,-3 3 0,4 3 0,-4 3 0,5 2 0,1 2 0,1-2 0,-1 6 0,-6 7 0,-2 7 0,-2 6 0,-5 4 0,5 3 0,-2 0 0,-3 1 0,-2 5 0,0-2 0,3 7 0,1-1 0,-1 1 0,-3-7 0,0 4 0,4 0 0,5-6 0,9 7 0</inkml:trace>
  <inkml:trace contextRef="#ctx0" brushRef="#br0" timeOffset="1481">2235 1344 12287,'-9'-11'0,"7"3"0,-7 10 0,9 4 0,0 8 0,0 12 0,0 6 0,0 5 0,0 3 0,0 7 0,0 6 0,0 3 0,0 3 0,0 0 0,0 0 0,0-3 0,0-3 0,0-8 0,0-10 0,0-2 0,0-9 0,0-7 0,0-17 0,0-11 0,0-6 0,-2-5 0,-2-6 0,-5-9 0,-2-7 0,7-10 0,-5 2 0,3-3 0,-1 3 0,1-9 0,6 6 0,2 1 0,4-3 0,-1 9 0,8 1 0,2 3 0,2 5 0,3-3 0,2 16 0,2 2 0,2 3 0,7 10 0,-5 2 0,2 2 0,5 1 0,-6-1 0,-1 10 0,-4 3 0,-5 7 0,5 5 0,-13 1 0,0 1 0,-4-1 0,-5 3 0,-2 4 0,-2 5 0,-5-1 0,-4 7 0,-8-4 0,-1 2 0,0-3 0,1-3 0,1-10 0,5 1 0,7 0 0,-5-1 0,0 1 0</inkml:trace>
  <inkml:trace contextRef="#ctx0" brushRef="#br0" timeOffset="1866">2921 1031 12287,'-13'-7'0,"0"1"0,0-1 0,-7 7 0,1 0 0,-1 2 0,0 5 0,1 6 0,-1 4 0,1 12 0,-1 6 0,0 6 0,1 5 0,1 6 0,3-4 0,4 0 0,3 0 0,1 2 0,7-9 0,0-6 0,0-5 0,9 1 0,2-9 0,2-7 0,0-4 0,0-5 0,6-6 0,1-2 0,0-4 0,-1-12 0,3-10 0,2-3 0,2-3 0,0-10 0,-6-2 0,-3 3 0,-4 1 0,3-3 0,-8-3 0,1 2 0,0 5 0,-3-7 0,-6 15 0,0 5 0,0 4 0,0 4 0,-2 11 0,-4 9 0,3 18 0,-3 15 0,4 4 0,2 2 0,0-2 0,0 0 0,0 0 0,0 4 0,0 3 0,0-5 0,2 0 0,4 0 0,-3-2 0,3-4 0,5 4 0,0-6 0</inkml:trace>
  <inkml:trace contextRef="#ctx0" brushRef="#br0" timeOffset="2299">3293 1070 12287,'-13'2'0,"0"5"0,9-3 0,-3 11 0,5 5 0,2 4 0,0 4 0,0-4 0,0 4 0,0 3 0,0-1 0,0 5 0,0-4 0,0-3 0,0-2 0,0-6 0,0-1 0,0-6 0,0 1 0,0-12 0,0-2 0,0-11 0,0-7 0,0-8 0,0-2 0,0-3 0,0-3 0,2-1 0,3 0 0,3 2 0,3-2 0,-6 7 0,3 0 0,1-1 0,0 8 0,6-5 0,-2 6 0,2 7 0,-4 4 0,2 9 0,3 0 0,1 0 0,-4 2 0,0 5 0,0 6 0,-2 4 0,7 5 0,-8 2 0,1 4 0,-4 3 0,-5-1 0,-2 5 0,0-2 0,0 2 0,0-5 0,0 3 0,0 0 0,0-3 0,0-2 0,0-8 0,0 0 0,0-1 0</inkml:trace>
  <inkml:trace contextRef="#ctx0" brushRef="#br0" timeOffset="2767">3862 972 12287,'-13'0'0,"0"0"0,2 2 0,-4 5 0,4 6 0,2 4 0,-4 3 0,6 2 0,3 2 0,2 2 0,2 6 0,0-6 0,0-2 0,0-2 0,0 4 0,2 0 0,4-2 0,-1-11 0,8-6 0,2-5 0,3-2 0,3-9 0,3-6 0,2-9 0,-2-8 0,5-8 0,-3-3 0,-4-3 0,-7 3 0,7-3 0,-9 4 0,-2 8 0,-1 3 0,-7 5 0,3 6 0,-4 1 0,-2 10 0,0 9 0,-6 18 0,-1 14 0,3 7 0,2 7 0,2-2 0,-2 10 0,-3 5 0,-1 4 0,-1 11 0,7-2 0,0 4 0,0 3 0,-6 3 0,-3 1 0,-2-2 0,-4 1 0,-3-8 0,-1-8 0,-1-7 0,1-7 0,-8-6 0,-1-12 0,0-3 0,0-3 0,-5-10 0,5-12 0,-1-4 0,1-2 0,-5-8 0,5-5 0,0-7 0,-1-6 0,5-5 0,11-12 0,7-7 0,4-9 0,2-11 0,0 5 0,8-9 0,3 4 0</inkml:trace>
  <inkml:trace contextRef="#ctx0" brushRef="#br0" timeOffset="3582">4665 90 12287,'-19'-20'0,"-1"3"0,1 4 0,5-2 0,1 8 0,9 1 0,-11 17 0,8 6 0,3 11 0,2 9 0,-5 7 0,-2 17 0,1 4 0,-1 7 0,-6 13 0,4 9 0,-2 4 0,0 0 0,10-41 0,1 1 0,-1-6 0,0-2 0,1 48 0,2-8 0,0-8 0,2-10 0,4-15 0,8-11 0,3-16 0,3-4 0,-1-6 0,1-7 0,-1-4 0,1-9 0,0 0 0,3-3 0,1-3 0,-2-9 0,2-9 0,2-7 0,0-10 0,5-5 0,-1-6 0,7-14 0,-6-8 0,2-8 0,-1-10 0,-17 45 0,1-2 0,1 0 0,1-2 0,-2-1 0,0 0 0,2-4 0,-1 1 0,-2 1 0,-2 1 0,2 1 0,-1 2 0,10-40 0,-5 18 0,-4 9 0,-15 24 0,0 9 0,-8 8 0,-5 9 0,-3 13 0,1 15 0,2 9 0,2 9 0,-4 12 0,2 8 0,-2 3 0,4 10 0,0 1 0,0 3 0,0 4 0,5-5 0,-5 3 0,2 2 0,5 3 0,1-1 0,3-2 0,0-4 0,0-3 0,0-6 0,0-13 0,3-11 0,3-7 0,-1-3 0,8-8 0,0-8 0,6-7 0,1-8 0,8-16 0,3-10 0</inkml:trace>
  <inkml:trace contextRef="#ctx0" brushRef="#br0" timeOffset="4032">5567 854 12287,'-9'-10'0,"7"-8"0,-5 5 0,5-4 0,2-3 0,0 0 0,2 1 0,3-1 0,4 1 0,1-1 0,-3 0 0,4 1 0,0 1 0,0 5 0,-7-4 0,2 4 0,-6-2 0,-6 2 0,-11 13 0,-10 13 0,3 4 0,3 3 0,1 6 0,0 0 0,1-2 0,-1-2 0,9 4 0,5 2 0,4 0 0,2 1 0,2 3 0,2-6 0,5 1 0,2 1 0,8-6 0,8 4 0,-4-2 0,-1 2 0,4-4 0,1 6 0,-4-2 0,-1 0 0,-2 0 0,-3-4 0,-1 2 0,-3 2 0,-9 0 0,2-6 0,-3 0 0,-12-1 0,-4-1 0,-7-3 0,-6-2 0,2-9 0,-6 3 0,-1-5 0,1-2 0,6 0 0,-5 0 0,1 0 0,9-9 0,-1-4 0,11-6 0,7-8 0,2-3 0,0-9 0</inkml:trace>
  <inkml:trace contextRef="#ctx0" brushRef="#br0" timeOffset="4400">6135 992 12287,'-30'2'0,"4"2"0,4 3 0,2-1 0,3-4 0,4 5 0,13-5 0,13 2 0,4-8 0,9 0 0,0-9 0,1-3 0,1-1 0,-6-9 0,6 0 0,-2 0 0,0-3 0,-2 1 0,-9-7 0,-4 5 0,-2 1 0,0-3 0,-5 6 0,3 2 0,-3 2 0,-11 4 0,-8 5 0,-7 7 0,-4 4 0,-6 2 0,3 2 0,-1 7 0,-5 10 0,0 3 0,0 11 0,5 1 0,2 3 0,4 9 0,8 2 0,5 0 0,3 0 0,1-2 0,7-7 0,5 0 0,8 0 0,2-2 0,18-4 0,1-7 0,3-4 0,9-11 0,2-5 0,0-4 0,0-2 0,6-8 0,-1-5 0,3-14 0,3-3 0</inkml:trace>
  <inkml:trace contextRef="#ctx0" brushRef="#br0" timeOffset="4699">6704 698 12287,'-11'0'0,"0"0"0,4 0 0,5 2 0,-4 4 0,3 7 0,-3 7 0,-1 4 0,3 4 0,2 3 0,2 8 0,0 9 0,0 0 0,0 0 0,2-3 0,2-5 0,3-3 0,-3-5 0,-2-3 0,-2-10 0,3-8 0,3-4 0,-4-16 0,7-11 0,0-10 0,4-7 0,4-9 0,3-2 0,2 0 0,4 0 0,-2 3 0,8 5 0,1 1 0,-3 0 0,7 6 0,-4 3 0,4 4 0,2 8 0,1 1 0,3 8 0,5 0 0,4 1 0,9 1 0,-8 9 0,3 5 0,-6 4 0,-2 8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29.3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157 902 12287,'-9'-11'0,"7"-7"0,-7 14 0,9-9 0,-8 9 0,-5-3 0,2 5 0,-2 2 0,8 0 0,-6 2 0,5 5 0,4-5 0,-7 15 0,9-6 0,0 9 0,0-1 0,0 1 0,0-1 0,-6 1 0,-1 2 0,0 2 0,-1 2 0,6 11 0,-7 0 0,2 9 0,1 4 0,-1 2 0,7 7 0,0 2 0,0 4 0,0-4 0,0 7 0,0-1 0,0 5 0,2-5 0,3 1 0,3-3 0,3 1 0,-4 6 0,4-7 0,-2 0 0,-5 3 0,5-3 0,-3 7 0,-2-5 0,-1 3 0,-3 8 0,0-6 0,0 2 0,0-2 0,0 2 0,0-6 0,0-3 0,0-4 0,0 4 0,0-15 0,0-4 0,0 0 0,0-3 0,0-3 0,0-3 0,0-5 0,0 5 0,0-6 0,0-1 0,0-3 0,-7-6 0,1-1 0,1-1 0,3-8 0,2-2 0,0 0 0,-2-5 0,-5 9 0,5-8 0,-7 12 0,9-15 0,0 7 0,0-9 0,0-2 0,0-5 0,3 5 0,3-7 0,7 1 0,5-1 0,3-6 0,6 2 0,5-3 0,5-1 0,5-3 0,3 1 0,8-1 0,12-6 0,7 0 0,6 2 0,7 2 0,2 2 0,9 1 0,-2-1 0,-1 1 0,-43 10 0,0 0 0,42-6 0,-1 4 0,-6 2 0,5-6 0,-14 4 0,2-2 0,5 0 0,-2 7 0,-5-5 0,0 0 0,5 0 0,8 4 0,-2-3 0,0 1 0,0 4 0,2 3 0,-6 2 0,-2 0 0,2 0 0,6 0 0,-2 0 0,-2 0 0,-5 0 0,16 0 0,-9 0 0,0-2 0,-4-4 0,6 3 0,-8-3 0,4 2 0,2-3 0,11 3 0,-2-9 0,0 0 0,0 2 0,-41 2 0,1 0 0,-5 3 0,0-1 0,-1 0 0,0-1 0,48-5 0,-46 4 0,1 0 0,42-1 0,3-4 0,-47 7 0,1 1 0,0 4 0,0 0 0,46-7 0,-8 3 0,-5-1 0,-36 4 0,2 0 0,38 3 0,2 0 0,-1 0 0,-40 0 0,0 0 0,35-2 0,2-3 0,4-1 0,-41 2 0,1 1 0,40 1 0,-2-2 0,3-3 0,-41 1 0,0-1 0,43-2 0,-3 1 0,-2-1 0,3 0 0,-3 3 0,3-5 0,1 0 0,-41 3 0,-1 1 0,40-2 0,-4 0 0,-2 0 0,7 1 0,-18 3 0,-5-1 0,-5 2 0,3-5 0,-13 2 0,-1 1 0,-3-3 0,-7 7 0,-8-7 0,-4 3 0,-3-1 0,-2 1 0,-6 3 0,-1-3 0,1 1 0,0-8 0,-3 7 0,-2-5 0,-2 2 0,-2 1 0,4 3 0,-2-1 0,-8-1 0,10-2 0,-8-4 0,-1-13 0,-6-4 0</inkml:trace>
  <inkml:trace contextRef="#ctx0" brushRef="#br0" timeOffset="1416">98 902 12287,'-19'-9'0,"-1"-2"0,0-2 0,1 0 0,8 9 0,4-12 0,14 10 0,6-1 0,4-1 0,3-1 0,2-6 0,4 4 0,7 2 0,6-6 0,4 4 0,5-2 0,2 0 0,9 0 0,11-7 0,6 0 0,11 1 0,-37 9 0,0 0 0,4 0 0,1 1 0,1-1 0,1 0 0,2 0 0,2 0 0,10-2 0,2-2 0,1 1 0,0 0 0,1 1 0,0 0-83,-1 1 1,0 0 0,6 2 0,-1 1 0,-6 1-1,-2 1 1,2 1 0,0 1 82,2 0 0,0 0 0,1 2 0,-2 1 0,-4-2 0,-2 0 0,-4 1 0,0 2 0,-2 0 0,0 0 0,8 0 0,0 0 0,-6 0 0,0 0 0,1 0 0,1 2-51,-2 1 0,0 0 1,3-2-1,-1 1 0,-6 1 1,0 0-1,3-2 0,0-2 51,4-2 0,1 0 0,5 1 0,0-1 0,-7-2 0,-1-1 0,-1 1 0,0-1 0,1 1 0,1 0 0,4 1 0,-1 1 0,-4-2 0,-1-1 0,-3 1 0,0-1 0,-3 1 0,1-1 0,6 3 0,1 0 0,-5-2 0,0-1 0,0 1 0,0 1 0,1 2 0,0 0 0,0-2 0,0-1 0,-4 2 0,-1 0 0,-4 0 0,-1 1 0,46 0 0,-42 2 0,1 0 0,-3 0 0,-1 0 0,0 0 0,1 0-21,-3 0 0,0 0 0,3 0 0,-1 0 1,43 0-1,2 0 21,-47 0 0,0 0 0,47 0 0,-7-2 0,-6-2 0,-2-3 0,-33 3 0,0 1 0,37 1 0,0-2 0,-4-3 0,4 1 0,-11 6 0,1 0 0,-1 0 0,0 0 0,-15 0 0,-4 0 0,-1 0 0,1 0 0,2 0 0,-3 0 155,-3 0 0,-1 0 1,-9 0-1,-3 0-155,-3 0 0,2-2 0,-13-3 0,-2-1 107,-2 1 0,-3-3 0,3-1 0,0-2-107,-3-4 0,12 4 0,-11 0 0,-1 0 35,-4 0 0,3 5 0,-5-7 0,4 0-35,3 2 0,0-4 0,1 6 0,5-2 0,-4 0 0,4-2 0,-6 4 0,-7 1 0,4 5 0,-6-5 0,0-1 0,7 7 0,-5-5 0,-5 5 0,1 2 0,-9 2 0,0 5 0,0 6 0,0 4 0,-6 12 0,-3 5 0,0 10 0,0 8 0,-6 7 0,4 9 0,-2 8 0,0 7 0,0 15 0,-4-3 0,1 3 0,9-47 0,1 1 0,3-2 0,0 0 0,-10 46 0,0-3 0,2 1 0,0-3 0,7-12 0,-3-3 0,3-4 0,-5 4 0,2-6 0,1-1 0,-3-3 0,7-1 0,-5-2 0,3-4 0,-2-2 0,3 2 0,-3-12 0,4-1 0,2-4 0,0 1 0,0-10 0,0 2 0,0-3 0,0 5 0,0-6 0,0-1 0,0-4 0,0 3 0,0-3 0,0-2 0,0-2 0,0-3 0,0 1 0,0-1 0,0-6 0,0 0 0,0 3 0,0-5 0,0 2 0,0 2 0,0-4 0,0 2 0,0 2 0,-2-4 0,-3 2 0,-1 2 0,-1-4 0,7 2 0,0-8 0,0 1 0,0-12 0,9-5 0,2-9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31.8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1194 12287,'-20'0'0,"0"0"0,1 0 0,6 0 0,0 0 0,0 2 0,2 5 0,-7-5 0,5 4 0,4-1 0,3 1 0,6-4 0,6 5 0,12-5 0,10-2 0,3 0 0,4 0 0,4 0 0,6-2 0,6-3 0,-1-1 0,6-7 0,-6 4 0,3 0 0,-1 1 0,-2-1 0,4 5 0,-4-3 0,-2 3 0,-4 2 0,-9 2 0,-3 0 0,-8 0 0,3 0 0,-14 0 0,-13 0 0,-13 0 0,2 0 0,-2 0 0,6-3 0,-6-3 0,9-5 0,-5-9 0</inkml:trace>
  <inkml:trace contextRef="#ctx0" brushRef="#br0" timeOffset="449">1116 841 12287,'0'-11'0,"-2"-4"0,-5 8 0,5 1 0,-7 6 0,9 9 0,-2 4 0,-2 6 0,-3 7 0,1 5 0,4 8 0,-3-2 0,-1-4 0,-1 8 0,7-6 0,0-2 0,0-3 0,0 3 0,0-7 0,0-2 0,0-2 0,2-5 0,5-4 0,4-6 0,8-14 0,10-13 0,1-10 0</inkml:trace>
  <inkml:trace contextRef="#ctx0" brushRef="#br0" timeOffset="599">1136 488 12287,'-20'-11'0,"9"-6"0,-6 15 0,17-7 0,0 9 0,10 0 0,8 0 0,10 9 0,3 2 0</inkml:trace>
  <inkml:trace contextRef="#ctx0" brushRef="#br0" timeOffset="1049">1841 821 12287,'-9'-10'0,"5"-8"0,-9 5 0,6 2 0,-6-2 0,-2-2 0,4 4 0,-2 0 0,-2 2 0,-3 5 0,-1 2 0,-1 2 0,-2 0 0,-4 0 0,2 15 0,-6 7 0,-1 4 0,1 2 0,6 14 0,-2-3 0,4 2 0,2 1 0,3-3 0,4 0 0,6-2 0,5-4 0,4 2 0,3-9 0,4-5 0,1-5 0,10-1 0,8-9 0,1-3 0,-1-8 0,7-1 0,0-14 0,6-8 0,5-7 0,-1-4 0,-5 0 0,-3-3 0,-5-3 0,3-6 0,-7-10 0,1-4 0,-1-7 0,-4-10 0,-9-6 0,-4-1 0,-2-5 0,-3 7 0,-6 5 0,0 12 0,0 18 0,-6 12 0,-3 23 0,-2 4 0,-4 6 0,4 7 0,0 7 0,0 6 0,1 4 0,5 10 0,-4 3 0,3 5 0,-1 6 0,1 18 0,6 0 0,0 2 0,0 0 0,0 4 0,0 3 0,0-1 0,0 1 0,9-1 0,1-1 0,4 1 0,-1-4 0,0 3 0,6-14 0,1-4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9.42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255 0 12287,'-19'5'0,"-1"8"0,7 9 0,0 17 0,-2 2 0,-2 5 0,-7 10 0,0 12 0,4 2 0,3 4 0,-5 0 0,9 2 0,-3-4 0,3-5 0,5 3 0,8-20 0,0-2 0,0-9 0,0-2 0,0-11 0,0-2 0,0-2 0,17-2 0,5-1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34.3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341-1156 12287,'-11'0'0,"0"-3"0,5-3 0,3 2 0,-3-9 0,1 6 0,1-6 0,-2-2 0,-1-3 0,7-1 0,0-1 0,0 0 0,0 7 0,0 0 0,0 18 0,0 1 0,0 12 0,0 8 0,0 13 0,-2 15 0,-2 10 0,-3 7 0,-2 14 0,5 9 0,1-43 0,-1 0 0,2 4 0,0 1 0,1 7 0,0 1 0,1 1 0,0 0 0,1 0 0,0-1 0,2 1 0,1 1 0,-3-5 0,2-1 0,2-5 0,1-1 0,-1-2 0,-1-1 0,0 38 0,5 9 0,-3-20 0,1-4 0,1-2 0,-5-6 0,3 5 0,-4-5 0,-2-3 0,0 11 0,0-15 0,0 0 0,0-5 0,2-2 0,3-8 0,1-3 0,-1 3 0,-3 4 0,-2-5 0,0-4 0,0-2 0,0 5 0,0-10 0,0 5 0,0 3 0,0-3 0,-2-5 0,-3-6 0,-1-4 0,-3 4 0,3 1 0,3-1 0,-5-15 0,8-3 0,0-16 0,0 3 0,0-8 0,0-2 0,0 4 0,0-2 0,0-2 0,0-3 0,0-1 0</inkml:trace>
  <inkml:trace contextRef="#ctx0" brushRef="#br0" timeOffset="748">243 392 12287,'-31'0'0,"5"0"0,4 0 0,3 0 0,-1 0 0,1 0 0,6 0 0,0 0 0,10 0 0,3 0 0,11 0 0,9 0 0,8 0 0,11-2 0,11-5 0,7-4 0,6-8 0,5 1 0,4 5 0,15-4 0,-7 4 0,5-2 0,2 1 0,11-1 0,0 7 0,-47 3 0,1 1 0,2-1 0,0 1 0,4 0 0,0 2 0,-4 1 0,-1 2 0,-1-1 0,0 0 0,-2 0 0,0 0 0,8-3 0,0-1 0,-5 1 0,0 0 0,3-1 0,-1 1-46,3-2 0,0 1 0,2 2 0,0 0 0,2-4 0,0-1 1,0-1-1,0 1 46,2-2 0,0 0 0,1 0 0,-1-1 0,-4 0 0,0 0 0,0 1 0,-1 1 0,0 0 0,0 2 0,4 1 0,0 2 0,-6 2 0,0 2 0,-2-1 0,1 0 0,-2 0 0,1 0 0,-1 0 0,0 0 0,-2 0 0,-1 0 0,-1 0 0,0 0 0,1 0 0,0 0 0,1 0 0,1 0 0,0 0 0,0 0 0,4 0 0,0 0 0,0 0 0,1 0 0,12-3 0,2-1 0,-5 0 0,1 0 0,1-2 0,1 1 0,1-3 0,2 0 0,6 0 0,1-1 0,-1-1 0,1 0 0,-2 1 0,1-1-83,0 0 1,0 0-1,2 3 1,0 1-1,-7 0 1,0-1-1,0 0 1,0-1 82,-2-1 0,2 0 0,5 1 0,1-1 0,-10 1 0,-1 1 0,-1 0 0,-1 1 0,-1-2 0,-1 0 0,-1 3 0,0 0 0,-2-2 0,-2 0 0,-1 1 0,0-1-18,-1 2 0,-1 0 0,1-4 0,0 0 0,-7 3 0,0 1 0,45-8 18,-7 0 0,5 9 0,-20-5 0,-2 2 0,-3 1 0,-6-3 0,-8 5 0,-5-3 0,-2 3 0,-11 2 0,-11 2 0,-4 2 84,-3 5 1,1-5 0,-3 6-1,-1-1-84,-3-1 0,-7 1 0,7-7 0,0 2 169,-2 5 0,7-5 0,-5 4 0,4-3-169,3-3 0,-7 0 0,0 0 0,2 0 69,3 0 1,-5 0-70,0 0 0,-9 0 0,5 0 0,-11-3 0,-5-3 0,-4-14 0,-8-10 0</inkml:trace>
  <inkml:trace contextRef="#ctx0" brushRef="#br0" timeOffset="1066">8554 97 12287,'-9'-20'0,"7"-8"0,-13 12 0,8-3 0,1 12 0,6 1 0,0 12 0,2 7 0,5 5 0,-5 17 0,7 6 0,-3 7 0,1 6 0,-1 12 0,-6 10 0,0 9 0,0 6 0,0-33 0,0 2 0,-1-1 0,0 2 0,-2 4 0,-1 2 0,-1 2 0,-3 0 0,0 0 0,-1-1 0,0-8 0,0 0 0,2-4 0,-1-1 0,1-4 0,1 0 0,2 38 0,-3-19 0,7-11 0,7-9 0,2 0 0,8-20 0,0 1 0,5-5 0,11-13 0,-3-4 0</inkml:trace>
  <inkml:trace contextRef="#ctx0" brushRef="#br0" timeOffset="2199">321 1783 12287,'-13'-6'0,"0"-1"0,9-8 0,-14 13 0,14-7 0,-9 9 0,9 2 0,-3 5 0,5 4 0,2 8 0,0 3 0,0 4 0,0 5 0,0 8 0,0 0 0,0 0 0,0 9 0,0 5 0,0 5 0,0 8 0,0-5 0,0 6 0,0-1 0,0-1 0,0 9 0,0-4 0,0-1 0,0-3 0,0 1 0,0 1 0,0-1 0,0 1 0,-2 1 0,-3-6 0,-3-4 0,-3-2 0,4 4 0,-4-11 0,3 0 0,3-4 0,-3-7 0,1-6 0,3-7 0,1-4 0,3-12 0,0-3 0,0-14 0,0 5 0,0-9 0,0 5 0,0 4 0,9-24 0,2 4 0</inkml:trace>
  <inkml:trace contextRef="#ctx0" brushRef="#br0" timeOffset="3582">1576 1607 12287,'0'-13'0,"0"0"0,0 6 0,0-6 0,0 0 0,0-6 0,0 6 0,0 0 0,0 6 0,0-6 0,-9 9 0,-4-3 0,-5 7 0,-1 7 0,-1 3 0,-2 12 0,-2 4 0,-2 7 0,-6 2 0,6 0 0,2-3 0,2 3 0,2 2 0,3 2 0,4 1 0,6-1 0,5-6 0,2-3 0,4-2 0,9-4 0,3-4 0,18-7 0,6-7 0,3-3 0,16-12 0,-2-6 0,4-9 0,8-9 0,-1-6 0,4-5 0,-3-1 0,-5 1 0,1-4 0,-15 5 0,-2 3 0,-9 6 0,-2 3 0,-13-2 0,-7 7 0,-6 13 0,-19 4 0,-5 9 0,-5 0 0,5 0 0,0 3 0,-2 3 0,0-1 0,-1 8 0,3 2 0,-2 2 0,0 3 0,-1-1 0,3 1 0,-2 0 0,4 6 0,0 2 0,0 0 0,1 1 0,5-1 0,-1-2 0,4 7 0,2 2 0,2-3 0,4-6 0,5-6 0,9-7 0,-1-6 0,1-5 0,-3-4 0,-1-3 0,-3-1 0,-2-16 0,2 2 0,-7-1 0,-4-1 0,-2-4 0,0-3 0,0 1 0,0 0 0,0-5 0,0 5 0,-2 0 0,-4-1 0,1 3 0,-6 6 0,0 1 0,1-1 0,5 1 0,-1-1 0,4 0 0,4 1 0,4-1 0,5 3 0,9 2 0,-1 4 0,1 2 0,0 2 0,1 7 0,3 0 0,2 0 0,1 0 0,-8 3 0,-1 3 0,-5 7 0,4 5 0,-6 1 0,2 3 0,0 4 0,-9-2 0,3 9 0,-5-1 0,-2-1 0,0 6 0,0-7 0,0 1 0,0-5 0,0-4 0,-2-3 0,-2 1 0,-3 0 0,1-9 0,-1-5 0,0-12 0,3-8 0,8-3 0,3-5 0,0-2 0,1-2 0,3-9 0,9 3 0,-1-5 0,1-3 0,0 8 0,-1 1 0,-1 3 0,-5 4 0,2 9 0,-6 4 0,1 2 0,4-2 0,5 11 0,-8 7 0,-4 17 0,-5 2 0,-2 2 0,0-4 0,0 5 0,0 1 0,0-6 0,0 4 0,0 1 0,-7-8 0,1 5 0,1-4 0,3-9 0,2 0 0,0-10 0,0-3 0,0-11 0,2-9 0,3-4 0,3-4 0,3-3 0,2-1 0,7-8 0,-1 3 0,1 5 0,0 3 0,-1 10 0,-1-1 0,-5 1 0,2 6 0,-6 2 0,2 2 0,-7 5 0,3 10 0,-5 7 0,-2 5 0,6 3 0,1 3 0,-1 3 0,3-3 0,-5 4 0,9-2 0,0-2 0,-2-2 0,7-3 0,1 1 0,12-1 0</inkml:trace>
  <inkml:trace contextRef="#ctx0" brushRef="#br0" timeOffset="7364">3124 1509 12287,'0'-11'0,"-9"-6"0,-2 6 0,-2-7 0,0 5 0,9 5 0,-5 16 0,9 8 0,0 8 0,0 8 0,-6 12 0,-1 6 0,3 4 0,1 7 0,1 9 0,-2-2 0,-3-1 0,3 1 0,2 1 0,2-8 0,0-6 0,0-5 0,0-7 0,0-10 0,0-7 0,0-13 0,0-13 0,0-13 0,0-4 0,0-3 0,0-8 0,-2-5 0,-3-4 0,-1-2 0,-1-9 0,7-4 0,0-5 0,0-2 0,0 0 0,0 1 0,0-1 0,0 0 0,2 0 0,5 0 0,6 5 0,4 8 0,10-4 0,-1 18 0,0 1 0,2 1 0,0 10 0,7-2 0,-4 9 0,-3 4 0,-2 1 0,-4 3 0,4-1 0,-11 1 0,5 12 0,-13 4 0,-1 9 0,-4-1 0,-8 1 0,-3-1 0,-2 3 0,-4 4 0,-3-2 0,-3 7 0,-3-1 0,-2 1 0,-1-1 0,8 5 0,-1-5 0,1-1 0,1-3 0,3-7 0,4 1 0,2 0 0,3-9 0,15 6 0,1-6 0</inkml:trace>
  <inkml:trace contextRef="#ctx0" brushRef="#br0" timeOffset="7863">3829 1215 12287,'0'-11'0,"-8"3"0,-5 8 0,2-7 0,-2 0 0,-3 3 0,-1 2 0,-3 2 0,1 0 0,-1 0 0,7 2 0,0 2 0,-2 3 0,-3 8 0,-1-2 0,-1 5 0,3 1 0,4 1 0,4 0 0,0-1 0,5 1 0,-7-1 0,2 1 0,5-1 0,-5 1 0,3 2 0,1 2 0,3 2 0,2 0 0,0-6 0,0-1 0,0 1 0,0-1 0,0 1 0,9-9 0,4-7 0,4-8 0,3-7 0,0-11 0,-1-2 0,1-2 0,2-2 0,2 4 0,2-4 0,-2-3 0,-3-2 0,-1-6 0,0 0 0,-1 0 0,-1 2 0,-3 2 0,-4 5 0,-3 1 0,-1 3 0,-7 7 0,0-1 0,-2 9 0,-5 4 0,-1 14 0,-5 6 0,4 7 0,0 6 0,7-2 0,-5 8 0,5 1 0,2-2 0,0 10 0,0-6 0,0 0 0,0 2 0,0-2 0,0-3 0,0-6 0,0-4 0,2 4 0,3 0 0,3-4 0,3-7 0,2-6 0,7-9 0</inkml:trace>
  <inkml:trace contextRef="#ctx0" brushRef="#br0" timeOffset="8312">4163 1137 12287,'-13'6'0,"-1"1"0,8 8 0,-5-2 0,0 7 0,0 6 0,0-2 0,-4 6 0,4 1 0,3-1 0,-1-6 0,4 4 0,-1 1 0,-1-7 0,7 4 0,0-13 0,0-7 0,0-12 0,0-7 0,0-5 0,3-3 0,1-3 0,2-3 0,10-5 0,-3 3 0,4 1 0,3 0 0,-1-5 0,-1 7 0,-3 2 0,-2 2 0,0 3 0,7 1 0,-1 3 0,1 2 0,0 9 0,-1-3 0,1 5 0,-7 4 0,-2 7 0,-3 10 0,6 1 0,-8 8 0,-2-2 0,-1 1 0,3 5 0,1-3 0,-3-1 0,-2 0 0,-2 5 0,0-7 0,0-2 0,0-2 0,2-3 0,5 1 0,12-9 0,12-3 0</inkml:trace>
  <inkml:trace contextRef="#ctx0" brushRef="#br0" timeOffset="8757">4653 1176 12287,'-20'0'0,"0"0"0,7 0 0,0 2 0,-2 5 0,4-3 0,0 9 0,3 2 0,3 3 0,-4 1 0,3 1 0,2 0 0,1-1 0,6 1 0,3-1 0,7 1 0,11-3 0,2-4 0,-2-6 0,-2-5 0,4-4 0,2-7 0,3-8 0,4-7 0,-5-4 0,1 1 0,-3-3 0,-4-1 0,-4-6 0,-5 5 0,-4-3 0,-3 2 0,5 5 0,-6 8 0,-3 1 0,-4 1 0,-6 5 0,1 7 0,-5 12 0,-1 7 0,0 5 0,6 10 0,-3 5 0,1 4 0,1 2 0,-1 7 0,7 2 0,0 2 0,0 4 0,0 3 0,0 1 0,0 1 0,0 0 0,-2 0 0,-2 0 0,-3-1 0,3 1 0,-5-2 0,0-5 0,-2-8 0,-4-9 0,-2 2 0,-5-7 0,-2-2 0,-2-8 0,0-3 0,4-10 0,-2-3 0,-2-2 0,0-4 0,4-4 0,0-7 0,3-5 0,-3-4 0,13-4 0,0-4 0,1-1 0,3-12 0,12 1 0,6-5 0,4-6 0,3-6 0</inkml:trace>
  <inkml:trace contextRef="#ctx0" brushRef="#br0" timeOffset="9112">5397 1450 12287,'-19'0'0,"-1"0"0,1-6 0,-1-1 0,9 1 0,11 6 0,15 0 0,9 0 0,9 0 0,10-2 0,8-5 0,1-4 0,2 0 0,12-4 0,-14 8 0,18-8 0,-10 4 0</inkml:trace>
  <inkml:trace contextRef="#ctx0" brushRef="#br0" timeOffset="9546">6279 902 12287,'-19'0'0,"-1"0"0,0 0 0,1 2 0,-1 4 0,9 5 0,5 9 0,4-1 0,2 1 0,0 6 0,0 2 0,0 3 0,0 4 0,2 0 0,4-3 0,5-6 0,0-4 0,7 4 0,-5 0 0,4-4 0,3-7 0,-7-6 0,0-9 0,2 0 0,2 0 0,3-2 0,0-5 0,-1-6 0,10-13 0,1-4 0</inkml:trace>
  <inkml:trace contextRef="#ctx0" brushRef="#br0" timeOffset="9679">6318 686 12287,'-13'0'0,"3"-2"0,1-5 0,-6 5 0,15-7 0,0 9 0,8 9 0,12 2 0</inkml:trace>
  <inkml:trace contextRef="#ctx0" brushRef="#br0" timeOffset="10113">6887 1019 12287,'-9'-11'0,"-2"-6"0,0 12 0,5-8 0,-3 0 0,0-4 0,1 2 0,-1 2 0,0 6 0,3-6 0,-5 9 0,-9-3 0,1 5 0,-1 4 0,0 5 0,3 6 0,4 4 0,-4 9 0,3 3 0,-1-1 0,2 0 0,-2 5 0,8-5 0,3 0 0,2 1 0,2-3 0,0-6 0,0-1 0,0 1 0,9-3 0,4-4 0,4-6 0,3-5 0,8-4 0,5-7 0,1-8 0,-1-7 0,4-11 0,-4 0 0,2-6 0,-3-5 0,-3-2 0,-10 2 0,1-6 0,-1-5 0,-1-8 0,-5-3 0,-7 3 0,-3 4 0,-3 0 0,0 18 0,-3 8 0,-3 13 0,2 5 0,-10 10 0,4 9 0,-6 11 0,5 7 0,3 6 0,-1 5 0,5 8 0,-3 2 0,3 5 0,2-3 0,2 10 0,0-1 0,0-2 0,0 4 0,2-3 0,4-1 0,7-2 0,-2 8 0,2-17 0,9 14 0,9-3 0</inkml:trace>
  <inkml:trace contextRef="#ctx0" brushRef="#br0" timeOffset="11212">576 2705 12287,'-26'0'0,"0"0"0,0 0 0,6 0 0,9 0 0,2 2 0,9 4 0,3-3 0,5 3 0,10-4 0,6-2 0,8 0 0,-3 0 0,1 0 0,5 0 0,9 0 0,3 0 0,1-2 0,0-4 0,7 1 0,-1-6 0,9 0 0,9 0 0,13 1 0,9-6 0,-45 10 0,2-1 0,0 0 0,2-1 0,10-1 0,1 1 0,0-2 0,0 0 0,3 0 0,1 0-73,3 1 0,0-1 1,2 0-1,0 0 1,-1 0-1,-1 1 1,0-1-1,0 0 73,-1 0 0,2 0 0,7 1 0,0-1 0,-4 0 0,-1 0 0,1 0 0,0 1 0,-2-1 0,2 0 0,8 1 0,-1 1 0,-7 0 0,-2 0 0,0 2 0,0-1 0,0 0 0,0-1 0,-1 0 0,0-1 0,-3 0 0,-1 0 0,-3 1 0,-1 1 0,-3 0 0,2 1 0,5 0 0,1-1 0,-6-3 0,-2 0 0,0 1 0,0 1-40,-2 1 0,0 1 1,7-3-1,0 0 1,-8 4-1,-2-1 1,1 0-1,1-1 40,2 1 0,0-1 0,3 2 0,0-1 0,-7-1 0,-1-1 0,-2 2 0,-1 1 0,46-3 0,-42 4 0,-1 1 0,36 1 0,1-2 0,-12-3 0,7-2 0,-19 5 0,2-3 0,-1 3 0,-6 0 0,-10-1 0,-8-1 0,-3 1 0,-5 3 0,-2 2 0,-5 0 0,-1 0 0,3 0 0,-4 0 0,3 0 140,4 0 1,0 0-1,-1 0 1,-1 0-141,2 0 0,9 0 0,6 0 0,2 0 84,2 0 0,5-6 0,-9-1 0,2 1-84,3-3 0,4 7 0,-11-7 0,-3 3 0,-3-1 0,8 0 0,-11 5 0,0-2 0,-4-3 0,0 1 0,-7 6 0,3-2 0,4-5 0,-7 5 0,-2-5 0,-4 5 0,-3-4 0,1-1 0,0-6 0,-1 4 0,1-1 0,-3 3 0,-2-4 0,-2 0 0,3 0 0,1 5 0,3-5 0,-1 0 0,1 0 0,0-2 0,-1-7 0,9 1 0,3-1 0</inkml:trace>
  <inkml:trace contextRef="#ctx0" brushRef="#br0" timeOffset="11679">8376-196 12287,'-13'0'0,"0"0"0,9 2 0,-3 5 0,3 4 0,0 10 0,-3 8 0,3 10 0,2 9 0,2 15 0,0 7 0,0 8 0,0 11 0,0 1 0,0 3 0,0-43 0,0 0 0,0 8 0,0 0 0,0-1 0,0-1 0,0 0 0,0-1 0,0 0 0,0-1 0,0 0 0,0-1 0,0 43 0,2-9 0,4-2 0,-1-11 0,5-7 0,1-6 0,0-9 0,-6 7 0,3-20 0,-1 3 0,-1-1 0,1-2 0,-7 0 0,-2-2 0,-5-4 0,-4 4 0,-8-6 0</inkml:trace>
  <inkml:trace contextRef="#ctx0" brushRef="#br0" timeOffset="12580">1752 3547 12287,'-20'-19'0,"7"1"0,2 3 0,3 2 0,-8 9 0,12-5 0,-9 9 0,9 2 0,-3 5 0,5 6 0,2 4 0,-2 5 0,-3 4 0,-1 7 0,2 4 0,1 8 0,3 3 0,0 0 0,0 0 0,0 4 0,0-6 0,0-2 0,0-3 0,3-8 0,1-3 0,2-1 0,10-5 0,-3-11 0,4-7 0,1-6 0,-3-9 0,-2-8 0,2-7 0,3-9 0,1 5 0,1-2 0,-1-5 0,1-2 0,-3-2 0,-1 2 0,-3 4 0,-7-4 0,5 4 0,0-2 0,0 3 0,-7-3 0,3 9 0,-5 2 0,-2 2 0,0 11 0,0 5 0,0 12 0,0 7 0,0 5 0,0 3 0,0 3 0,2 5 0,5 1 0,-5-6 0,7 4 0,-3-2 0,1 1 0,8-3 0,-4-9 0,2-2 0,0 2 0,0-6 0,7 0 0</inkml:trace>
  <inkml:trace contextRef="#ctx0" brushRef="#br0" timeOffset="13029">2458 3489 12287,'-9'-11'0,"7"0"0,-5 4 0,5 5 0,0-13 0,-5 8 0,5-8 0,-13 11 0,6-7 0,-2 2 0,5 3 0,-7 6 0,-3 0 0,-1 8 0,-3 5 0,9 5 0,5 1 0,4 1 0,2 0 0,2-1 0,2 1 0,3-1 0,8-1 0,0-3 0,7-2 0,4 2 0,0 3 0,-6 1 0,0 1 0,-1 0 0,-1-1 0,-3 1 0,-4-1 0,-3 1 0,5 0 0,-6-1 0,-3 1 0,-1-1 0,-10 7 0,-2-2 0,-2-4 0,-4-5 0,-2-4 0,-3 4 0,1-4 0,-1-2 0,0-2 0,1-7 0,-1 0 0,3-9 0,4-4 0,6-5 0,5-1 0,2-7 0,0-1 0,9-16 0,2 2 0</inkml:trace>
  <inkml:trace contextRef="#ctx0" brushRef="#br0" timeOffset="13362">2771 3743 12287,'20'0'0,"-1"0"0,-6 0 0,0-2 0,3-4 0,1 3 0,1-5 0,-5-1 0,4 5 0,-4-9 0,4-3 0,3-1 0,-3-5 0,-1 0 0,-3 3 0,-9-12 0,5 12 0,-3-3 0,1 0 0,-3 3 0,-10-1 0,-7 0 0,-11 3 0,-5 4 0,1 6 0,0 5 0,-5 2 0,5 2 0,-3 5 0,-3 6 0,3 11 0,1 2 0,1-2 0,5-2 0,9 6 0,4 3 0,2 1 0,5 1 0,2-3 0,2 5 0,2-4 0,5-3 0,10 5 0,11-7 0,3-2 0,4-2 0,2-5 0,2-4 0,0-6 0,0-5 0,3-11 0,3-4 0,3-7 0,-4-6 0,10-4 0,-12-9 0</inkml:trace>
  <inkml:trace contextRef="#ctx0" brushRef="#br0" timeOffset="13661">3300 3489 12287,'0'-11'0,"0"17"0,0 14 0,2 6 0,3-2 0,3 2 0,3-2 0,-6 4 0,3-2 0,-1 1 0,0 1 0,1-9 0,-3 3 0,1-7 0,-2 1 0,-1-5 0,-1-1 0,4-1 0,-3-4 0,3-12 0,-4-6 0,-2-11 0,2-4 0,3-3 0,1-4 0,7-2 0,-4-2 0,0 0 0,0 0 0,6 6 0,-2 3 0,4 1 0,3 5 0,-1 3 0,3 1 0,2 0 0,2 1 0,9 6 0,-2 2 0,4 2 0,2 5 0,9 2 0,2 2 0</inkml:trace>
  <inkml:trace contextRef="#ctx0" brushRef="#br0" timeOffset="14029">3947 3763 12287,'-20'0'0,"1"0"0,-1 0 0,9 0 0,5 0 0,15 0 0,10 0 0,12 0 0,14-2 0,10-3 0,6-3 0,4-3 0,0 4 0,-4-6 0,5 0 0,6 2 0,-5-4 0,-2 8 0,5-8 0,0 4 0</inkml:trace>
  <inkml:trace contextRef="#ctx0" brushRef="#br0" timeOffset="14345">4966 3371 12287,'0'-20'0,"0"9"0,-2 3 0,-5 8 0,5 8 0,-4 8 0,4 6 0,2 4 0,0 8 0,0-3 0,0 2 0,0-1 0,0-1 0,0 4 0,0-5 0,0-2 0,6-1 0,3-8 0,2-1 0,4-5 0,2-5 0,3-8 0,0 0 0</inkml:trace>
  <inkml:trace contextRef="#ctx0" brushRef="#br0" timeOffset="14494">5064 3077 12287,'-19'0'0,"1"-2"0,5-5 0,-4 5 0,14-4 0,-3 12 0,21-4 0,7 7 0</inkml:trace>
  <inkml:trace contextRef="#ctx0" brushRef="#br0" timeOffset="14995">5985 3351 12287,'-19'-8'0,"-1"-3"0,0-7 0,1 5 0,6-4 0,0 6 0,-2-2 0,-3 0 0,1 6 0,1-4 0,3 3 0,-2 3 0,4 3 0,-2 2 0,-2 0 0,-2 0 0,3 9 0,1 4 0,-2 4 0,-2 3 0,-3 6 0,1 2 0,1 1 0,5-1 0,-2 7 0,6-2 0,0 1 0,1-1 0,1 4 0,7-4 0,0 2 0,0-3 0,9-3 0,4-10 0,4 1 0,3-1 0,6-8 0,2-4 0,3-7 0,4-7 0,2-4 0,2-10 0,-2-6 0,-4-5 0,8-5 0,-6-5 0,-3-1 0,-1-3 0,2-8 0,-7 1 0,-2-3 0,-3-3 0,-10-9 0,-2-3 0,-2-3 0,-1 2 0,1 2 0,-7 16 0,0 12 0,0 10 0,-7 10 0,1 15 0,-7 3 0,6 17 0,3 4 0,1 7 0,-3 7 0,-1 10 0,3 3 0,2 1 0,2 10 0,0-3 0,0 5 0,0 2 0,0-1 0,0 1 0,2-2 0,5-5 0,3 2 0,10-8 0,0 9 0,-1-5 0</inkml:trace>
  <inkml:trace contextRef="#ctx0" brushRef="#br0" timeOffset="16212">341 3057 12287,'-13'-6'0,"0"-1"0,0 1 0,0 6 0,0 0 0,8 2 0,-1 5 0,3 8 0,3 9 0,0 8 0,0 14 0,0 6 0,0 5 0,7 10 0,2 5 0,-1 5 0,1 1 0,4 7 0,-6 0 0,-3-2 0,-2-3 0,-2 3 0,0-3 0,0-5 0,0-6 0,0 1 0,0-7 0,-2-4 0,-4-3 0,3-3 0,-5-14 0,1-2 0,1-4 0,-1-5 0,7-9 0,0-8 0,2-2 0,5-9 0,6 0 0,4 0 0,3 0 0,2 0 0,4 0 0,4 0 0,9 0 0,1 0 0,-1 0 0,2-2 0,3-2 0,4-3 0,2 3 0,2 1 0,9 3 0,4 0 0,7 0 0,-2 0 0,4 0 0,2 0 0,0 0 0,11 0 0,-10 0 0,1 0 0,5 0 0,6-6 0,0-1 0,3 3 0,1 2 0,-42 2 0,-1 0 0,41 0 0,3 0 0,-3 0 0,-40-3 0,1-1 0,46-2 0,-48 3 0,2 1 0,1 1 0,1 0 0,1-2 0,1 0 0,3-1 0,1-1 0,-1 1 0,0-1-41,3 1 1,0 0 0,1-3 0,0 1 0,-2 2 0,-2 1 0,1 0 0,0-1 40,-1 0 0,0 0 0,4 3 0,0 0 0,-6-3 0,-1 1 0,1 2 0,-1 0 0,2 1 0,0 0 0,1 0 0,2 0 0,0 0 0,-1 0 0,0 0 0,0 0 0,1 0 0,0 0 0,3 0 0,1 0 0,-1-1 0,0 0 0,1-2 0,-1-1 0,-1-2 0,0-1 0,7-1 0,-1-1 0,-6-1 0,-2 0 0,2 0 0,-1 1 0,-1-1 0,2 0 0,1 1 0,0 0 0,-9 2 0,-1-1 0,-2 2 0,-2 1 0,48-3 0,-45 4 0,-1 1 0,42 3 0,-5 0 0,-6 0 0,4 0 0,-13 0 0,-2 0 0,-3 0 0,1 0 0,-9 0 0,-7 0 0,-4 0 0,5 7 0,-3-1 0,3-1 0,-3-3 0,2 4 0,-6 1 0,0-3 0,0-2 0,4 5 0,-4-1 0,0-1 0,0-3 0,6 4 0,-1 1 0,-1-3 80,-6-1 0,6 3 1,-13 1-1,0-3-80,-4-2 0,0-2 0,-9 0 0,-2 0 0,-2 0 0,-2 0 0,-1 0 0,-1-2 0,-5-5 0,11 3 0,-5-9 0,3-2 0,0-3 0,6-1 0,3-3 0,1-2 0,1-2 0,-7-7 0,4 5 0,-1-3 0,-3-10 0,-6-9 0</inkml:trace>
  <inkml:trace contextRef="#ctx0" brushRef="#br0" timeOffset="16661">8239 1842 12287,'-19'-19'0,"1"6"0,5 0 0,4 10 0,9 3 0,0 9 0,0 13 0,0 6 0,0 11 0,9 9 0,4 11 0,2 0 0,-2 0 0,5 15 0,-7 6 0,2 7 0,0 7 0,-9 4 0,0-45 0,-1 1 0,-2 2 0,0 1 0,-1 0 0,0 1 0,0 7 0,0-1 0,0-6 0,0-1 0,0 0 0,0-1 0,0-2 0,0-1 0,0-1 0,0-1 0,0 44 0,0-10 0,0-6 0,6-5 0,3-11 0,2 0 0,4-6 0,7 8 0,0-8 0,-5-3 0,1-6 0,-1-9 0,1-4 0,-5-2 0,4-9 0,-15-5 0,16-10 0,-7-9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54.5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284 844 12287,'-20'-20'0,"-6"-6"0,0 0 0,0 6 0,6 7 0,1 2 0,-1-2 0,9 4 0,13 9 0,20-2 0,15-2 0,13-3 0,22-14 0,15-1 0,-37 9 0,3 0 0,5-1 0,3-1 0,13-2 0,3 0 0,-1-1 0,2 1 0,4-3 0,2 1-106,1-1 1,2 0 0,6-1 0,1 1 0,-6 6 0,-2 2 0,-3 0 0,-2 0 105,-5 1 0,0 0 0,-5 2 0,-3 1 0,-12 1 0,-3 1 0,34-1 0,-19 5 0,-5 4 0,-30 5 0,-12-5 0,-21 4 0,-10-4 0,-8-2 0,-12 9 0,-10 4 0,-12 5 0,-11 1 0,-15 1 0,-16 2 0,45-11 0,0 2 0,0 0 0,0 0 0,-8 0 0,-1 0 0,3-2 0,1 0 0,-5 0 0,0 2-64,-5-1 1,0 2 0,-5 3 0,0 1 0,-2-2 0,-1 0 0,1 2 0,0-1 63,1-1 0,-1 1 0,-9 3 0,1 1 0,6-3 0,2-1 0,2-1 0,3 1 0,7-2 0,2 0 0,3 1 0,4 1 0,-15 9 0,12-2 0,14-2 0,22-11 0,19-5 0,15-4 0,14 5 0,17-1 0,13-4 0,15-6 0,20-7 0,-38 2 0,3-1 0,7-1 0,2 0 0,7-2 0,2 0 0,6-1 0,0-1 0,-2-2 0,0 0 0,1 0 0,2 1-18,3-1 1,2-1 0,-23 4 0,1-1 0,-1 1 0,-1-2 0,-1 1-1,-1 0 1,30-6 0,-2 0 17,-8 4 0,-1 0 0,-2-1 0,-5 1 0,-14 3 0,-4 2 0,-4 0 0,-3 0 0,42-10 0,-22 2 0,-53 9 0,-25 5 0,-23 4 0,-14 2 0,-18 0 0,-20 2 0,-15 2 0,43-1 0,-2 1 0,-6 6 0,0 2 0,-4-3 0,-1 1 0,-1 1 0,-1 0 0,-1 0 0,-1 0 0,-11-1 0,0 1 0,4 2 0,0 1 0,-5 1 0,0 0-26,0 0 0,-1 1 0,-5 1 1,0 0-1,7-2 0,3-1 0,0 0 1,1 0 25,0 1 0,2-2 0,5-3 0,5-2 0,-29 0 0,22 1 0,35-7 0,17 5 0,20-5 0,31-2 0,15-2 0,17-5 0,28-4 0,-37 1 0,1-1 0,6-1 0,2 0 0,5-1 0,1 0 0,9-1 0,1 1 0,1 2 0,1 1 0,3-1 0,0 0-4,1 2 0,2-2 0,8-4 0,2 0 0,-3 4 1,1 2-1,3-2 0,0 0 4,-31 4 0,0 0 0,0 0 0,32-3 0,-3 0 0,-10 1 0,-4 1 0,-7 0 0,-2 0 0,-6 1 0,-1 1 0,-3 4 0,-2 0 0,35-5 0,-18 5 0,-21 2 0,-22 0 0,-29 0 0,-12 0 0,-20 0 0,-18 0 0,-17 0 0,-15 0 0,20 4 0,-3 1 0,-4 1 0,-1 1 0,-6 1 0,-1 1 0,-5 1 0,-1 0 0,-6 0 0,-1 0 0,-4 0 0,-1 1 0,-2 2 0,-1 1-48,-4 1 1,-1 2 0,26-4 0,-1 0-1,-1 0 1,-2 2 0,-1 0 0,0 1 0,-1 1-1,-1-1 1,0 1 47,2 0 0,0 0 0,0-1 0,-5 2 0,0 0 0,3-1 0,-21 3 0,4-1 0,10-3 0,3-2 0,12-1 0,5-2 0,-33 9 0,76-9 0,37-5 0,35-8 0,27-11 0,-26 3 0,4-2 0,11-6 0,3-3 0,9 0 0,3 1 0,8-3 0,3 0 0,-24 7 0,2 0 0,1 0 0,2-2 0,1 0 0,1 0 0,1 0 0,1 1 0,1-1-60,4 0 0,1 0 0,2 0 0,8-1 0,2 1 0,0 0 0,3 0 0,0 0 0,0 0 0,-23 5 0,1 1 0,-1-1 0,0 1 60,-1 0 0,-1-1 0,1 2 0,1-1 0,4 0 0,2 1 0,-1 1 0,-2-1 0,15 0 0,-3 0 0,-1 1 0,-3 0 0,-1 1 0,-1-1 0,-4 1 0,-1-1 0,-1 1 0,-2 2 0,-2 0 0,-1-1 0,23-5 0,-3 0 0,-9 3 0,-3 1-15,-4 2 1,-3 1 0,-6 0 0,-3 1 0,-12 2-1,-2 1 1,34-4 14,-22 1 0,-24 3 271,-39 2 0,-21 0 0,-40 0 1,-22 2-272,29 1 0,-3 1 0,-11 4 0,-4 1 0,-6 4 0,-3 1 0,-4-1 0,-2 0 0,-2 1 0,-2 0 0,23-6 0,0 0 0,-1 0 0,1 2 0,0 0 0,-1 0 0,0 1 0,0-1 0,0 0-81,1 0 1,-1 0 0,0 0 0,-4 0 0,0 0 0,1 1 0,0 1 0,1 0 0,0 1 0,3-1 0,0-1 0,0 1 80,0-1 0,1 1 0,1 0 0,-28 7 0,3 1 0,18-6 0,3 0 0,7-1 0,4 0 0,-37 9 425,13 11 1,63-29-1,16 9 1,32-9-426,27-4 0,30-15 0,-31 5 0,3-2 0,7 0 0,2-2 0,8 0 0,3 0 0,17-3 0,3-1 0,-29 7 0,0 0 0,1 0 0,3-1 0,1 0 0,0-1-109,1 0 0,0 0 0,2 0 1,6 1-1,1-1 0,0 1 1,1 0-1,0 1 0,1-1 1,0 2-1,1 0 0,0 0 109,2 0 0,0 1 0,-1 0 0,-3-1 0,-1 1 0,-1-1 0,-8 2 0,-2 0 0,-1 0 0,-3 0 0,-1-1 0,-1 0 0,24-3 0,-2 0 0,-1 2 0,-4 1 0,-19 1 0,-4 0 0,-4 2 0,-3-1 0,39-8 0,-12 4 0,-21-2 0,-9-2 0,-26 6 0,-22 0 202,-24 1 1,-28 6 0,-32-5 0,31 6 0,-3 0-203,-9 0 0,-2 2 0,-12 2 0,-3 3 0,-8 0 0,-3 1 0,-3 2 0,-1 1 0,27-2 0,-1 1 0,-1 0 0,-2 0 0,-1 1 0,0 0 0,-2 1 0,0 2 0,-1 0 0,-2-1 0,-1 0 0,1 1-96,-2 0 1,1 1 0,-2 0 0,-5 1-1,-1-1 1,1 1 0,6-2 0,2 1-1,1 0 1,4 0 0,1 0 0,1-1 95,-29 7 0,4 0 0,14-2 0,7-2 0,-23 4 0,35 0 0,28-1 0,29-6 0,28-2 0,17-2 174,17-5 1,38-2-1,-33-2 1,4-2 0,10 0-1,3-2-174,8-2 0,4-1 0,-21 0 0,2-2 0,0 1 0,1-1 0,0-1 0,0 0 0,2 1 0,1-1 0,0 1 0,3 0 0,1-1 0,2 1 0,9-3 0,3 1 0,0-1 0,-1 1 0,-1 0 0,1 0 0,2-1 0,2 0 0,-1-1-117,0 0 0,0 0 0,0 0 0,3 1 0,1-1 0,-2 1 0,-9 0 0,-2 1 1,-1-1-1,-2 2 0,-1 0 0,-1 0 117,-2 0 0,0 1 0,-2-1 0,-2 2 0,-2 0 0,-3 0 0,16 0 0,-4 1 0,-7 1 0,-2-1 0,-6 0 0,-1-1 0,4 0 0,-1-2 0,-8 1 0,-2-1 0,-4 0 0,-1 0 0,37-9 0,-19 8 0,-46 4 0,-32 5 0,-53 6 0,-26 7 0,32-2 0,-3 2 0,-15 2 0,-4 0 0,-4-1 0,-3 0 0,-5 2 0,-2 0 0,-2 2 0,-1-1 0,22-6 0,-2-1 0,0 1 0,3 1 0,1 2 0,-1-1 0,-4 0 0,0 0 0,-1-1-7,-5 0 0,0 0 0,-1 1 0,-3 2 0,-1 1 1,1 0-1,0-2 0,1 0 0,1-1 0,2 0 1,0 0-1,2 0 7,1-1 0,2 0 0,-1 0 0,-2 1 0,-1 1 0,5 0 0,-16 4 0,6 1 0,9 0 0,4 0 0,13 0 0,3-1 0,-38 10 0,47-10 73,10-3 1,19-9 0,19 2 0,16-6-74,18-6 0,35-5 0,-24 1 0,2-2 0,7 0 0,2-2 0,5-2 0,4-1 0,16-1 0,2-1 0,6-1 0,1-1 0,-27 7 0,1 0 0,1 1 24,2-1 1,1 2 0,1-1 0,5-2 0,0 0 0,0 1 0,-3 2 0,0 2 0,0-1 0,0 0 0,0-1 0,0 0-25,0 1 0,1 0 0,0 1 0,8 0 0,1 0 0,-2 1 0,-10 3 0,-2-1 0,-1 1 0,29-4 0,-2 0 0,-11 0 0,-3 1 0,-4 0 0,-5 0 0,-17 1 0,-3 1 0,45-4 0,-14 2 0,-16-4 0,-35 7 0,-29-1 0,-24 7 0,-19 0 0,-22 0 0,-35 0 0,39 0 0,-3 0 0,-7 1 0,-3 0 0,-8 3 0,-3-1 0,-9-1 0,-1 0 0,-5 4 0,0 1 0,1 1 0,-1 0 11,-1 0 0,-2 1 0,23-1 0,-2 1 0,1 0 0,1 0 0,1 1 0,-1 0 0,1-1 0,-1 0 0,1 1-11,2-1 0,1 1 0,1-1 0,3 0 0,0 0 0,4-1 0,-13 2 0,6 0 0,11-1 0,4 1 0,-28 10 0,29-3 0,49-1 0,14-5 0,14-3 0,19 5 0,25-6 0,21-3 0,-35-2 0,5-2 0,16-3 0,4-2 0,6-1 0,2-1 0,8-2 0,3 0 0,-26 3 0,1-1 0,2 1 0,3-1 0,3 1 0,-1-1 0,-1 0 0,1 0 0,0-1 0,0 1 0,0-1 0,1-1-21,0 1 1,2-1 0,0 0-1,11-2 1,1 0 0,-1 1 0,-5 0-1,-1 2 1,0-1 0,0 1 0,-1 0-1,-1 0 21,-3 1 0,0 0 0,-1 0 0,-5 1 0,0 0 0,-1 0 0,-5 1 0,-2 0 0,-1 0 0,24-1 0,-3 1 0,-9 1 0,-2-1 0,-5 2 0,-4 0 0,26 1 0,-16-3 0,-19-1 0,-18-1 0,-34 7 0,-21-6 0,-35-1 0,-24 3 0,-20 2 0,32 2 0,-2 0 0,-4 0 0,-1 0 0,-6 0 0,-1 0 0,-2 0 0,-3 0 0,-15 0 0,-1 0 0,4 0 0,0 0 0,-1 0 0,-1 2 20,1 1 0,-1 0 0,28 0 0,0 0 0,0 0 1,-32 4-1,0 1 0,2-1 0,0-1-20,1 2 0,1 0 0,4 0 0,3 1 0,15 1 0,4 0 0,10-1 0,3-1 0,-27 5 0,22 5 0,42-5 0,21-5 0,26-1 0,16-5 0,15-2 0,19 0 0,-28 0 0,2 0 0,6 0 0,2 0 0,3 1 0,2-2 0,11-3 0,1-1 0,-3 0 0,0-1 0,2 0 0,0-1 96,1 1 0,1-1 0,6 1 1,0-1-1,-5-2 0,1-1 1,-2 0-1,0 0-96,2 0 0,-1 0 0,-6 2 0,-2-1 0,-10 1 0,-2 1 0,-6 0 0,-2 1 0,36-9 0,-8 4 0,-33-2 0,-20 8 0,-22-1 0,-19 3 0,-22-3 0,-20-1 0,-10 3 0,-12 2 0,28 2 0,-2 0 0,0 1 0,-1 0 0,-1 1 0,-1 0 0,-2 1 0,1 1 0,-2 2 0,0 1 0,1-2 0,1-1 0,5 0 0,1 0 0,-40 5 0,6 4 0,28-4 256,14 2 0,23-5 1,29 5-1,21-2-256,18-5 0,26-2 0,16-2 0,-39 0 0,2 0 0,5 1 0,2-2 0,5-1 0,2-2 0,2 0 0,0-1 0,3 1 0,2 0 0,-1 0 0,2-1 0,3-3 0,0 1 0,-4 1 0,-2 1 0,-3-2 0,-3 1 0,-2-1 0,-4 1 0,38 1 0,-30-4 0,-20 1 0,-44 3 0,-36 12 0,-1-1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57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235 25 12287,'0'22'0,"0"6"0,-2 13 0,-4 16 0,4 19 0,-5 20 0,5-43 0,2 1 0,0 4 0,0 1 0,1 7 0,0 1 0,1-1 0,0-1 0,2-2 0,-1 0 0,-1-1 0,0 0 0,2-1 0,1-2 0,2 35 0,-1-18 0,3-17 0,-7-3 0,4-21 0,-3 0 0,-6-11 0,-3-5 0,-3-10 0,-6-15 0,2-7 0,9-14 0,-5-7 0,2-8 0,1-4 0,-1-15 0,7-2 0,0-9 0,0-8 0,7-9 0,-1-1 0,1-3 0,-3 43 0,1 0 0,-4-9 0,0 0 0,2 0 0,0 0 0,-1 0 0,-2 1 0,1 1 0,-2 1 0,2 3 0,-2 3 0,-1-35 0,-4 20 0,-7 21 0,-5 14 0,-1 30 0,-1 9 0,3 17 0,1 11 0,3 8 0,-2 6 0,0 10 0,2 13 0,6 6 0,5 5 0,2 9 0,0-1 0,0 5 0,0 0 0,1-40 0,0 0 0,2-6 0,1 0 0,1 1 0,1-1 0,-1-1 0,1 0 0,1-1 0,1 0 0,-2 46 0,-1-11 0,-3-7 0,-2-8 0,0-18 0,0-6 0,0-24 0,0-16 0,-7-8 0,1-15 0,1-7 0,3-4 0,2-14 0,0-14 0,0-10 0,0-6 0,0-17 0,0 4 0,0-8 0,0-5 0,3 46 0,1-1 0,0-1 0,0-1 0,2-1 0,-1-1-29,3-3 0,0 0 0,-1-4 1,1 0-1,0 1 0,-1 2 1,-1 3-1,1 2 29,8-37 0,-6 8 0,0 41 0,0 16 0,-7 24 0,4 23 0,-6 14 0,-6 10 0,-3 16 0,-6 15 0,2 9 0,-3 8 0,9-39 0,-1 1 0,0 2 0,1 1 0,1 1 0,1-1 0,1 0 0,-1-1 0,-1 5 0,-1 0 0,4-2 0,0-1 0,0 2 0,1 0 0,1 2 0,0 0 0,1-4 0,0-1 0,0-2 0,0-1 0,0 45 0,0-13 0,0 2 0,0-33 0,0-4 0,0-8 0,0-25 0,0-1 0,0-23 0,0-6 0,0-13 0,-2-9 0,-2-9 0,-3-8 0,1-13 0,6-9 0,0-9 0,0-8 0,-7-3 0,1-2 0,1 2 0,3 1 0,-4-5 0,-1 15 0,3 7 230,1 8-230,-5 16 0,6 41 0,-5 33 0,3 28 0,-3 20 0,5 12 0,-5 6 0,5 1 0,2 5 0,0-44 0,0 2 0,0 2 0,0 1 0,1 0 0,0 1 0,3 0 0,-1 1 0,-1 2 0,0 0 0,3-6 0,1 0 0,0-1 0,-1-1 0,6 42 0,0-6 0,4-26 0,-4-8 0,-2-10 0,-3 1 0,-6-31 0,-2 4 0,-4-15 0,-8 5 0,-1 4 0,0 8 0,2 1 0,6 0 0,-6-1 0,9 1 0,-5-9 0,9-5 0,0-12 0,0 1 0,0-8 0,0 9 0,7-7 0,-1 5 0,1 3 0,-5-5 0,2 10 0,3 4 0,10-3 0,1 3 0,10-4 0,9-2 0,15 0 0,27-2 0,17-4 0,-39 0 0,3-2 0,12 0 0,2-1 0,8-1 0,2 0 0,4 1 0,2-1 0,5 0 0,2 0 0,-27 4 0,2 0 0,-1 1 0,28-3 0,-2 1 0,-4 0 0,-3 1-36,-7-2 1,-3 0 0,-5 4 0,-4 0-1,-14-1 1,-3 1 0,38-3 35,-20 1 0,-18-1 0,-21 7 0,-16 0 0,-17 0 0,-8-6 0,-14-1 0,-4 1 0,-7-3 0,-17 7 0,-9-5 0,-6 5 0,-12 2 0,-18 2 0,44 1 0,-1 1 0,-1 2 0,0 1 0,0 1 0,-1 1 0,-7 1 0,0 0 0,6 0 0,1-1 0,-4 2 0,-1 0-49,-5 2 0,-1 0 0,1 2 0,0 1 0,-2 4 0,1 1 1,3 0-1,2 0 49,2-2 0,1 1 0,-1 1 0,2-1 0,-26 6 237,5-2-237,25-2 0,35-18 0,30-6 0,17-6 0,14-8 0,21-8 0,20-4 0,-38 13 0,2 0 0,3-3 0,3 1 0,9-2 0,2 1 0,-1-2 0,1 0 0,4 0 0,1-1 0,5-2 0,3 0 0,9 2 0,3 1 0,1-3 0,1 0 0,0 2 0,1 1-102,0 0 1,1 1-1,-27 6 1,0 1-1,-1 0 1,22-5-1,-2 1 1,-2 2-1,-2 2 102,-4 1 0,-1 0 0,-4 2 0,-2 1 0,-7 0 0,-2 0 0,-7 3 0,-3 0 0,41-4 0,-25 2 0,-29 7 121,-12 0 0,-26 0 1,-15 0-122,-15 0 0,-25 0 0,-12 2 0,-13 3 0,-16 1 0,37 1 0,-1-1 0,-3-1 0,0-1 0,-2 1 0,-1 1 0,2 1 0,-2 1 0,-11 1 0,0 0 0,6 0 0,1 1 0,-4 0 0,0 0-74,-2 0 0,0-1 0,-1 1 1,0 0-1,-4 0 0,1 0 0,3-1 1,2-1 73,0-1 0,2-1 0,2 3 0,3 0 0,9-4 0,3 0 0,-42 6 0,22-4 0,13-5 0,35-2 0,17 0 0,18 0 0,13 0 0,10 0 0,16-9 0,13-4 0,15-4 0,14-3 0,-32 7 0,4 0 0,4 0 0,3 0 0,5 0 0,2 0 0,5-2 0,3 2 0,8 2 0,1 0 0,-27 2 0,0-1 0,1 0 0,0 2 0,2-1 0,-1 0-16,3 1 0,0-1 1,1 0-1,3 0 1,1 0-1,-1 1 0,-4 1 1,0 1-1,-2 0 1,-1-1-1,0 2 1,-1-1 15,27-1 0,-1 1 0,-1-2 0,-3 1 0,-17 3 0,-3 1 0,-4 1 0,-3 0 0,-5 1 0,-3 0 0,33-6 0,-15 1 0,-18 1 0,-30 3 0,-19 2 0,-21 0 0,-16 0 0,-23 0 0,-19 0 0,-19 0 0,37 1 0,-2 0 0,-6 2 0,-2 1 0,-3 2 0,-2 1 0,-4 1 0,-2 1 0,-3 1 0,-1 0 0,-2 0 0,0 0 0,-3 0 0,0 1-48,0 2 1,-2 0 0,-10-1 0,0 0 0,3 4 0,0 1 0,-1 0 0,-1 1 47,0 1 0,2-1 0,6-3 0,2 0 0,8 0 0,3-1 0,10-2 0,4 0 0,7-3 0,3 1 0,-33 14 0,39-13 0,14 0 0,18-2 0,17-9 0,16 0 0,18 0 0,22-9 0,26-4 0,-33 4 0,3-2 0,7-1 0,4-2 0,14-1 0,3 0 0,5-5 0,1 0 0,5 1 0,1-1 0,-30 7 0,1 0 0,2 0 0,11 0 0,3 0 0,0 0 0,0-1 0,0 0 0,0 1 0,6-2 0,1 1 0,0-1-49,3 0 0,1-1 1,1 1-1,3 1 1,0 0-1,1 1 1,-3 2-1,1 2 1,-2 1-1,-4 0 1,-1 2-1,0 0 49,-4 0 0,0 0 0,0 1 0,-4 1 0,-1 0 0,-2 1 0,21-3 0,-4 1 0,-6 0 0,-2 1 0,-8 1 0,-1 2 0,2-1 0,-3 2 0,-18 0 0,-3 2 0,-4 0 0,-1 0 0,34 5 0,-14-1 0,-18-6 0,-16 0 0,-22 2 0,-17 3 221,-16 1 1,-27 1-1,-27-5 1,-22 4-222,37 0 0,-3 1 0,-14 2 0,-3 0 0,-5 1 0,-1 0 0,-2-1 0,0-1 0,-2-2 0,-2 1 0,22 0 0,-1 2 0,0-1 0,-30 3 0,0 0 0,0 1 0,0 2-83,3 0 0,1 0 1,-6 0-1,1-2 0,17-1 1,3 0-1,4 1 0,2 0 83,4 1 0,3 0 0,9 0 0,3 0 0,-20 7 830,22-1 1,34-1-831,18-5 0,27-4 0,31-11 0,19-5 0,21-6 0,-37 2 0,4-2 0,6-1 0,2 0 0,3-1 0,2 1 0,4 0 0,2 0 0,-20 3 0,3-1 0,0 0 0,0 1 0,0 1 0,1-1 0,2-1 0,1-1 0,0 1-102,-1-2 1,1 1 0,1 0 0,7 1 0,1-1-1,-2 1 1,-4 0 0,-2 1 0,0-1 0,0 2-1,0 0 1,0 0 101,-1 0 0,0 1 0,0 0 0,0 0 0,-1 1 0,-2 1 0,22-2 0,-3 2 0,-9 2 0,-2 0 0,-8 0 0,-1 1 0,-1-1 0,-3 1 0,28 0 0,-8-3 0,-13 3 0,-9 0 0,-22-3 0,-15 5 0,-26-5 0,-18 5 140,-17 2 0,-28 0 0,-25 2 0,39 0 0,-2 1-140,-5 0 0,-2 0 0,-11 2 0,-2-1 0,-1-1 0,-2 0 0,-4 3 0,-1-1 0,-5 0 0,-2 1 0,-3 3 0,-1 0 0,0-4 0,1 1 0,1 0 0,-1 1-82,2-1 0,-2 1 1,23-4-1,0 1 0,1 0 1,-26 2-1,3 1 1,6-3-1,3 0 82,10 1 0,2-1 0,6-2 0,4 0 0,-23 9 0,14 0 0,14 0 0,17-7 0,30 3 302,14-5 1,25-2-1,18 0 1,18-2-303,17-5 0,-27 3 0,4-2 0,8-5 0,3 0 0,10-1 0,2 0 0,9-1 0,1 0 0,-28 3 0,1 0 0,0 1 0,1 1 0,0 0 0,0 0 0,1-1 0,0 0 0,1-1-117,1 0 0,1 0 1,2 0-1,11-1 0,3 2 1,-1-2-1,-3 0 1,-1-1-1,0 0 0,0 2 1,-1 1-1,0 0 117,-3 1 0,-1 1 0,0 0 0,0-1 0,0-1 0,-2 2 0,21 1 0,-4 1 0,-7 0 0,-2-1 0,-5 3 0,-1 0 0,-10 1 0,-3 2 0,27 0 0,-25 0 0,-20 0 0,-5 0 0,-49 0 0,-18 0 0,-33 2 0,-26 4 0,30-2 0,-2 1 0,-7 3 0,-1-1 0,-3 0 0,-3-1 0,-3 2 0,-2 0 0,-10 0 0,-1 1 0,2 1 0,0 0 0,1-1 0,1-1 27,4-1 1,-1-1-1,-5 3 1,1 0 0,9-3-1,2 1 1,3 1-1,1 1-27,2 1 0,1 0 0,8-2 0,4 1 0,-22 6 0,21-2 0,34-2 0,12 2 0,16-6 0,26-5 0,15-2 0,17-2 0,18-5 0,-31 3 0,3-2 0,7-4 0,1 0 0,5 0 0,1 0 0,3 1 0,3-1 0,12-3 0,2 0 0,-1-1 0,1-1 0,4 0 0,2 0 53,-31 3 1,1 0 0,0 1 0,0 1-1,0 1 1,-1 0 0,29-6 0,-2 1 0,-8 2-1,-3 0-53,-4 3 0,-3-1 0,-7-2 0,-3 2 0,-14 6 0,-2 1 0,29-1 0,-19 2 0,-15 2 0,-53 0 0,-20 0 0,-25 2 0,-22 5 0,-13 1 0,36 1 0,-1 0 0,-3-1 0,-2-1 0,-1 0 0,-2 1 0,-7 4 0,-1 0 0,2-4 0,-1-1 0,-1 3 0,1 0 34,-1-1 0,0-1 0,4 0 1,2 0-1,2 1 0,2 1 0,6-1 1,3 0-35,-40 4 0,14 4 0,32-6 0,12 0 0,26-2 0,14-9 0,13 0 0,12 0 0,10 0 0,23 0 0,11-2 0,16-5 0,-38 2 0,3-1 0,2-3 0,1-1 0,4 0 0,1 0 0,-2 0 0,2 0 0,11 0 0,1-1 0,-8-1 0,-1 0 0,3-2 0,0-1 80,-1 0 1,1 0 0,-2 3 0,-1 0 0,-3-1 0,-3 0 0,-9 2 0,-2 2-81,36-4 0,-30-2 0,-29 8 0,-17 3 0,-24 2 0,-26 2 0,-5 6 0,-15 1 0,-4-1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49:58.9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335 161 12287,'-13'-19'0,"0"-1"0,6 9 0,-6 5 0,9 6 0,-3 8 0,5 12 0,8 10 0,3 16 0,2 9 0,4 8 0,1 6 0,-1 14 0,-2 6 0,2 9 0,-10-42 0,-1 2 0,-1 0 0,0 1 0,-1 4 0,-1 1 0,-1-1 0,0 2 0,-1 5 0,-1-1 0,-1-1 0,-2-1 0,-3 1 0,-2 0 0,-1-1 0,-2 1 0,-3-5 0,0-2 0,2-10 0,1-2 0,-11 31 0,3-14 0,1-14 0,3-17 0,4-3 0,4-16 0,9-8 0,0-21 0,0-13 0,0-6 0,0-5 0,0-3 0,2-14 0,5-7 0,4-7 0,-1-6 0,8-15 0,-5-9 0,-5 48 0,1 0 0,1 0 0,0-2 0,0-12 0,0-1 0,-1 3 0,1 0 0,0-5 0,0-1-80,0-2 1,-1-2 0,0-9 0,0-1 0,-1 7 0,-1 0 0,-1 1 0,1 0 79,0 0 0,1 2 0,0 10 0,0 4 0,5-22 0,-7 25 0,-4 35 0,-2 16 0,0 19 0,0 16 0,-2 8 0,-4 9 0,-5 11 0,0 10 0,-7 21 0,5 6 0,-2 2 0,9-48 0,-1 2 0,-2 5 0,1 1 0,1 0 0,1 0 0,-3 0 0,0 1-71,-1 2 1,1 0 0,-1 7 0,0 1 0,0 3 0,0 0 0,0 4 0,1 1 70,-1 2 0,0 1 0,1-2 0,1-2 0,0-12 0,0-4 0,3-8 0,0-4 0,-4 35 0,2-2 0,7-31 0,0-9 0,0-10 0,0-9 0,0-14 149,0-8 0,0-11 1,0-15-1,0-6-149,0-5 0,0-11 0,0-7 0,0-8 0,0-9 0,7-13 0,2-11 0,-4 45 0,0-2 0,3-2 0,0-1 0,-3-11 0,1-1 0,0 1 0,1-1 0,0-5 0,1-2-108,0-4 1,1-1 0,4-10-1,0-1 1,1 0 0,1-1-1,-1 2 1,0-1 107,0 2 0,0 2 0,2 11 0,1 6 0,-4 18 0,0 4 0,11-28 0,-4 39 0,-7 37 0,-9 21 136,-8 14 0,-1 15 0,-8 11 0,-2 16-136,-2 12 0,-3 7 0,10-46 0,1 2 0,-1 1 0,2 1 0,1 1 0,1 1 0,-3 6 0,1 0 0,2-4 0,1-1 0,-2 3 0,1 0-56,-1 4 1,1 1-1,0 3 1,1 1-1,-2 2 1,1-1-1,2-1 1,1-1 55,2 1 0,0-2 0,-2-6 0,-1-3 0,1-7 0,0-2 0,-2 36 0,3-17 0,2-1 0,-2-32 0,-2-4 0,-3-10 0,-1-14 0,1 0 0,5-7 0,-5-7 0,5-6 217,2-4 0,0-14 0,0-8 0,0-11-217,0-7 0,9-17 0,4-9 0,6-10 0,-6 40 0,1-1 0,-3-6 0,2-2 0,2-4 0,2-1 0,0-2 0,-1-1 0,0-1 0,-2-2 0,1-4 0,-1 0 0,-4 4 0,-1 2 0,0 6 0,0 1 0,-2 7 0,-1 3 0,2-28 0,-12 31 0,-7 23 0,-8 17 0,-14 26 0,0 16 0,-4 15 0,-2 12 0,16-14 0,0 2 0,0 2 0,1 2 0,-1 5 0,2 3 0,0 3 0,1 2 0,1 3 0,1 1 0,0 5 0,1 2 0,2 0 0,2 0-213,1 3 0,2 1 0,1 3 0,3 1 213,4-7 0,4 0 0,0 0 0,2 0 0,-1-2 0,1-2 0,-1-3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0:18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217 764 12287,'0'-19'0,"0"-1"0,0 1 0,0-1 0,0 0 0,0 1 0,-2 1 0,-5 5 0,5 5 0,-13 16 0,8 8 0,0 8 0,-1 8 0,6 14 0,-7 8 0,2 10 0,1 7 0,-7 12 0,6 4 0,1 3 0,-3 3 0,7-6 0,-5 0 0,5-4 0,2-4 0,0-1 0,0-17 0,0-9 0,0-8 0,0-3 0,0-15 0,-2-8 0,-5-12 0,3-6 0,-7-6 0,0-10 0,0-8 0,0-6 0,-4-11 0,4-5 0,3-6 0,1-16 0,7-13 0,0-12 0,0 43 0,0-2 0,1-13 0,0-1 0,2-2 0,1-1 0,2-6 0,3-1 0,2-2 0,2 0 0,0-1 0,2 1 0,2 3 0,1 2 0,-2 7 0,1 3 0,0 5 0,1 3 0,10-34 0,0 30 0,-2 15 0,1 16 0,-1 4 0,-5 18 0,3 1 0,3 3 0,5 4 0,-3 5 0,1 6 0,5 4 0,2 5 0,4 4 0,1 5 0,-3-1 0,9 7 0,-13-2 0,-5 6 0,-6 5 0,-2 6 0,-16-2 0,-1 5 0,-3 6 0,-11 2 0,-6-2 0,-11 0 0,-13-2 0,-7 10 0,-11-10 0,1 2 0,-5 0 0,0-4 0,6-5 0,3-8 0,-2-10 0,8-7 0,7-12 0,10-2 0,16-17 0,7-3 0,6-10 0,6-10 0,7-1 0,13-9 0,9 2 0,9 0 0,6-15 0,9 18 0,-1-16 0</inkml:trace>
  <inkml:trace contextRef="#ctx0" brushRef="#br0" timeOffset="350">1157 902 12287,'-26'-3'0,"0"-3"0,-6 4 0,5-5 0,1 5 0,7 2 0,-1 0 0,0 2 0,1 5 0,-1 6 0,1 11 0,-1 4 0,3 3 0,4 3 0,-5 3 0,7 3 0,-2-1 0,0 0 0,9-2 0,-3-2 0,5-5 0,2-1 0,7-3 0,1-7 0,3-1 0,4-5 0,3 2 0,4-8 0,2-3 0,2-2 0,2-4 0,-4-5 0,2-6 0,-2-4 0,4-5 0,1-4 0,-1-7 0,0-4 0,-2-2 0,-6 0 0,0 0 0,-1 0 0,-6-7 0,-2-2 0,-2 2 0,-5 5 0,-4-1 0,-6 14 0,-7 0 0,-5 0 0,-8 10 0,0 12 0,2 3 0,2 3 0,3 7 0,-1-1 0,0 18 0,1-2 0</inkml:trace>
  <inkml:trace contextRef="#ctx0" brushRef="#br0" timeOffset="948">1863 176 12287,'-26'-30'0,"0"4"0,8 6 0,-6 5 0,9 2 0,-2 9 0,15-3 0,-7 16 0,2 8 0,1 7 0,-7 20 0,4 4 0,-2 10 0,-4 8 0,4 12 0,-2-2 0,0 3 0,2 3 0,-4 8 0,8-3 0,3 0 0,2 0 0,2-2 0,0-11 0,0-6 0,0-10 0,6-14 0,5-5 0,2-11 0,2-6 0,7-9 0,-7-2 0,7-2 0,4-5 0,7-10 0,-3-10 0,5-8 0,7-8 0,1-7 0,-1-7 0,-1-4 0,-2 0 0,3-7 0,-14 5 0,0-3 0,0 3 0,-1 4 0,-10 9 0,-4 2 0,-6 4 0,-5 5 0,-2 8 0,-9 10 0,-4 5 0,-4 10 0,4-1 0,2 9 0,0 2 0,0 3 0,0 3 0,-2 6 0,4 3 0,0 0 0,7 8 0,-4-6 0,4 3 0,2-2 0,0 4 0,0-7 0,0 3 0,0 0 0,0-7 0,0 4 0,2-2 0,4-4 0,5-11 0,9-6 0,-1-5 0,1-2 0,0-9 0,-1-1 0</inkml:trace>
  <inkml:trace contextRef="#ctx0" brushRef="#br0" timeOffset="1081">2216 510 12287,'-29'-11'0,"6"-5"0,-8 10 0,3 2 0,2 1 0,15 6 0,6 3 0,10 7 0,12 5 0,9 1 0,9 1 0,-4-1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0:20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449 79 12287,'0'-11'0,"-2"-5"0,-4 10 0,3-3 0,-5 5 0,-1-3 0,5-1 0,-9 1 0,6 5 0,-6-5 0,0 5 0,-7 2 0,1 0 0,-3 2 0,-2 5 0,-2 8 0,2 9 0,-4 7 0,-1 8 0,1 0 0,0 0 0,2 3 0,6 1 0,0 5 0,1 2 0,6-6 0,2 1 0,2-3 0,5-3 0,10-2 0,7-4 0,7-9 0,6-9 0,5 0 0,8-8 0,2-5 0,5-7 0,4-5 0,9-12 0,-3-4 0,-3-7 0,8-2 0,-9 0 0,-4 3 0,-5-3 0,5-11 0,-6 5 0,6-7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50:28.2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5018 1549 12287,'-13'-6'0,"0"-1"0,6-6 0,-6 7 0,9-3 0,-3 3 0,3 6 0,0 0 0,-3 10 0,1 14 0,6 5 0,-2 1 0,-5 5 0,5 2 0,-5 4 0,5 3 0,2 2 0,0 6 0,0-6 0,0-3 0,0-1 0,0-3 0,0-2 0,0-5 0,0-5 0,7-6 0,-1-1 0,9-9 0,-10-5 0,6-12 0,-3-9 0,-3-9 0,3-7 0,-1-8 0,8-9 0,-4-2 0</inkml:trace>
  <inkml:trace contextRef="#ctx0" brushRef="#br0" timeOffset="148">4901 1412 12287,'-20'-19'0,"7"6"0,0-1 0,2 8 0,-2-7 0,6 9 0,14-3 0,6 5 0,11 2 0,4 0 0,3 0 0,10 0 0,9 0 0</inkml:trace>
  <inkml:trace contextRef="#ctx0" brushRef="#br0" timeOffset="498">5449 2000 12287,'-19'0'0,"-1"0"0,0 0 0,1 0 0,10 7 0,9-1 0,5 1 0,12-9 0,7-5 0,4-6 0,5-4 0,6-5 0,-2-2 0,-4-2 0,2-3 0,-7 5 0,0-4 0,1-2 0,-6 4 0,-7-5 0,-5 3 0,-3 4 0,-1 2 0,-9 2 0,-7 3 0,-11 4 0,-1 4 0,-14 11 0,-4 3 0,-5 1 0,-2 16 0,7-2 0,2 4 0,4 4 0,-1-4 0,7 6 0,6-1 0,5-5 0,1 6 0,9 1 0,1 1 0,3 1 0,4-9 0,5 4 0,8-2 0,9 0 0,0-2 0,9-8 0,1-5 0,3-3 0,9 5 0,0-6 0,8-1 0,-4-6 0</inkml:trace>
  <inkml:trace contextRef="#ctx0" brushRef="#br0" timeOffset="914">6272 1706 12287,'-21'-9'0,"-5"-4"0,4-2 0,-2 0 0,9 2 0,6 6 0,9-6 0,6 7 0,3-5 0,2 0 0,4 0 0,3 5 0,1-5 0,1 0 0,-1 0 0,-6 7 0,-2-5 0,-2 0 0,6 7 0,-15-7 0,0 11 0,-11 3 0,-6 1 0,-9 10 0,0-3 0,2 4 0,2 3 0,2-1 0,3 3 0,4 2 0,6 2 0,5 0 0,2-4 0,2 2 0,5 2 0,4 0 0,11-6 0,4-1 0,6 1 0,5 0 0,3-1 0,-3-1 0,-5-5 0,5 2 0,-6-6 0,-1-1 0,-4 1 0,-10 4 0,-5-4 0,-3 2 0,-3-5 0,-14 7 0,-11 0 0,-10-2 0,-9 7 0,-5-7 0,-4 2 0,-2 0 0,2-2 0,-2 2 0,7-5 0,-1 1 0,3-7 0,6 5 0,2-5 0,9 7 0,-4 2 0</inkml:trace>
  <inkml:trace contextRef="#ctx0" brushRef="#br0" timeOffset="2298">687 883 12287,'-20'0'0,"1"-2"0,-1-5 0,7 5 0,2-7 0,2 1 0,-6 6 0,13-16 0,-7 16 0,11-5 0,3 14 0,1 6 0,1 4 0,-7 3 0,0 0 0,0-1 0,0 1 0,0-1 0,0 1 0,0-7 0,0 0 0,0 2 0,-2 3 0,-5 1 0,5-5 0,-5-1 0,5 2 0,2-4 0,0 2 0,0 2 0,0 2 0,0 3 0,-2 2 0,-5 4 0,5 4 0,-4 12 0,1 4 0,-1 6 0,4 13 0,-7 7 0,2 6 0,1 7 0,-9 9 0,8-42 0,1 0 0,-3 1 0,0-1 0,0 2 0,-1 1 0,0-1 0,0-1 0,-10 42 0,1-3 0,-1-5 0,1 7 0,-1-20 0,0-2 0,1-3 0,-1 1 0,3-7 0,2-4 0,1-3 0,10 1 0,-5-13 0,1-1 0,6-8 0,-5 4 0,5-10 0,2-8 0,0-1 0,0-9 0,0-2 0,9-9 0,4 0 0,4-7 0,3 0 0,-1 1 0,1-3 0,8 7 0,3-5 0,1 5 0,1 2 0,0-6 0,6-1 0,2 3 0,5 2 0,-3 2 0,12 0 0,4-2 0,4-5 0,20 5 0,2-7 0,10 3 0,-43 3 0,1-1 0,1-3 0,1-1 0,5 2 0,2 1 0,1-2 0,0 1-55,2-1 1,1 1 0,2 0 0,1 1 0,-5-3 0,0 1 0,1 1 0,-1 1 54,-1 0 0,0 1 0,7 0 0,-1 2 0,-7 0 0,-2 1 0,0-1 0,0 0 0,-1-1 0,0-1 0,2 1 0,0 0 0,-5 3 0,-1 0 0,-2 0 0,0 0 0,-1 0 0,1 0 0,7 0 0,0 0 0,-6 0 0,1 0 0,1 0 0,1 0 0,0 0 0,1 0 0,4-1 0,0 0 0,-3-1 0,0-1 0,2-1 0,0 0 0,3-2 0,0 1 0,6 0 0,0-1 0,-5-2 0,-2 1 0,-1 0 0,-2 1 0,-1-2 0,0 0 0,6 3 0,1-1 0,-6 1 0,-1 0 0,-2 0 0,0 1 0,-5 2 0,0-1 0,-1-1 0,-2 0 0,38-5 0,0 0 0,1 1 0,1 1 0,-6 5 0,-7-2 0,-7-3 0,14-2 0,-15 5 0,-1-3 0,-4 3 0,1 2 0,-12 2 0,4-2 0,3-5 0,-2 5 0,-1-4 0,-1 3 0,-1 3 0,7 0 0,-8 0 0,1 0 0,-2 0 0,1 0 0,-10 0 0,-4 0 108,-2 0 0,9 0 1,-11 0-1,-2 0-108,-3 0 0,5-6 0,-5-1 0,1 3 0,-5 2 0,2 0 0,-2-3 0,-2-1 0,-2-3 0,-2 2 0,-1-12 0,1-12 0</inkml:trace>
  <inkml:trace contextRef="#ctx0" brushRef="#br0" timeOffset="3464">530 903 12287,'-20'0'0,"1"0"0,6-7 0,0 1 0,8-3 0,-1 2 0,4 3 0,4-7 0,4 2 0,7 5 0,13-5 0,7 1 0,6-1 0,7 0 0,19-4 0,18 4 0,11-1 0,-42 2 0,3 0 0,8 0 0,4-1 0,7-2 0,2 0 0,7-1 0,2 0 0,5-1 0,3 0 0,-22 2 0,1 0 0,1 0 0,-3 2 0,-1-1 0,1 1 0,-1 0 0,0-1 0,0 1-102,-2-1 0,1 1 0,-1-1 0,32-6 0,-2 0 0,-2 2 1,-3 2-1,-6-1 0,-2 2 102,-4 0 0,-1 0 0,0 1 0,-1 0 0,-4 1 0,0-1 0,0 0 0,0 0 0,2 0 0,1 0 0,-1 1 0,0-1 0,-6 1 0,-1 0 0,6 2 0,1-1 0,-6 1 0,1 1 0,2 1 0,0-1 0,0-1 0,0-1 0,-2 2 0,-1 1-52,3 1 0,0-1 0,0 1 0,-2 0 1,-4 1-1,-1 1 0,-2-1 0,-2 0 52,-2 1 0,0-1 0,3 1 0,0 0 0,-7 0 0,-1 0 0,-1-1 0,-1-1-6,-2 2 1,0 0-1,0 1 1,-1 0 0,45-1-1,-7-3 6,-4-1 0,-1-1 0,-2 7 0,2 0 0,1 0 0,14-6 0,-6-1 0,-3 1 0,0-3 0,-4 0 0,5-6 0,-10 4 0,-4 2 0,3-4 0,-14 4 0,-4 1 0,-6-1 0,-1 3 0,-8 3 0,-5-1 218,-6-3 0,0 1 1,-9 6-1,-2 0-218,-2 0 0,-3 0 454,1 0-454,-9 0 19,-2 0 0,-9 2-19,0 5 0,-7 4 0,0 8 0,1 1 0,-3-1 0,5 1 0,-7 2 0,0 4 0,0 6 0,5 8 0,-7 5 0,-3 8 0,-1 3 0,-3 10 0,1 3 0,-3 5 0,-4 7 0,4 6 0,-4-4 0,4-5 0,3-2 0,-1 5 0,0-9 0,3 0 0,4-7 0,-2 7 0,6-11 0,0 4 0,0 3 0,-4 1 0,7-5 0,-1-6 0,-1-1 0,5 8 0,-3-10 0,4-3 0,2-2 0,-2 0 0,-3-8 0,-1-5 0,1 0 0,1-3 0,0 1 0,-3-4 0,3-3 0,-5 5 0,2-7 0,3-2 0,2-2 0,0-1 0,-5 5 0,5-4 0,-4 4 0,3-4 0,-3 4 0,-1 0 0,3-2 0,-7 0 0,-2 2 0,-2-4 0,2 4 0,4-4 0,0-2 0,7-7 0,-4 0 0,3 2 0,3 3 0,0 1 0,18-8 0,4-2 0</inkml:trace>
  <inkml:trace contextRef="#ctx0" brushRef="#br0" timeOffset="5431">667 785 12287,'9'-11'0,"-7"2"0,15 3 0,-1-3 0,8-2 0,24-4 0,21-11 0,21-7 0,-37 15 0,5-1 0,14-2 0,6 1 0,11-2 0,3 0 0,-28 7 0,2 0 0,0 0 0,0 0 0,2 0 0,0 1 0,6 0 0,2 0 0,-2 1 0,-3 0 0,-1 1 0,1 0 0,-1 0 0,0 1 0,1 1-122,-1 1 1,1 0 0,-1 1 0,1 0 0,0 1 0,-2 0 0,24-2 0,-3 1 0,-5 0-1,-2 0 122,-6 1 0,-2 1 0,4 4 0,-3 0 0,-17-1 0,-3-1 0,42 2 0,-26 2 0,-17 0 72,-29 0 0,-11 0 1,-19 0-1,-18 2-72,-15 5 0,-31 4 0,-10 8 0,-18 1 0,41-10 0,-3 0 0,-8 0 0,-1-1 0,-2 1 0,-1 0 0,-4 0 0,0-1 0,-6 1 0,-1 0 0,-7 3 0,-1 0 0,3 0 0,0 0 0,-1 0 0,0 0-101,-3 2 0,-3-1 1,23-6-1,-2-1 0,1 2 1,-1 1-1,0 1 0,0 0 1,0 1-1,0-1 0,0 1 101,3 1 0,-1-1 0,0 0 0,-2-1 0,-1-1 0,3 0 0,-19 4 0,4 0 0,7-2 0,3 0 0,8-2 0,3 0 0,11 1 0,4-1 0,-10-3 0,24-1 0,35-6 0,14-2 0,9-4 0,28-7 0,23-13 0,-28 9 0,3 1 0,8-3 0,2 1 0,9-2 0,3 1 0,9-2 0,1 0 0,5 0 0,0 1 0,6 0 0,4 1 0,-22 2 0,3 0 0,0 1 0,0 2 0,1 1 0,0 0 0,4 0 0,1 0 0,1 0-58,2 1 1,1 0-1,1 1 1,7 1 0,2 1-1,-2 0 1,-5 2 0,0 1-1,-2-1 1,-1 1 0,-1 0-1,0 1 58,0 0 0,1 1 0,-3 0 0,-4 0 0,-1 1 0,-3 1 0,21 2 0,-6 0 0,-12 0 0,-4 0 0,-9 0 0,-3 0 0,-3 3 0,-3 1 0,24 5 0,-13 1 0,-38-5 0,-19 3 0,-26-1 0,-22 0 0,-29 8 0,-27-2 0,36-5 0,-2 1 0,-7 1 0,-5 0 0,-15 0 0,-4-1 0,-2 2 0,-1 0 0,-6 1 0,-1 0-23,32-3 1,-1-1 0,0 1 0,-8 2 0,0 0 0,0 0 0,3-1 0,0-1 0,0 0 0,-6 1 0,0 0 0,-2 1 22,-6 0 0,-2 1 0,0 0 0,-4 0 0,-1 0 0,1 1 0,3 0 0,1 0 0,1 0 0,6-1 0,2 1 0,1-1 0,5-1 0,1 0 0,1 0 0,2 0 0,1 1 0,4-1 0,-11 3 0,6-1 0,12-2 0,5-1 0,-23 6 0,34-8 0,36-8 0,27-15 0,32-9 0,22-9 0,-27 13 0,4-1 0,16-4 0,3 0 0,10 0 0,4 2 0,7-1 0,3 0 0,-28 8 0,1 0 0,2 0 0,11-1 0,2-1 0,0 1 0,2 1 0,1 0 0,1 0 0,5 0 0,1 0 0,2 0-23,-21 4 1,2 0 0,1 0 0,0 0 0,7 1 0,1-1-1,0 2 1,1 0 0,-3 1 0,1 0 0,-1 2 0,-1-1-1,-1 1 1,-1 0 0,0 1 0,-1 0 22,-2 0 0,-1 0 0,1 1 0,0 0 0,4 0 0,1 1 0,0 0 0,-3 0 0,11-2 0,-2 1 0,-2 0 0,-2 1 0,-2 1 0,-1 0 0,-7-1 0,-2 2 0,-1-1 0,31-1 0,-4 1 0,-19 2 0,-4 0 0,-3-1 0,-2 0 0,-5-1 0,-2-1 0,29-2 0,-32 6 0,-22 0 0,-33 0 0,-21 0 0,-27 0 0,-25 0 0,17 3 0,-5 2 0,-11 2 0,-3-1 0,-8 2 0,-1 0 0,-9-2 0,-1 1 0,-7 1 0,-2 1 0,0-1 0,0-1 0,30 0 0,0-1 0,0 1 13,0-1 0,1 0 1,-2 2-1,-6 1 0,-2 2 1,1-1-1,5-3 0,0-1 1,1 1-1,-2 0 1,-1 0-1,1 1-13,-1-1 0,1 0 0,0 0 0,2 1 0,0 0 0,2 0 0,-31 4 0,4-2 0,13-2 0,4-1 0,12-1 0,4-1 0,-27 8 0,64-6 0,35-9 0,41-11 0,18-5 0,17-2 0,-28 7 0,5-2 0,9-1 0,2 0 0,9-2 0,4 1 0,7 0 0,3 1 0,-24 4 0,2-1 0,0 1 0,3 1 0,1 1 0,0 1 0,3-2 0,1 1 0,1 0 19,2 1 0,1 0 0,2 1 0,-14 1 0,2 0 0,0-1 1,-1 2-1,21-3 0,-2 1 0,1 1 0,0 0 0,-1 0 1,0 1-20,0 0 0,-1 1 0,-1 1 0,-3 2 0,-1 1 0,-2-1 0,-5 0 0,-2 0 0,-1 0 0,-7 0 0,0 1 0,-2 0 0,30-3 0,-2 1 0,-6 2 0,-3 0 0,-15-2 0,-3-1 0,-6 3 0,-4 0 0,-7 1 0,-3 0 0,30 0 0,-34 0 0,-26 7 0,-33-1 0,-22 1 0,-24 1 0,-32-5 0,34 1 0,-2 0 0,-8 0 0,-3 1 0,-6 1 0,-3 1 0,-12-1 0,-3-1 0,0 0 0,-1 1 0,-2-1 0,0 1 32,1-1 0,0 1 1,-1-1-1,1 1 1,2 1-1,2 1 1,4-2-1,0-1-32,1-1 0,2 0 0,7 3 0,4-1 0,14-1 0,4-1 0,-37 5 0,25 0 0,24-3 0,40-6 0,17 0 0,13 0 0,20 0 0,11 0 0,15 0 0,-24-3 0,4-3 0,3 0 0,3-1 0,6 0 0,3-1 0,2 2 0,3-1 0,10-2 0,2 1 0,-2 2 0,1 1 0,2-2 0,0 1 99,2-1 0,0 1 0,5 2 0,1 1 0,1-2 0,0-1 0,-4 1 0,0 1-99,-1 2 0,-1 0 0,-4 1 0,-3 0 0,-8 0 0,-2 0 0,-8-1 0,-2-1 0,-9 0 0,-2 0 0,48-4 0,-28 7 0,-11 0 0,-16 0 0,-3 0 0,-36 7 0,-6 2 0,-18-1 230,-12 1 1,-23 4-1,-12-4 1,-16 2-231,-15 4 0,42-7 0,-1-1 0,-7 1 0,-1-1 0,-1 0 0,-1-1 0,-2 2 0,-1 0 0,-4-3 0,0 1 0,1 0 0,0 1 0,2-1 0,0 1 0,5-2 0,0 1 0,-1 1 0,3 1 0,11-5 0,4 0 0,-39 4 0,14 2 0,27-7 0,36 4 0,22-4 0,17-4 0,20-2 0,8-5 0,8-2 0,25-2 0,7-6 0,-43 9 0,2 0 0,5 0 0,0 1 0,4 2 0,1 0 0,-2 1 0,0-1 0,0 1 0,0-1 73,0 2 0,1-1 0,4-2 1,1-1-1,-2 3 0,-1 1 1,-3-1-1,0 1-73,-5 2 0,-1 0 0,-3-2 0,-3 1 0,25-3 0,-13 3 0,-10 2 0,-16 2 0,-31 0 0,-12 0 0,-21 2 0,-14 2 0,-16 5 0,-12 2 0,-25-4 0,41-2 0,-3 0 0,-5 1 0,-2-1 0,-4 1 0,-3-1 0,-9 2 0,-1-1 0,5 0 0,0-1 0,-8 0 0,0-1 0</inkml:trace>
  <inkml:trace contextRef="#ctx0" brushRef="#br0" timeOffset="8531">256 1079 12287,'2'-37'0,"4"4"0,-4-4 0,9 16 0,-6-6 0,1 6 0,7 1 0,-4 0 0,2 1 0,-5 1 0,8 5 0,-10 7 0,2 12 0,-3 7 0,-3 5 0,0 10 0,0 9 0,0 11 0,0 11 0,-3 11 0,-3-1 0,-7 5 0,-5 7 0,-8 8 0,0-4 0,0 0 0,-2 2 0,6 0 0,-4 7 0,6-7 0,7-6 0,4-10 0,9-16 0,0-3 0,3-19 0,3-7 0,7-15 0,-2-13 0,2-9 0,0-11 0,-2-6 0,11-7 0,-5-11 0,1-4 0,-1 0 0,11-15 0,-8-1 0,2-10 0,0-9 0,-3-2 0,1-9 0,-1 0 0,-9 47 0,0-2 0,-1-3 0,-1-1 0,0 3 0,0 0 0,3-46 0,-3 11 0,-1 6 0,-7 24 0,0 14 0,0 21 0,-2 22 0,-5 11 0,-4 22 0,-8 10 0,-1 10 0,0 7 0,-6 19 0,-2 1 0,0 5 0,-1 2 0,13-38 0,0 0 0,-13 47 0,15-46 0,0 0 0,0 5 0,0-1 0,-1 2 0,1-1 0,2 2 0,0 0 0,-1-4 0,0 0 0,1-2 0,0-1 0,1-1 0,1 0 0,-10 27 0,3-13 0,4-13 0,4-11 0,9-6 0,0-7 0,0-17 0,0-16 0,2-6 0,5-22 0,8-6 0,9-9 0,-3-13 0,6-5 0,-6-2 0,-1-4 0,0-11 0,1-6 0,1-3 0,-2 3 0,-8 40 0,0 0 0,1-45 0,4 2 0,3 7 0,-9 17 0,-5 14 0,-4 14 0,-2 14 0,0 19 0,0 16 0,-2 12 0,-4 23 0,-7 4 0,-5 6 0,-1 11 0,-1 7 0,0 4 0,1 6 0,6 10 0,0-1 0,-3 4 0,8-43 0,-1 1 0,-1 3 0,0 1 0,1-3 0,-1 0 0,0-1 0,0 0 0,0 0 0,1-1 0,-9 37 0,3-9 0,4-13 0,2-10 0,3-9 0,6-14 0,0-6 0,0-15 0,0-11 0,2-17 0,5-18 0,6-9 0,4-8 0,9-7 0,2-8 0,1-9 0,-1-7 0,-2-11 0,-4 1 0,-10 42 0,0-1 0,1-3 0,0-1 0,3-3 0,-1-2 0,-3 0 0,0 0 0,-2 4 0,1 1 0,1 5 0,0 0 0,0-1 0,-2 4 0,3-18 0,-6 12 0,-5 28 0,-2 19 0,0 16 0,0 8 0,-9 18 0,-4 9 0,-4 8 0,-3 9 0,-6 17 0,-2 5 0,-1 6 0,1 5 0,14-41 0,2 1 0,2-4 0,0 0 0,0 3 0,1 1 0,-1 2 0,0 1 0,-2 0 0,0-1 0,1 0 0,0-1 0,2-4 0,1-2 0,-10 39 0,3 1 0,2-17 0,7-7 0,3-8 0,3-5 0,0-13 0,0-8 0,0-7 0,0-16 0,0-8 0,0-17 0,3-18 0,3-6 0,7-5 0,5-15 0,1 0 0,1-7 0,-1-6 0,1-6 0,0-3 0,-1 2 0,1-1 0,-1-8 0,1 3 0,-3 5 0,-4 8 0,3 6 0,-10 27 0,-1 4 0,-3 21 0,-2 12 0,-2 19 0,-5 16 0,-4 21 0,-8 9 0,-1 7 0,0 6 0,3 2 0,2 4 0,2 3 0,-3 2 0,1 6 0,0-1 0,4 1 0,2 3 0,-6 4 0,4-11 0,0-4 0,5-9 0,-3 2 0,3-24 0,1-4 0,3-4 0,-7-14 0,7-19 0,-4-17 0,3-12 0,3-8 0,9-13 0,4-16 0,5-8 0,1-9 0,1-8 0,-1-3 0,1 2 0,0-1 0,6-8 0,0 5 0,-2 5 0,-2 6 0,-5 4 0,-2 16 0,-4 12 0,-2 10 0,-3 10 0,-6 15 0,0 18 0,-2 22 0,-2 4 0,-3 2 0,-8 7 0,2 2 0,-2 2 0,2 4 0,-5 3 0,7 4 0,-2 2 0,0 2 0,7 7 0,-5-4 0,0-1 0,0 1 0,5 1 0,-5-5 0,2-6 0,5-1 0,1-7 0,1-15 0,-4-2 0,4-18 0,-7 0 0,9-21 0,0 1 0,0-8 0,-2 9 0,-5-3 0,-4 5 0,-8 2 0,-1 0 0,0 0 0,12 0 0,8 0 0,11-2 0,6-5 0,13 5 0,10-7 0,10 3 0,6-1 0,23-8 0,12 4 0,-37 5 0,1-1 0,5 0 0,2 1 0,8 1 0,2-1 0,5-1 0,2-1 0,3 2 0,0 1-115,4 1 1,2-1 0,1-2-1,1-1 1,-1 2 0,0-1-1,0-1 1,-2-1 114,-2-1 0,0 0 0,7 1 0,-1 1 0,-8 0 0,-2 0 0,-1 2 0,1-1 0,-3 0 0,-2-1 0,-5 0 0,-2 1 0,-7 0 0,-2 1 0,-7 2 0,-2 1 0,41 1 0,-7 2 0,-27 0 0,-10 0 0,-11 0 0,-8 0 0,-34 0 0,-12 0 0,-14 0 0,-10 0 0,-20 0 0,-7 0 0,-12 2 0,-12 5 0,38-5 0,-3 0 0,-2 4 0,-1 1 0,-3 0 0,-1-1 0,-2-1 0,-1 1 0,-2 5 0,-1 0 0,-1-2 0,-2-1 0,0 2 0,-2 0-96,-5 2 0,-1 0 0,-3 1 0,-2 0 0,-3-1 0,0 0 1,0 1-1,1 0 96,3-1 0,0 0 0,-4 2 0,0 0 0,12-1 0,4-2 0,4 0 0,3-2 0,5-1 0,2-1 0,-39 4 0,22 2 0,21-4 420,14 0 0,13-7-420,21 4 0,11-6 0,27-6 0,15-7 0,17-5 0,-16 6 0,4-2 0,6 0 0,3 0 0,7-1 0,1-1 0,7-1 0,3 0 0,8-2 0,2 1 0,4-2 0,1 0 0,4 1 0,2-1-122,-32 7 0,1 0 0,2 0 0,10 0 0,3 1 0,0 0 0,-3 0 1,-1 0-1,1 1 0,4 0 0,0 1 0,1 1 122,3-1 0,0 0 0,-1 1 0,0 2 0,-1 0 0,-2 2 0,-8 0 0,-2 2 0,-1 0 0,26-2 0,-2 1 0,-10 2 0,0 0 0,0 0 0,-2 2 0,-18 0 0,-4 2 0,-6 0 0,-2 0 0,32 5 0,-18 6 0,-29-7 0,-17 7 0,-27-6 0,-22-1 0,-24 3 0,-31 2 0,29-2 0,-2 2 0,-5-2 0,-2-1 0,-4-1 0,-3-1 0,-17 3 0,-2-1 0,1 0 0,0 0 0,-7 2 0,-1 1-40,27-2 0,-1 0 1,0 0-1,-4 0 1,-1-1-1,0 1 1,0-2-1,0 0 1,-1 0-1,-1 1 0,-1 0 1,-1 0 39,-2 1 0,-1-1 0,-1 2 0,-9 0 0,-3 1 0,2 0 0,4-1 0,2-1 0,0 1 0,3-2 0,0 1 0,2 0 0,6-2 0,1 0 0,2 0 0,-28 6 0,7-2 0,25-5 0,5-1 0,10 1 0,4-1 0,-30 2 0,30-5 0,37-2 0,22 0 0,28-9 0,28-6 0,25-7 0,-37 10 0,3-2 0,15-6 0,4-1 0,11 0 0,3 0 0,-26 6 0,2 0 0,1 0 0,6-1 0,0 0 0,3 0 0,5-2 0,3 0 0,0 1 0,2 1 0,1 0 0,1 0 0,0 1 0,1-1 0,1 2-28,2 0 1,0 0-1,4 0 1,-16 2 0,3 0-1,0-1 1,0 2-1,-4 2 1,-1 1 0,1 0-1,-1 1 1,-1-1-1,0 1 1,0 0 0,-1 0 27,21-1 0,-1-1 0,0 3 0,-1 1 0,0 2 0,-3 0 0,-11 0 0,-3 0 0,0 0 0,-3 1 0,0 0 0,-2-1 0,-1 1 0,-1 0 0,-1 0 0,-2-1 0,-1 1 0,-3 0 0,13 2 0,-5 0 0,-9 0 0,-2 0 0,-5 0 0,-3 0 0,38 0 0,-36 3 0,-23 3 0,-22-4 0,-29 5 0,-21-5 0,-22-2 0,-30 0 0,36 1 0,-1 0 0,-9 1 0,-1 0 0,-8 2 0,-2-1 0,-13 1 0,-3-1 0,-2-2 0,-2 0 0,0 1 0,-1 0 11,0 1 0,0 1 0,25 0 1,-1 0-1,0 1 0,5-2 1,1 0-1,0-1 0,-3 1 1,1 0-1,-1 0-11,-3 0 0,-1 0 0,1 0 0,-2 1 0,0 1 0,2-1 0,-23 0 0,3 1 0,12-1 0,3 0 0,11 1 0,3-1 0,5 0 0,5-1 0,-5-3 0,35 0 0,46 0 0,22-3 0,21-3 0,22-5 0,-29 1 0,4-2 0,6-1 0,3 0 0,9-3 0,4-1 0,-16 5 0,4 1 0,1 0 0,3-1 0,1 0 0,1 1 0,2 0 0,2 1 0,0 0 9,2 1 1,0-1 0,3 1 0,9-2 0,3 0 0,0 0 0,-2 2 0,0 0 0,0 1 0,2 0 0,0 0 0,-1 0-10,2 1 0,0-1 0,-1 1 0,-1 1 0,-1 0 0,-3 1 0,-10 0 0,-3 1 0,-2 0 0,-7 1 0,-1 1 0,-2 0 0,24 1 0,-1 0 0,0 1 0,-4 0 0,-17 0 0,-4 0 0,-4 0 0,-2 0 0,-8 0 0,-2 0 0,30 0 0,-35 0 0,-14 0 0,-27 2 0,-25 3 0,-30 3 0,-33 3 0,26-7 0,-3-1 0,-10 3 0,-2 1 0,-3 0 0,0-1 0,-4-1 0,-1 1 0,-10 2 0,-1 1 0,-1-2 0,-1-1 0,-2 3 0,-2 0 3,30-3 1,0 1 0,-1-1 0,0 0 0,-1 0 0,1 0 0,1 0 0,0-1 0,1 1 0,-1 0 0,0-1 0,0 2-4,-30 3 0,-2 1 0,30-3 0,-1 0 0,3 0 0,-23 2 0,3 0 0,4 0 0,1 0 0,5-1 0,3 1 0,9-1 0,4 0 0,-33 4 0,23-7 0,42-4 0,25-2 0,30 0 0,37-8 0,26-8 0,-36 6 0,1-1 0,7-2 0,2-1 0,10 0 0,2 0 0,6 2 0,2 0 0,3-2 0,2 0 0,4-2 0,1 1 0,5 3 0,0 0 0,0-1 0,0 0 0,-30 6 0,0 0 0,1 2 63,0 0 1,0 1-1,2 0 1,6-2-1,2 1 1,-2 0-1,-7 3 1,-2 0-1,1 0 1,30-1-1,0 2-63,-6-1 0,-3 1 0,-10 1 0,-3 0 0,-11 1 0,-4 1 0,36 2 0,-22 2 0,-26 10 0,-34-3 0,-21 4 0,-23-4 0,-31 0 0,-17 3 0,-22 1 0,37-7 0,-2 0 0,-6-1 0,-2 1 0,-1 0 0,-2 0 0,-2 0 0,-2-1 0,-7 1 0,0 0 0,5-1 0,1-1 0,0 0 0,1 0 102,5-2 1,0 1 0,-3-2 0,2 1-1,15 1 1,3 1 0,4-2 0,3-1-103,-29 3 0,26 5 0,32-6 0,20-3 0,15-1 0,14-6 0,12-3 0,16-7 0,19-5 0,18-1 0,-44 8 0,2 0 0,3-2 0,1 0 0,10 2 0,3 0 0,3-2 0,0 0 0,1 2 0,0 0 59,1 1 1,2 1-1,4 2 1,1 0-1,-3 1 1,-1-1-1,-2 1 1,0-1-60,-4 2 0,0-1 0,1 1 0,-3 2 0,-14 2 0,-3 2 0,41-1 0,-16 0 0,-25 8 0,-13 6 0,-19-6 0,-20-1 0,-9-5 0,-11-2 124,1 0 1,-1 6-125,1 1 0,6 0 0,2-5 0,2 4 0,-4-1 0,4 5 0,0 1 0,1 0 0,-1-6 0,5 3 656,-3 1-656,1-7 0,3 7 0,-1-7 0,-2 5 0,-1-5 0,7 4 0,0-12 0,2 4 0,3-7 0,1 0 0,9-2 0,-4-8 0</inkml:trace>
  <inkml:trace contextRef="#ctx0" brushRef="#br0" timeOffset="9597">7664 217 12287,'-31'-31'0,"3"3"0,15 8 0,0 1 0,0 1 0,-7 5 0,9-4 0,3 17 0,8 0 0,0 15 0,0 16 0,0 6 0,0 10 0,0 14 0,-2 9 0,-5 6 0,-6 11 0,4-33 0,1 1 0,-2 7 0,0 0 0,-1 4 0,0 1 0,-2 2 0,0 2 0,-1 7 0,-2 0 0,-3-5 0,-2-2 0,2 2 0,-1 0-57,1 2 0,-1 0 0,-2 0 0,0-2 0,2-6 0,1-3 1,3-6-1,2-1 57,1-3 0,2-1 0,1 0 0,0-1 0,-9 33 0,1-7 0,5-10 0,-2-5 0,8-18 0,3-3 0,2-7 0,2 2 0,0-26 0,2-5 0,4-15 0,5-17 0,11-9 0,4-8 0,7-9 0,2-5 0,0-6 0,-5-5 0,-2-4 0,-10 25 0,-1-1 0,14-46 0,-16 43 0,0 0 0,-1-2 0,-2-1 0,0-8 0,-2-2 0,0-1 0,0-1 0,0-4 0,-1-2-21,1-4 0,0-2 0,-1-6 0,-1 0 0,0 2 0,0 1 1,-3 6-1,0 2 21,0 6 0,-1 1 0,4 1 0,-1 4 0,4-22 0,2 20 0,0 23 0,-8 12 0,4 35 0,-9 1 0,0 14 0,0 9 0,-3 12 0,-3 10 0,-7 12 0,-5 18 0,-1 10 0,9-42 0,0 1 0,0 3 0,1 1 0,-1 1 0,0 1 0,0 3 0,0 0 0,1 1 0,-1 0-59,0 0 0,0 0 1,-3 10-1,0 0 0,0-7 1,0 1-1,1 2 0,0 1 59,1 1 0,0-1 0,1-3 0,1-1 0,-1-3 0,0-2 0,1-7 0,1-2 0,-6 41 0,6-20 0,8-24 0,0-5 592,0-4-592,0-4 0,0-28 0,0-12 0,0-12 0,6-16 0,3-2 0,0-8 0,-1-9 0,8-14 0,-3-6 0,2-6 0,-2-7 0,11-11 0,-14 42 0,0-1 0,0-2 0,1-1 0,0-4 0,0-2 0,2-6 0,0-2 0,1-5 0,1-1 0,0-3 0,0-1-82,3-2 0,-1-2 0,-2-5 0,-2-1 1,1 9-1,-2 1 0,-1 6 0,0 4 82,-1 9 0,0 4 0,1-35 116,-5 35 1,-6 25 0,-4 34 0,-5 10-117,-2 8 0,5 17 0,-7 6 0,-3 9 0,-1 11 0,0 15 0,1 20 0,10-43 0,-1 1 0,-1 4 0,1 1 0,1 5 0,1 1 0,-1-1 0,-1 0 0,0 2 0,-1-1-74,-1 1 0,0 1 0,0 10 0,-1 1 0,0-3 1,0 0-1,0 2 0,-2 0 74,-1 0 0,0-1 0,3-5 0,-2-3 0,0-6 0,-2-2 0,3-7 0,1-1 0,-10 39 0,7-6 0,2-26 0,2-11 0,5-11 0,2-9 0,8-21 0,3-14 0,0-17 161,-1-11 1,14-19-1,0-7 1,4-7-162,2-6 0,5-11 0,-5-6 0,-13 42 0,-1 0 0,0-3 0,0-1 0,0-2 0,-2-3 0,-2-3 0,0-2 0,0 2 0,-1 0 0,1 0 0,0 0 0,-1 2 0,-1 3 0,5-33 0,-6 10 0,-5 40 0,-4 37 126,-5 34 1,-12 27 0,-14 28-1,15-39 1,-1 0-127,-1 2 0,1 2 0,0 11 0,1 1 0,0 0 0,1 0 0,1 2 0,2 1 0,-1 0 0,1 1 0,-2 4 0,0 0 0,2-4 0,1 1-413,1 4 1,1 0-1,-1-5 1,2 1 0,0 8-1,0 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7:25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216 138 12287,'-11'-20'0,"-6"0"0,6 1 0,-6-1 0,1 3 0,3 4 0,9 2 0,-5 6 0,1-1 0,5-1 0,-5 7 0,8 9 0,0 4 0,0 7 0,0 6 0,0 4 0,0 12 0,0 3 0,0 8 0,0 5 0,0 8 0,0 4 0,0-1 0,0 14 0,0-2 0,0 3 0,0 4 0,0 3 0,-3-4 0,-1-4 0,-2-9 0,-1 11 0,7-20 0,0-2 0,0-6 0,0 2 0,0-9 0,0-7 0,0-3 0,0-1 0,0-11 0,0 0 0,0 1 0,2 3 0,3-6 0,1-2 0,-2-2 0,1-2 0,-1-1 0,3 1 0,-3 0 0,0-1 0,1 1 0,1-1 0,1 1 0,-7 0 0,0-1 0,0-8 0,0-2 0,0-9 0,0 0 0,0-9 0,0-2 0</inkml:trace>
  <inkml:trace contextRef="#ctx0" brushRef="#br0" timeOffset="684">1071 2745 12287,'0'-30'0,"-8"2"0,5 6 0,-3-4 0,2 4 0,-3-4 0,5 4 0,-7 11 0,11 2 0,3 12 0,1 3 0,-1 7 0,3 5 0,1 3 0,0 6 0,-1 5 0,1 5 0,-5 5 0,5 1 0,2 3 0,-7 0 0,3-7 0,-3 0 0,3 0 0,-5-2 0,5-2 0,-5-2 0,-2-9 0,0 2 0,0-4 0,0-14 0,0-8 0,0-15 0,0-13 0,0-3 0,0-4 0,0-8 0,2-5 0,2 0 0,3 0 0,8 2 0,-2 7 0,5 0 0,1 0 0,1 2 0,-1 2 0,1 4 0,0 3 0,6 9 0,0 8 0,-2 2 0,-2 5 0,4 1 0,0 3 0,-2 3 0,-2 3 0,-5 5 0,-2 9 0,-2 1 0,2 6 0,-4-3 0,0 6 0,-2 0 0,-5 1 0,-1-1 0,-3 5 0,0-2 0,0 2 0,-3-7 0,-1 0 0,-3-1 0,3-1 0,2 0 0,2-7 0,0 1 0,2-9 0,5-5 0,12-3 0,12-3 0</inkml:trace>
  <inkml:trace contextRef="#ctx0" brushRef="#br0" timeOffset="1685">2149 2785 12287,'0'-20'0,"0"0"0,0 1 0,0 6 0,-2 2 0,-2 0 0,-3 0 0,-1 5 0,1-5 0,-4 0 0,0 0 0,-6 7 0,4-3 0,-5 5 0,-1 2 0,-1 0 0,-2 0 0,-2 2 0,-2 5 0,-2 10 0,4 9 0,-2 0 0,2 3 0,2-5 0,5 6 0,1-2 0,3-4 0,9 5 0,-3-1 0,5 0 0,2 0 0,0-1 0,0-8 0,2 1 0,5-1 0,4-8 0,8-2 0,1-2 0,0-1 0,-1 1 0,3-10 0,2-3 0,2-7 0,9-7 0,-5-4 0,1-2 0,-5 2 0,2-4 0,-1 0 0,-3-1 0,-3 1 0,-3-5 0,-3 7 0,-4 2 0,-2 2 0,-3 3 0,-6-1 0,-2 9 0,-5 5 0,3 6 0,-7 6 0,0 7 0,0 5 0,5 1 0,-5 3 0,2 2 0,5 2 0,2 7 0,2-5 0,0 3 0,0 4 0,0-7 0,0 0 0,2-4 0,4-4 0,-1 4 0,8-11 0,2 2 0,2-2 0,3-4 0,0-11 0,1-5 0,6-6 0,-6-7 0,8-6 0,-5-6 0,-5-5 0,10 0 0,-14 2 0,-2 2 0,-2-2 0,-5 7 0,-6 0 0,0-1 0,0 8 0,0-6 0,-2 14 0,-4 7 0,3 6 0,-3 6 0,4 7 0,2 5 0,0 1 0,0 1 0,0 0 0,0-1 0,0 1 0,0 2 0,0 4 0,0-4 0,0 4 0,0-5 0,0-1 0,0 0 0,0-9 0,0-5 0,0-12 0,0-8 0,0-3 0,8-5 0,3-2 0,2-4 0,0-3 0,-6 5 0,6-4 0,0 2 0,-2 4 0,4 2 0,-6 4 0,0 3 0,-1 2 0,8 9 0,-3-3 0,4 5 0,0 4 0,-1 5 0,-3 6 0,-7 4 0,5 3 0,-2-1 0,-5 1 0,5 0 0,-2-1 0,-3 1 0,-2-1 0,-2 1 0,0 0 0,0-1 0,0 1 0,0-7 0,0 0 0,0-11 0,0-2 0,0-9 0,0-10 0,0-3 0,0-4 0,2 2 0,5-9 0,6 1 0,4 1 0,1-4 0,-1 7 0,-2 0 0,1-1 0,12 3 0,-9 7 0,3 1 0,0 5 0,-2-2 0,-1 8 0,1 3 0,-1 2 0,-1 4 0,-3 5 0,-4 6 0,-2 4 0,6 3 0,-4-1 0,2 1 0,0-1 0,-7 8 0,5-1 0,-2 0 0,-5 2 0,5-6 0,-2 4 0,-3-4 0,-2-3 0,-2 1 0,0 0 0,0-1 0,0 1 0,0-1 0,-8 1 0,5 0 0,-5-1 0</inkml:trace>
  <inkml:trace contextRef="#ctx0" brushRef="#br0" timeOffset="2284">3423 2883 12287,'-19'-3'0,"-1"-3"0,7 4 0,0-5 0,0 5 0,4 2 0,9 0 0,9 0 0,10-2 0,3-3 0,4-1 0,3-9 0,5 2 0,-1-5 0,2-1 0,-7-7 0,-2-1 0,-4 3 0,-2 3 0,-1 1 0,-1 0 0,-5 1 0,-7-1 0,-3 1 0,-3-1 0,0 0 0,-9 10 0,-4 3 0,-5 5 0,-1 2 0,-1 2 0,1 5 0,-1 8 0,0 9 0,-6 4 0,0 9 0,4-2 0,7 0 0,0 11 0,6-12 0,0 1 0,1 2 0,3 0 0,12 0 0,6-4 0,4-7 0,10 0 0,3-4 0,5-7 0,6-4 0,9-4 0,-2-7 0,2 0 0,5 0 0,8-11 0,4-7 0,3-6 0,-7-10 0,5 3 0</inkml:trace>
  <inkml:trace contextRef="#ctx0" brushRef="#br0" timeOffset="3799">118 2019 12287,'-11'0'0,"0"11"0,7 6 0,-2 9 0,1 5 0,3 8 0,2 9 0,0 2 0,0 5 0,0 8 0,0 6 0,0 3 0,0 2 0,0 13 0,0-6 0,0 2 0,0-3 0,0 5 0,-2-13 0,-3-2 0,-1 2 0,-7-1 0,4-14 0,0-11 0,1-7 0,-5 0 0,6-10 0,3 1 0,2-15 0,2 3 0,0-20 0,0-5 0,0-6 0,0-4 0,0-3 0,0 0 0,0 1 0,2-7 0,4-1 0,-3-7 0,5 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53.48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432 687 12287,'0'-31'0,"0"3"0,0 8 0,0 1 0,-2 8 0,-5 4 0,5 23 0,-4 10 0,4 11 0,2 8 0,0 12 0,0 11 0,-3 1 0,-3 5 0,1 9 0,-8 4 0,0 0 0,2 0 0,-6 9 0,4-7 0,-2-6 0,2-4 0,-3-12 0,10-19 0,1-9 0,-5-13 0,7-8 0,-5-16 0,1-9 0,1-3 0,-7-4 0,4-7 0,-2-5 0,-4-7 0,-3-6 0,-1-7 0,-1-6 0,1-5 0,-1-17 0,3-7 0,1-6 0,3-6 0,10 40 0,2-1 0,-1-5 0,2-2 0,3-4 0,2 0 0,3-2 0,4-1 0,6-8 0,3 1 0,-1 8 0,2 1 0,0 6 0,1 1 0,0 4 0,2 3 0,30-29 0,-5 27 0,2 17 0,0 13 0,-8 9 0,4 15 0,-3 0 0,1 0 0,0 8 0,-7 6 0,0 3 0,0 3 0,1 1 0,-1 3 0,0 5 0,0 1 0,-2 3 0,-2 6 0,-2 2 0,2 5 0,-1 4 0,1 9 0,-4 0 0,-3 0 0,-2 4 0,-6 2 0,-3 0 0,-4 5 0,-4 6 0,-9-8 0,-2-3 0,-5-4 0,-12 9 0,-14-11 0,-6 2 0,-7-1 0,-10 4 0,-14-1 0,-4-2 0,34-29 0,-1-1 0,-1-3 0,-1-2 0,-42 22 0,-4-4 0,0-5 0,42-17 0,0-3 0,-38 5 0,5-6 0,6-10 0,10-5 0,17-3 0,7 0 0,16-9 0,5-4 0,10-5 0,7-1 0,11-9 0,10-3 0,12-8 0</inkml:trace>
  <inkml:trace contextRef="#ctx0" brushRef="#br0" timeOffset="384">1588 1471 12287,'-19'-9'0,"8"7"0,2-7 0,9 9 0,9-9 0,4-4 0,4-4 0,3-3 0,0-8 0,1-5 0,3-4 0,2-2 0,1-7 0,-8 1 0,-1 3 0,-5 7 0,2 1 0,-9 7 0,-1 3 0,-3 3 0,-11 3 0,-6 7 0,-9 11 0,-9 11 0,-6 15 0,-6 9 0,-6 9 0,1 8 0,-4 5 0,8 1 0,3 1 0,1 0 0,7-2 0,9-3 0,13-4 0,9-2 0,6-4 0,7-9 0,10-7 0,12-6 0,8-1 0,7-14 0,6-3 0,5-2 0,10-10 0,7-8 0,7-7 0,4-10 0,-34 11 0,0-2 0,-1-4 0,0-3 0,9-3 0,0-1 0</inkml:trace>
  <inkml:trace contextRef="#ctx0" brushRef="#br0" timeOffset="817">2764 1098 12287,'-6'-13'0,"-1"0"0,-1 2 0,3-4 0,-1 2 0,-1 6 0,7-6 0,0 0 0,2-6 0,5-1 0,-3 1 0,7-1 0,0 2 0,0 5 0,-7-4 0,3 4 0,-5-4 0,-4-1 0,-5 5 0,-6 6 0,-6 7 0,-8 7 0,-5 8 0,-5 9 0,-2 0 0,2 7 0,2-3 0,2-4 0,11 4 0,0-2 0,9-2 0,5-2 0,3 6 0,12 1 0,6-5 0,11 8 0,4-12 0,3 0 0,4-5 0,2 9 0,2-5 0,0 3 0,0 0 0,-6-3 0,-3 1 0,-1 0 0,-5-1 0,-9 3 0,-4 2 0,-3 2 0,-3-2 0,-12 4 0,-8 1 0,-9-1 0,-9 0 0,-10 5 0,-3-7 0,3-2 0,1-2 0,10-5 0,1-4 0,3-6 0,10-7 0,14-7 0,8-6 0,18-22 0,17-10 0,9-18 0,11-7 0</inkml:trace>
  <inkml:trace contextRef="#ctx0" brushRef="#br0" timeOffset="999">3372 1039 12287,'0'-10'0,"0"1"0,0 11 0,0 5 0,-7 3 0,1 12 0,2 2 0,1 2 0,-3 9 0,-3 0 0,0 6 0,1 5 0,-5 0 0,6-7 0,1-2 0,-3-4 0,7 2 0,-5-9 0,5-2 0,-7-11 0,-2-5 0</inkml:trace>
  <inkml:trace contextRef="#ctx0" brushRef="#br0" timeOffset="1132">3372 667 12287,'-11'-9'0,"-6"7"0,12-6 0,-8 8 0,9 2 0,-1 6 0,10 12 0,6 8 0,8 12 0</inkml:trace>
  <inkml:trace contextRef="#ctx0" brushRef="#br0" timeOffset="1616">4019 1137 12287,'-2'-19'0,"-3"-1"0,-1 1 0,-7-1 0,4 0 0,-2 1 0,-4-1 0,4 7 0,-2 2 0,-2 3 0,-3-5 0,-2 6 0,1 3 0,-1 10 0,-1 9 0,-3 7 0,-3 4 0,-1 16 0,4-3 0,0 2 0,7 1 0,-1-5 0,12-2 0,1-5 0,3-2 0,4-2 0,5-8 0,6-5 0,5-7 0,10-3 0,4-6 0,5-3 0,3-7 0,-1-13 0,0-9 0,0-6 0,0-5 0,-1 0 0,-4 5 0,-3-1 0,-3 3 0,-4-4 0,-9 12 0,-2 1 0,-8 6 0,1 17 0,-6 11 0,-4 23 0,-3 5 0,3 5 0,2 11 0,2 4 0,0 5 0,0 2 0,0 0 0,0 2 0,-2 4 0,-5 7 0,-4 8 0,-8 3 0,-1-4 0,0-3 0,-10 9 0,-7-11 0,-7-7 0,1-10 0,-3-1 0,3-23 0,1-5 0,-1-4 0,8-13 0,7-4 0,4-7 0,4-7 0,-2-6 0,16-11 0,1-4 0,3-3 0,2-8 0,2-11 0,5-4 0,6-7 0,13-9 0,9 3 0,6-3 0,5-4 0,-15 32 0,1-1 0,-1-2 0,-1 1 0</inkml:trace>
  <inkml:trace contextRef="#ctx0" brushRef="#br0" timeOffset="1966">4763 883 12287,'-8'-20'0,"-3"9"0,0 5 0,2 14 0,3 10 0,-1 6 0,1 8 0,3-3 0,-1 1 0,-2 5 0,-1 0 0,7 0 0,0-3 0,0 3 0,0-6 0,0-1 0,0 0 0,0-6 0,0 4 0,0-13 0,7-28 0,1-18 0,3-6 0,9-11 0,8-2 0,3-5 0,3-2 0,12 1 0,6-1 0,5 0 0,2 0 0,6 2 0,0 7 0,-1 11 0,-3 11 0,-18 15 0,-6 6 0,-9 9 0,-10 12 0,-7 7 0,-11 21 0,0 1 0,0 3 0,-9 13 0,-4-5 0,-4 1 0,-3 1 0,7 1 0,0 2 0,-2-3 0,-3-3 0,5 8 0,0-9 0,0 9 0,-7-11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7:47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39 12287,'-27'-6'0,"4"-1"0,-1 3 0,0-5 0,4 3 0,0 1 0,7 3 0,0 2 0,9 2 0,-3 5 0,5 6 0,4 4 0,5 3 0,4 2 0,0 4 0,6 2 0,-6 9 0,2 0 0,0 5 0,-8 10 0,3 2 0,-1 9 0,-1 9 0,1 5 0,-7 3 0,-2 1 0,-5-3 0,-2 5 0,-6-13 0,2-1 0,-2-3 0,4-3 0,-2-7 0,0-8 0,2-2 0,2-3 0,7-3 0,-2-3 0,-3-5 0,1-3 0,6-10 0,2-1 0,4-5 0,-3 4 0,7-15 0,-3 5 0,-5-5 0,7-4 0,-9-5 0,0-6 0,0 2 0,0-2 0,0-2 0,0-2 0,0-3 0,0 0 0,-9 1 0,-2-1 0</inkml:trace>
  <inkml:trace contextRef="#ctx0" brushRef="#br0" timeOffset="668">1284 1737 12287,'-9'-11'0,"4"1"0,-8 3 0,9 5 0,-5-16 0,9 5 0,9 3 0,2-4 0,2-1 0,0-2 0,0-3 0,7 1 0,-3-1 0,-4 0 0,2 1 0,-6-1 0,0 1 0,0-1 0,-3 7 0,-6 0 0,-2 0 0,-5 2 0,-6 2 0,-13 9 0,-6 2 0,-5 5 0,-9 10 0,-4 12 0,-3 1 0,-1 5 0,-5 2 0,14 2 0,5 0 0,12 1 0,4-3 0,18-3 0,1-3 0,3-3 0,19 5 0,10-7 0,7-2 0,6-2 0,7-3 0,6 1 0,3-3 0,3-4 0,-2 5 0,-5-5 0,-6 2 0,-5-2 0,-4 5 0,-4-5 0,-9 4 0,-9 3 0,0-1 0,-10 1 0,-8 0 0,-14-1 0,-16 3 0,-6 2 0,-7 2 0,-4 0 0,-8-6 0,1-1 0,5 1 0,-5-3 0,7-4 0,2-6 0,9-5 0,2-4 0,13-5 0,6-6 0,12-11 0,19-4 0,13-2 0,9-5 0,11 0 0,-1 2 0,19-4 0,-3 7 0</inkml:trace>
  <inkml:trace contextRef="#ctx0" brushRef="#br0" timeOffset="1001">1774 2208 12287,'-20'2'0,"0"4"0,1-3 0,6 8 0,0-5 0,6-2 0,-6 9 0,11-8 0,2 1 0,11-6 0,6-6 0,9-5 0,5-11 0,1-2 0,3-2 0,7-9 0,-10 3 0,1-3 0,-7 2 0,7-2 0,-16 7 0,1 0 0,-3-1 0,-11 3 0,1 9 0,-10 4 0,-8 4 0,-13 11 0,-7 5 0,-4 6 0,-2 13 0,0 7 0,0 4 0,0 2 0,2-2 0,2-2 0,6-3 0,8 3 0,-1 0 0,15 0 0,3-5 0,2-1 0,6-3 0,7-7 0,13-1 0,11-5 0,2-4 0,15-9 0,5 0 0,6 0 0,-2-9 0,6-6 0,1-9 0,-7-7 0,6-8 0</inkml:trace>
  <inkml:trace contextRef="#ctx0" brushRef="#br0" timeOffset="1302">2636 2012 12287,'-18'-2'0,"5"-5"0,-2 3 0,9-9 0,-1 6 0,7-6 0,0-2 0,0-3 0,0-1 0,0-1 0,0 1 0,-9 8 0,-4 6 0,-6 10 0,-7 8 0,-5 6 0,-8 5 0,0 5 0,-1 1 0,3 3 0,5 6 0,6-2 0,4-4 0,4 4 0,5-7 0,7 1 0,4-5 0,17-4 0,9-3 0,9-1 0,8-5 0,11-5 0,0-8 0,5 0 0,2 0 0,0-8 0,2-5 0,4-5 0,-13-10 0,5-3 0</inkml:trace>
  <inkml:trace contextRef="#ctx0" brushRef="#br0" timeOffset="1767">3302 1541 12287,'-8'-19'0,"-3"-1"0,0 9 0,2 5 0,9 12 0,0 12 0,0 12 0,0 5 0,0 6 0,0 12 0,0-1 0,0 5 0,0 1 0,-2 1 0,-2 0 0,-3 0 0,3 0 0,1 4 0,1-2 0,-2-9 0,-3-8 0,1-3 0,6-13 0,0 3 0,-2-16 0,-5-2 0,-4-17 0,-8-7 0</inkml:trace>
  <inkml:trace contextRef="#ctx0" brushRef="#br0" timeOffset="1916">2910 2071 12287,'-11'-20'0,"0"3"0,5 3 0,4-3 0,-5 6 0,14-8 0,6-1 0,6 7 0,8 2 0,5 0 0,5 0 0,5 7 0,6-5 0,6 3 0,3-1 0,14-6 0,-7 7 0,5 1 0,3 3 0,0 2 0,6 0 0</inkml:trace>
  <inkml:trace contextRef="#ctx0" brushRef="#br0" timeOffset="2082">3773 2012 12287,'-13'0'0,"-1"2"0,-1 4 0,-2-1 0,-1 8 0,3 2 0,2 3 0,2 1 0,-2 1 0,4-1 0,1 1 0,6 6 0,-5 0 0,5-2 0,2-2 0,0-2 0,2-1 0,5 1 0,3-3 0,10-4 0,0-6 0,-1-5 0,10-11 0,1-2 0</inkml:trace>
  <inkml:trace contextRef="#ctx0" brushRef="#br0" timeOffset="2199">3831 1659 12287,'-10'-9'0,"-1"7"0,4-4 0,5 3 0,2 3 0,11 0 0</inkml:trace>
  <inkml:trace contextRef="#ctx0" brushRef="#br0" timeOffset="2550">4282 1894 12287,'-26'0'0,"0"0"0,0 0 0,6 0 0,1 0 0,-1 0 0,0 0 0,1 2 0,1 5 0,5 6 0,-4 4 0,4 5 0,-5 2 0,-1 2 0,1 7 0,3-5 0,4 3 0,3 4 0,1-1 0,7 1 0,0-4 0,0-3 0,7-2 0,1-6 0,3-1 0,4 1 0,3-3 0,1-1 0,1-6 0,0-1 0,-1-2 0,3-7 0,2 0 0,2 0 0,7-9 0,-7-4 0,0-4 0,2-3 0,-6-6 0,4-2 0,-4-3 0,-2-4 0,-3-2 0,-4-2 0,-6 2 0,-5 4 0,-2-2 0,-2 7 0,-5 0 0,-6 0 0,-4 10 0,-3 9 0,-2 3 0,-4-1 0,4 1 0,-4 8 0,4 4 0,3 5 0,-1 9 0,1 0 0</inkml:trace>
  <inkml:trace contextRef="#ctx0" brushRef="#br0" timeOffset="2917">4557 1973 12287,'-9'-11'0,"4"2"0,-8 9 0,7-7 0,-7 1 0,8 2 0,-1 10 0,4 7 0,2 5 0,0 3 0,0 3 0,0 2 0,0 1 0,0-6 0,0 3 0,0 2 0,0 1 0,0-8 0,0 1 0,0-1 0,0 1 0,0-11 0,0-9 0,8-11 0,6-15 0,3-7 0,3-4 0,1-9 0,3-2 0,2 0 0,-2 1 0,5 1 0,-1 9 0,0 2 0,1 2 0,3 11 0,-6 1 0,-2 8 0,-2 4 0,-2 5 0,-1 12 0,1 10 0,0 6 0,-3 8 0,-2-1 0,-4 1 0,-2 3 0,4 7 0,-4-10 0,-1 5 0,1 3 0,-2-3 0,-7-3 0,0-3 0,0-3 0,0 5 0,0-7 0,-3-2 0,-3-2 0,4-3 0,-7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19.75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57 645 12287,'-19'-9'0,"6"7"0,2-7 0,2 1 0,5 3 0,10-8 0,7-2 0,5-2 0,10-3 0,5 0 0,6-1 0,7-6 0,-5 3 0,7-8 0,-2-1 0,0 3 0,6-7 0,-6 2 0,-5-7 0,-6-3 0,-9-1 0,-13 7 0,-7 2 0,-3 4 0,-12 11 0,-4 11 0,-7 3 0,-6 3 0,-4 12 0,-10 6 0,-1 7 0,-5 6 0,7 4 0,-2 9 0,6 1 0,0-1 0,7 0 0,-1 0 0,6 0 0,3 1 0,-2-1 0,16 0 0,1 0 0,3 0 0,11-2 0,6-4 0,9-7 0,9-4 0,4-9 0,4-2 0,3-2 0,1-5 0,8-4 0,-5-7 0,2-6 0,2-13 0,7-4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7:55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7233 119 12287,'-9'-22'0,"7"-13"0,-16 22 0,14-13 0,-9 13 0,9 4 0,-5 9 0,9 9 0,0 6 0,0 9 0,0 9 0,0 4 0,-9 10 0,-2 8 0,0 8 0,-6 7 0,4 10 0,-4 5 0,-3 7 0,11-42 0,1 2 0,0 1 0,0 1 0,2-1 0,-1 0 0,0 1 0,-1-1 0,-1 4 0,1-1 0,-1 1 0,0 0 0,1 1 0,1 1-99,0 0 0,1 0 0,0 8 0,-1 1 0,-3-3 0,0 0 99,0 7 0,1 0 0,-1-4 0,0 1 0,0 11 0,0-1 0,1-7 0,-1-2 0,1-1 0,0-1 0,3-1 0,-1 1 0,-1 4 0,1 0 0,3-5 0,2-1 0,-2-3 0,1 0 0,-2-5 0,1-1 0,3 2 0,0-2 0,-5 39 0,3-1-5,3 1 0,3 0 0,1-13 0,2-5 5,-1-2 0,4 16 0,-3-12 0,-2-3 0,-1-5 0,-3-1 0,0-3 0,-3-1 0,-3 1 0,2-3 0,-10-6 0,1-2 0,3-5 0,-1 2 0,6-8 0,-1-2 0,1-3 0,3-2 0,0 0 0,-2-2 148,-3-4 0,1-5 1,6-6-1,0 2-148,0 2 0,-3 0 0,-1-6 0,-2 0 5,1-1 0,3 1 1,2-1-1,0 1-5,0 0 0,0-1 0,-2 1 0,-5-1 0,5 1 0,-4 0 0,-5-1 0,0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17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39 12287,'-11'-8'0,"-6"6"0,6-14 0,-9 10 0,7-1 0,0 7 0,9 0 0,-5 0 0,11 0 0,2 2 0,3 5 0,2 4 0,-5 8 0,5 1 0,2 0 0,-7 8 0,2 7 0,-3 8 0,-3 10 0,0 12 0,-3 9 0,-1 7 0,-2 3 0,-2-34 0,0 1 0,2-1 0,-1 0 0,0 2 0,-1 0 0,1 2 0,1-1 0,-2-1 0,1-2 0,0 46 0,3-2 0,2-1 0,2 5 0,0-10 0,0-1 0,0 0 0,0 6 0,0-3 0,0-1 0,0-4 0,0 0 0,0-5 0,0-6 0,0-4 0,0-5 0,0-6 0,0-2 0,0-5 0,0 3 0,0-10 0,0-1 0,0-3 0,0-4 0,0-4 0,0-7 0,0-4 0,0-9 0,0 0 0,0-11 0,0-2 0,0-2 0,0-11 0,0 6 0,0-6 0,0-2 0,-7-2 0,-2-1 0,1 3 0,-1 2 0,2 6 0,5-6 0,-4-2 0,4 6 0,-7-8 0,9 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24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1351 12287,'-9'19'0,"1"-6"0,-5 0 0,-3-6 0,8 6 0,-3 2 0,7 5 0,-3 4 0,5 2 0,2 2 0,0-2 0,2 5 0,5-1 0,-3 7 0,7-4 0,0 4 0,0 2 0,-5 0 0,5 1 0,-2-3 0,-5-5 0,-2-3 0,-2-10 0,0 1 0,0-1 0,0-10 0,0-9 0,0-11 0,0-6 0,0-9 0,0-5 0,0-4 0,0-6 0,0-9 0,0 2 0,0-2 0,0-5 0,0-1 0,0-3 0,2 2 0,5 5 0,-3 4 0,9 9 0,3 2 0,1 4 0,3-2 0,-1 9 0,1 2 0,2 11 0,2 5 0,2 1 0,-2 0 0,0 1 0,0 8 0,2 2 0,-2 3 0,-3 8 0,-1-2 0,0 5 0,-1 1 0,-6 1 0,-2 2 0,-2 2 0,-5 2 0,-2 0 0,-2-6 0,0 1 0,0 5 0,-8-4 0,-5 4 0,-7-4 0,-6-2 0,2 6 0,-9 0 0,-2-4 0,-2-7 0,-8 2 0,-1-3 0,2 1 0,3-2 0,2-4 0,0-9 0,2 0 0,4 0 0,5 0 0,10-3 0,5-3 0,4-5 0,27-17 0,4-3 0</inkml:trace>
  <inkml:trace contextRef="#ctx0" brushRef="#br0" timeOffset="401">902 1527 12287,'-20'0'0,"1"9"0,-1 2 0,9 8 0,13-10 0,16-9 0,8-11 0,5-6 0,1-5 0,7-2 0,-2-5 0,-4-1 0,2 4 0,-7-5 0,-2 3 0,-4 4 0,2 2 0,-13 1 0,0-6 0,-2 6 0,-12-3 0,-3 8 0,-5 1 0,-11 9 0,-2 1 0,-2 3 0,-7 11 0,5 2 0,0 2 0,-1 0 0,1 0 0,4 9 0,-2 4 0,2 7 0,2-3 0,5 3 0,2 2 0,2 2 0,8 2 0,-1-2 0,4-2 0,2-3 0,8-8 0,5 5 0,5-3 0,1 0 0,8-2 0,1-9 0,0-4 0,0-2 0,7-3 0,-2-6 0,4-2 0,2-5 0,0-12 0,1-12 0</inkml:trace>
  <inkml:trace contextRef="#ctx0" brushRef="#br0" timeOffset="750">1490 1292 12287,'-11'0'0,"-6"0"0,4 0 0,2 0 0,0 2 0,2 4 0,3 5 0,6 11 0,0 4 0,0-4 0,0 6 0,0-2 0,0 1 0,0 5 0,0-3 0,0-1 0,0 0 0,0-2 0,0-6 0,0 0 0,0-1 0,0-6 0,0 0 0,0-11 0,0-2 0,0-8 0,0-14 0,0-4 0,0-7 0,0-4 0,2-2 0,2 0 0,3 0 0,8-1 0,-2-1 0,2 0 0,-2 1 0,5-3 0,-5 12 0,4 1 0,3 4 0,-1 4 0,1 5 0,-3 1 0,-4 3 0,5 9 0,-5-3 0,4 5 0,3 2 0,-7 7 0,0 1 0,2 3 0,3 5 0,-1 1 0,-2 3 0,-2-1 0,1 9 0,5 3 0</inkml:trace>
  <inkml:trace contextRef="#ctx0" brushRef="#br0" timeOffset="1652">2097 1253 12287,'-8'-11'0,"6"0"0,-5 4 0,3 5 0,-3-4 0,5 6 0,-7 6 0,1 7 0,5 11 0,-5 4 0,1 3 0,1 4 0,-3 8 0,5 3 0,-5-2 0,-2-3 0,7-2 0,-5-2 0,2-2 0,1-2 0,-1-9 0,7 2 0,0-13 0,0-20 0,0-15 0,0-6 0,0-7 0,9-2 0,2-4 0,2-3 0,0-1 0,0-1 0,7 7 0,-3 2 0,-4 4 0,5-2 0,-5 9 0,4 2 0,3 5 0,-1 5 0,1 8 0,-7 4 0,-2 4 0,0 4 0,0 8 0,-7 3 0,5 5 0,-3 2 0,1 2 0,-1 2 0,-6-4 0,0 2 0,0-2 0,0 4 0,0-1 0,0-3 0,0-3 0,0-8 0,0 0 0,0 3 0,-8-8 0,5-1 0,-3-14 0,4-8 0,2-9 0,0 0 0,2-8 0,4-3 0,7-2 0,5 4 0,1 0 0,1 1 0,0 1 0,-1 3 0,1 8 0,-1 1 0,1-1 0,0 3 0,-1 4 0,1 6 0,-3 7 0,-1 7 0,-6 6 0,-1 4 0,-2 11 0,-7 5 0,0 2 0,0-2 0,0 4 0,0-5 0,0 5 0,0 3 0,0-3 0,0-3 0,-3-3 0,-3-3 0,4 5 0,-5-7 0,5-2 0,2-2 0,0-11 0,9-20 0,2-13 0</inkml:trace>
  <inkml:trace contextRef="#ctx0" brushRef="#br0" timeOffset="1850">2823 1253 12287,'0'19'0,"0"1"0,0-1 0,0 1 0,-7 2 0,1 2 0,-1 4 0,-2 2 0,7-3 0,-4 3 0,3-2 0,3-4 0,0-2 0,0-2 0,0-1 0,0-8 0,9-2 0,2-9 0</inkml:trace>
  <inkml:trace contextRef="#ctx0" brushRef="#br0" timeOffset="2000">2823 1096 12287,'-20'0'0,"0"0"0,7-2 0,0-5 0,0 5 0,5-7 0,8 9 0,8 9 0,12 2 0</inkml:trace>
  <inkml:trace contextRef="#ctx0" brushRef="#br0" timeOffset="2434">3234 1233 12287,'-11'-9'0,"-4"5"0,9-9 0,-1 6 0,7-6 0,0 0 0,0-6 0,0-1 0,2 3 0,3 1 0,1 3 0,-2-2 0,5 4 0,-2-2 0,-3-2 0,-2 6 0,-4 0 0,-4 12 0,-5 3 0,0 7 0,-7-2 0,5 4 0,-4 5 0,-3 4 0,7 2 0,2-6 0,3-1 0,3 1 0,3-1 0,2 1 0,0 0 0,0-1 0,2-1 0,5-1 0,6-2 0,4 0 0,3 7 0,-1-11 0,1 2 0,0 0 0,-1-6 0,1 4 0,-3 0 0,-4-1 0,3 4 0,-10 5 0,1 1 0,-7-1 0,-3-1 0,-3-5 0,-5 4 0,-11-4 0,-2 5 0,-2 1 0,-2-1 0,4-3 0,-2-2 0,2 2 0,2-6 0,2-2 0,1-5 0,8-4 0,7-7 0,8-11 0,7 1 0,8-10 0</inkml:trace>
  <inkml:trace contextRef="#ctx0" brushRef="#br0" timeOffset="2884">3607 1233 12287,'0'-20'0,"0"1"0,0-1 0,0 1 0,2 5 0,4 1 0,-4 9 0,7-7 0,-9 5 0,-2 3 0,-5-3 0,-6 4 0,-4 10 0,-3 3 0,1 0 0,-1 7 0,1-7 0,1 2 0,5 0 0,-2-7 0,8 7 0,3 3 0,2-6 0,2 3 0,2-2 0,5 2 0,3-4 0,1 0 0,7 0 0,-5 6 0,4-4 0,3-3 0,-3 8 0,-2-3 0,-1 2 0,1-2 0,0 4 0,0-3 0,-2 3 0,3 3 0,-6-7 0,1 0 0,-2 2 0,-5 2 0,5 3 0,-2 0 0,-3-1 0,-4 3 0,-7 2 0,-8 2 0,-9-2 0,0-2 0,-8-3 0,-1 1 0,3 0 0,-5-3 0,9-2 0,2-4 0,2-2 0,2 4 0,1-7 0,10-6 0,9-11 0,11-4 0,6-7 0,9-4 0,0 0 0,18-4 0,-3-9 0</inkml:trace>
  <inkml:trace contextRef="#ctx0" brushRef="#br0" timeOffset="3084">3959 1233 12287,'-11'20'0,"3"-7"0,8 2 0,-2 4 0,-5 5 0,5 9 0,-5-5 0,5 1 0,2-1 0,0 5 0,0-7 0,0-2 0,0-2 0,0 4 0,0 0 0,2-9 0,5-10 0,4-5 0,8-2 0</inkml:trace>
  <inkml:trace contextRef="#ctx0" brushRef="#br0" timeOffset="3232">4057 900 12287,'-8'-18'0,"-5"5"0,2-2 0,-2 9 0,8-1 0,-10 9 0,9 5 0,-1-3 0,7 9 0,0 2 0,0 3 0,2 4 0,5 4 0,4-5 0,8 8 0</inkml:trace>
  <inkml:trace contextRef="#ctx0" brushRef="#br0" timeOffset="3633">4449 1194 12287,'-30'-11'0,"-5"-4"0,9 8 0,0 1 0,15 6 0,2 2 0,9 4 0,0 7 0,0 5 0,0 1 0,0 3 0,0 2 0,0 2 0,0 7 0,0-5 0,0 3 0,0 4 0,0 2 0,2 2 0,5-2 0,6-5 0,-2-3 0,2-10 0,2 1 0,3 0 0,8-3 0,0-4 0,-2-6 0,-2-5 0,4-13 0,2-7 0,0-8 0,1-4 0,-5-3 0,-9-6 0,-4 0 0,-3 0 0,-1 2 0,-7 2 0,-2 2 0,-5-2 0,-4 0 0,-8 0 0,-3 5 0,-4 2 0,2 4 0,-7 8 0,1 6 0,-1 1 0,7 2 0,-2 7 0,5 0 0,-8 9 0,-1 2 0</inkml:trace>
  <inkml:trace contextRef="#ctx0" brushRef="#br0" timeOffset="4050">4704 1194 12287,'0'-20'0,"7"7"0,-1 0 0,3 9 0,-3-3 0,-1 5 0,6 4 0,-3 5 0,5 6 0,-4 11 0,2 2 0,-7 6 0,3-3 0,-5-1 0,-2 0 0,0 5 0,0-5 0,0 1 0,0-1 0,0-2 0,0-6 0,0-1 0,0 1 0,0 0 0,0-12 0,0-8 0,0-13 0,0-11 0,9 0 0,2-8 0,2-5 0,0-7 0,0 3 0,7-5 0,-1 7 0,1 6 0,-3-2 0,-2 9 0,-2 2 0,3 2 0,1 5 0,3 4 0,-1 6 0,1 7 0,-3 7 0,-4 6 0,-2 7 0,-6 3 0,1 4 0,-1-3 0,3 6 0,-1 3 0,-3 4 0,-2 2 0,5-2 0,-1-2 0,-1-3 0,-3 3 0,0 0 0,2 0 0,3-2 0,8-3 0,-2 3 0,5-14 0,-7-10 0,-3-9 0</inkml:trace>
  <inkml:trace contextRef="#ctx0" brushRef="#br0" timeOffset="4584">5821 1174 12287,'-11'-19'0,"0"-1"0,5 0 0,4 7 0,-5 0 0,5 7 0,2-7 0,0-3 0,7-1 0,-1-3 0,1 1 0,-7-1 0,-9 9 0,-4 5 0,-5 4 0,-1 2 0,-3 2 0,-2 2 0,-2 3 0,-7 8 0,7-2 0,2 4 0,2 3 0,3-3 0,1-1 0,5-3 0,7 2 0,4 2 0,2 3 0,0 0 0,8-3 0,8-2 0,5-4 0,6-2 0,7 4 0,-1-4 0,4 1 0,2 6 0,0-5 0,-2 2 0,-4 0 0,-7-2 0,3 6 0,-3-4 0,-5 5 0,-5 1 0,-1 7 0,-8 0 0,-3-2 0,-2-2 0,-11 4 0,-6 0 0,-7-2 0,-4-2 0,-6-2 0,3-1 0,-1 1 0,-5 0 0,0-3 0,2-2 0,7-4 0,4-2 0,-4-3 0,0-6 0,2 0 0,11 0 0,4-8 0,9-3 0</inkml:trace>
  <inkml:trace contextRef="#ctx0" brushRef="#br0" timeOffset="5551">79 2820 12287,'-13'0'0,"0"0"0,6 0 0,-6 0 0,7 0 0,-8 0 0,10 0 0,-5 0 0,20 0 0,9 0 0,10-2 0,7-4 0,18 4 0,10-7 0,14 2 0,14 1 0,-31-2 0,3 1 0,4 0 0,3 0 0,8-1 0,1-1 0,6-1 0,3 0 0,-23 4 0,1-1 0,1 1 0,1-1 0,-1 1 0,1-1 0,2 1 0,0-1 0,0 1-112,0-1 0,1 0 0,0 1 0,2 0 0,2 0 0,-1 1 0,1-1 0,1 0 0,-2 0 0,-1 1 1,-2 0-1,1 0 112,0 0 0,-1 0 0,2 0 0,10-4 0,1 0 0,-2 1 0,-6 2 0,-1 1 0,-1 0 0,1 0 0,0 0 0,0 0 0,-2-1 0,1 0 0,-1 1 0,5 1 0,-1 1 0,0 1 0,-9 0 0,0-1 0,-1 1 0,0 1 0,0 1 0,0-1 0,-1 1 0,0 0 0,0 0 0,31 0 0,-2 0 0,-10 0 0,-4 0 0,-5 1 0,-1 0-41,-4 2 1,0 1 0,-2 0-1,-1 1 1,-9 2 0,-2 1 0,-3-2-1,-1-1 41,-3-1 0,-2 1 0,48 8 0,-17-7 0,-9-2 0,-9-1 0,-11-3 0,-19 0 0,-7 0 0,-13 0 0,-11-9 0,-10-4 0,-3-5 0,6-1 0,-1-1 647,4 1 1,2-1-648,0 0 0,0 1 0,0-1 0</inkml:trace>
  <inkml:trace contextRef="#ctx0" brushRef="#br0" timeOffset="6433">6468 116 12287,'0'-20'0,"0"1"0,0 6 0,0-1 0,0-1 0,0 4 0,0-2 0,0 9 0,0-3 0,0 14 0,0-3 0,0 12 0,0 3 0,0 5 0,0 20 0,0 4 0,0 13 0,0 10 0,0 12 0,0 6 0,-2 7 0,-1-43 0,-1 1 0,3 5 0,0 2 0,-3 3 0,-1 0 0,2 0 0,0 1-36,0-2 0,-1 0 0,-2 5 1,-1-1-1,4-9 0,0-1 0,0 0 1,-1 0 35,0-3 0,0-2 0,1 44 0,-3-7 0,1-8 0,-1-5 0,4-6 0,-5-13 0,5-3 0,2 0 0,-7 5 0,1-13 0,2-3 0,1-1 0,3-3 0,0 0 0,0-2 0,0-4 0,0-5 0,0-8 0,0-9 0,0-5 0,0-12 0,0 1 143,0-8 0,0 7-143,0-7 0,0 8 0,0-12 0,-2 15 0,-4-5 0,4 5 0,-7 2 0,9 0 0,0 0 0,0-9 0,0 7 0,-2-9 0,-5 5 0,3 4 0,-9-5 0,-3-2 0,-7 1 0,-4-3 0,-7 6 0,-1-1 0,-9 4 0,-8 2 0,-7 0 0,-6 0 0,-14 17 0,-10 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1.162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7633E6"/>
      <inkml:brushProperty name="anchorY" value="-3.66951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79011E6"/>
      <inkml:brushProperty name="anchorY" value="-3.6833E6"/>
      <inkml:brushProperty name="scaleFactor" value="0.5"/>
    </inkml:brush>
  </inkml:definitions>
  <inkml:trace contextRef="#ctx0" brushRef="#br0">78 1921 12287,'-19'0'0,"-1"0"0,9 2 0,5 5 0,-3-3 0,3 9 0,-1 1 0,7 5 0,9 1 0,4-3 0,4-2 0,3-2 0,2-6 0,4 6 0,6 0 0,5-2 0,5 4 0,4-6 0,6 0 0,4-1 0,10-1 0,3-7 0,8 0 0,10 0 0,-37-1 0,2 0 0,4-3 0,1-1 0,2-3 0,0-4 0,-1-2 0,2-2 0,7-5 0,1-2 0,-3-1 0,0-2 0,4-1 0,2-2-96,2-4 1,2-2 0,1-3 0,0-2 0,-5-1-1,0-1 1,-3 3 0,1 0 95,-2 0 0,1 1 0,3-1 0,-1 0 0,-5 6 0,-1 1 0,-5 1 0,-1 1 0,-5 3 0,-1-1 0,4-2 0,-1-1 0,-11 4 0,-1 0 0,2 0 0,-1 2-1,1-1 1,0 1 0,0 2 0,-1 1 0,37-20-1,-7 1 1,-5 2 0,-3-11 0,-5 11 0,0-3 0,-3 1 0,3 2 0,-13-1 0,0 1 0,0 0 0,-4 2 0,-10 4 0,-5 7 0,-7 4 0,2 3 0,-11 1 0,4 5 0,-4-2 763,0 9-763,-9-1 0,5 7 1,-9-2-1,0-5 0,2 5 0,5-4 0,-5 3 0,9 1 0,-4-4 0,3 4 0,10-14 0,0 10 0,-10-1 0,1 1 0,-4-1 0,-5 1 0,7 6 0,-9 0 0,-9 0 0,-2 0 0</inkml:trace>
  <inkml:trace contextRef="#ctx0" brushRef="#br1" timeOffset="333">3567 255 12287,'-30'0'0,"-7"-8"0,15 6 0,-4-5 0,4 5 0,11 2 0,4 0 0,14 0 0,10-7 0,14 1 0,4-1 0,6-1 0,14-3 0,3-9 0,10 0 0,2 1 0,10-1 0,-4 1 0,1-1 0,-1 0 0,9 3 0,-11 2 0,-5 4 0,-5 2 0,-12 3 0,-20 6 0,-5 0 0,-6 0 0,-10 2 0,-4 4 0,-5 7 0,-2 5 0,-2 10 0,-3 7 0,-3 6 0,-3 5 0,-2 0 0,-7-5 0,1 3 0,-1 1 0,0 8 0,1-5 0,-1 0 0,1-1 0,1 6 0,3-5 0,2 0 0,-2-1 0,6 4 0,2-8 0,5-2 0,2 3 0,-9 8 0,-1-2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6.277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05278E6"/>
      <inkml:brushProperty name="anchorY" value="-3.79516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07845E6"/>
      <inkml:brushProperty name="anchorY" value="-3.81287E6"/>
      <inkml:brushProperty name="scaleFactor" value="0.5"/>
    </inkml:brush>
  </inkml:definitions>
  <inkml:trace contextRef="#ctx0" brushRef="#br0">20 883 12287,'-11'-9'0,"3"7"0,8-4 0,2 12 0,4 7 0,5 2 0,11 1 0,4-3 0,7 2 0,13 0 0,10-2 0,12-6 0,10-5 0,-29-5 0,2-3 0,4-1 0,1-3 0,8-3 0,3-3 0,7-2 0,2-3 0,6-7 0,0-3 0,-1 2 0,1 0 0,-1-2 0,-1 1-98,0-1 1,1 1-1,4 1 1,-2 1-1,-10 2 1,-2 2-1,-6 3 1,-2 3 97,-7 3 0,-1 2 0,-4-1 0,-2 1 0,30-8 0,-10 5 63,-6 5 0,-15-2 0,-6 5-63,-7-3 0,-11 6 0,0-3 0,-9-1 0,-9 5 0,-12-9 0,-5 6 0,-9-4 0,1 2 0,-1-6 0,0 4 0</inkml:trace>
  <inkml:trace contextRef="#ctx0" brushRef="#br1" timeOffset="283">2254 158 12287,'-2'-13'0,"-4"0"0,-3 6 0,-4-6 0,-4 9 0,23-7 0,1 6 0,10-1 0,9 2 0,13-5 0,16 0 0,8 0 0,9 1 0,13-5 0,6 4 0,5 0 0,2 1 0,-48 4 0,0 1 0,46 3 0,-13 2 0,-11 5 0,-14 4 0,-27 8 0,-11 1 0,-12-1 0,-16 10 0,-12 6 0,-13 6 0,-10 5 0,-16 6 0,-15-2 0,-7 4 0,39-23 0,-1-1 0,-3 3 0,-1 0 0,1-1 0,0 1 0,-1 1 0,1 0 0,0-3 0,0 1 0,-1 4 0,1 0 0,-35 22 0,11 1 0,16-4-199,28 1 1,8-23 0,18 4-1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3.112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817E6"/>
      <inkml:brushProperty name="anchorY" value="-3.69784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84228E6"/>
      <inkml:brushProperty name="anchorY" value="-3.70853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87136E6"/>
      <inkml:brushProperty name="anchorY" value="-3.72187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0132E6"/>
      <inkml:brushProperty name="anchorY" value="-3.73507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291E6"/>
      <inkml:brushProperty name="anchorY" value="-3.74582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5994E6"/>
      <inkml:brushProperty name="anchorY" value="-3.75902E6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4.99116E6"/>
      <inkml:brushProperty name="anchorY" value="-3.77149E6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02003E6"/>
      <inkml:brushProperty name="anchorY" value="-3.78164E6"/>
      <inkml:brushProperty name="scaleFactor" value="0.5"/>
    </inkml:brush>
  </inkml:definitions>
  <inkml:trace contextRef="#ctx0" brushRef="#br0">412 617 12287,'-11'-20'0,"4"0"0,-2 1 0,3-1 0,2 1 0,10-1 0,7 0 0,5 1 0,1-1 0,7-2 0,3-2 0,-1-2 0,0 2 0,5-4 0,-7 2 0,-2 2 0,-2 2 0,-5-4 0,-2 0 0,-4 2 0,-2 2 0,-2 3 0,-10-1 0,-3 3 0,-7 3 0,-7-1 0,-6 9 0,-9 1 0,-8 3 0,-5 4 0,-9 5 0,1 8 0,-5 9 0,-9 7 0,5 8 0,6-2 0,11-5 0,4 5 0,20-4 0,7 2 0,8-2 0,7 1 0,6-5 0,9-1 0,14 0 0,10 1 0,8-5 0,8 2 0,3-2 0,3-2 0,0-3 0,0 1 0,-1-1 0,-7 3 0,-6 2 0,-8 2 0,-11-2 0,-2 7 0,-17 1 0,-3 3 0,-2-2 0,-12 4 0,-10-5 0,-11 6 0,-6 1 0,-4-2 0,-5 0 0,-6-2 0,-5-1 0,-1 6 0,-1-14 0,2-2 0,5-3 0,0-3 0,12-5 0,10-6 0,15-7 0,8-7 0,5-6 0,13-5 0,11-3 0,15-5 0,13-7 0,15-13 0,5-4 0</inkml:trace>
  <inkml:trace contextRef="#ctx0" brushRef="#br1" timeOffset="332">980 1048 12287,'-10'9'0,"1"-7"0,18 4 0,6-12 0,9-7 0,8-5 0,8-10 0,3-5 0,3-4 0,-3-2 0,5-7 0,-4 1 0,-7 1 0,-9 3 0,-6-3 0,-5 5 0,-3 8 0,-8 7 0,-19 7 0,-11 4 0,-9 9 0,-8 8 0,-9 16 0,2 12 0,-2 5 0,-5 2 0,8 1 0,1 3 0,4 5 0,3 4 0,9 7 0,6-11 0,9 0 0,8 0 0,5 4 0,6-8 0,9-7 0,13-9 0,11-2 0,9-4 0,6-7 0,5-4 0,2-4 0,2-7 0,2-3 0,2-3 0,18-14 0,-2-10 0</inkml:trace>
  <inkml:trace contextRef="#ctx0" brushRef="#br2" timeOffset="732">1980 911 12287,'-9'-11'0,"4"-7"0,-8 5 0,9-4 0,-2-3 0,3 1 0,3 5 0,0 1 0,0-2 0,0-2 0,3-3 0,1 1 0,2-1 0,1 0 0,-7 1 0,0-1 0,-9 9 0,-4 5 0,-4 4 0,-3 2 0,-2 8 0,-4 5 0,-6 7 0,-5 6 0,-3 5 0,1 10 0,2 5 0,4 6 0,-1-2 0,7 0 0,6-2 0,5-4 0,8 3 0,8-1 0,2-2 0,4-3 0,8-10 0,14-5 0,9-7 0,6-6 0,18-4 0,0-11 0,5-5 0,1-6 0,14-6 0,-1-5 0,3-5 0,-2-1 0,1-11 0,-12-10 0</inkml:trace>
  <inkml:trace contextRef="#ctx0" brushRef="#br3" timeOffset="1166">2940 107 12287,'-9'-28'0,"-2"8"0,-6-2 0,4 7 0,-2 9 0,8-8 0,0 12 0,7 2 0,-2 16 0,-2 12 0,-3 2 0,-6 9 0,7 12 0,1 3 0,3 7 0,-4 4 0,-1 1 0,3 3 0,2 1 0,-1 6 0,-1-4 0,-2 2 0,1-2 0,3 0 0,0-11 0,-2-7 0,-3-4 0,0-6 0,7-11 0,0-7 0,0-13 0,-8-13 0,-3-11 0</inkml:trace>
  <inkml:trace contextRef="#ctx0" brushRef="#br4" timeOffset="1482">2254 656 12287,'-31'-29'0,"5"8"0,13-5 0,5 4 0,10 2 0,9 3 0,15 4 0,13-5 0,22 5 0,2-2 0,2 2 0,9-2 0,0 8 0,7 3 0,4 2 0,0 2 0,-9 0 0,-4 0 0,-7 0 0,-6 8 0,-7 3 0,-8 2 0,-9 0 0,-9-6 0,-11 6 0,-4 2 0,-2 3 0,-3-5 0,-6 0 0,-2 2 0,-4 2 0,1 3 0,-6 0 0,3-1 0,-5 1 0,4 2 0,0 1 0,0 4 0,-4-1 0,5-5 0,-1 3 0,0 3 0,0 5 0,5-3 0,-2-1 0,1 0 0,3 5 0,2-7 0,0-2 0,0-2 0,2-3 0,3 1 0,1-1 0,9-8 0,-2-4 0,5-5 0,1-11 0,1-2 0</inkml:trace>
  <inkml:trace contextRef="#ctx0" brushRef="#br5" timeOffset="1649">3567 303 12287,'-20'-20'0,"1"1"0,1 6 0,3 2 0,2 2 0,9 5 0,-1 10 0,10 7 0,-1 3 0,9-1 0,5-2 0,6 2 0,-3 3 0,25 1 0,-5 1 0</inkml:trace>
  <inkml:trace contextRef="#ctx0" brushRef="#br6" timeOffset="1948">4037 421 12287,'-19'10'0,"-1"10"0,-2-3 0,-4 10 0,-6 3 0,-5 3 0,-3 8 0,1 5 0,0 6 0,4 3 0,5-1 0,8-6 0,4-7 0,5 3 0,13-14 0,3-1 0,3-10 0,7-1 0,11-12 0,4-1 0,3-3 0,2-2 0,6-2 0,-2-5 0,-5-6 0,10-11 0,-7-2 0,-3 0 0,-1-3 0,-7-1 0,-9-9 0,-4 0 0,-2-1 0,-3-5 0,-6-1 0,0 2 0,0 3 0,-15 4 0,-5 2 0,-4 7 0,-4 6 0,0 7 0,-7 15 0,4 0 0,3 0 0,-2 2 0,8 4 0,7 8 0,4 3 0,4 3 0,7-1 0,0 1 0,18-1 0,3 1 0</inkml:trace>
  <inkml:trace contextRef="#ctx0" brushRef="#br7" timeOffset="2283">4429 558 12287,'0'-11'0,"0"4"0,0 14 0,0 6 0,-2 11 0,-2 4 0,-3 3 0,3 4 0,-5 2 0,3 0 0,1-3 0,3-1 0,2-7 0,0 5 0,0-3 0,0-4 0,0-9 0,2-4 0,5-2 0,4-7 0,11-15 0,1-13 0,4-9 0,7-11 0,1-4 0,7-4 0,3-7 0,10-9 0,-3 5 0,3 4 0,-3 6 0,4 3 0,-5 13 0,-1 10 0,-5 12 0,-12 8 0,-7 14 0,-4 8 0,-2 13 0,-3 11 0,-2 9 0,-2 6 0,2 5 0,-4 8 0,0 2 0,-2 3 0,-5 4 0,-1 0 0,-3 2 0,-3 1 0,-3 3 0,1 1 0,-8-9 0,-8 13 0,-10-5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8:57.859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0135E6"/>
      <inkml:brushProperty name="anchorY" value="-3.82885E6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2622E6"/>
      <inkml:brushProperty name="anchorY" value="-3.84379E6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5477E6"/>
      <inkml:brushProperty name="anchorY" value="-3.86109E6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18409E6"/>
      <inkml:brushProperty name="anchorY" value="-3.87767E6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21446E6"/>
      <inkml:brushProperty name="anchorY" value="-3.89475E6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24253E6"/>
      <inkml:brushProperty name="anchorY" value="-3.90914E6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27342E6"/>
      <inkml:brushProperty name="anchorY" value="-3.92519E6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0199E6"/>
      <inkml:brushProperty name="anchorY" value="-3.9395E6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3136E6"/>
      <inkml:brushProperty name="anchorY" value="-3.95397E6"/>
      <inkml:brushProperty name="scaleFactor" value="0.5"/>
    </inkml:brush>
    <inkml:brush xml:id="br9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6137E6"/>
      <inkml:brushProperty name="anchorY" value="-3.96846E6"/>
      <inkml:brushProperty name="scaleFactor" value="0.5"/>
    </inkml:brush>
    <inkml:brush xml:id="br1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39423E6"/>
      <inkml:brushProperty name="anchorY" value="-3.98458E6"/>
      <inkml:brushProperty name="scaleFactor" value="0.5"/>
    </inkml:brush>
    <inkml:brush xml:id="br1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425E6"/>
      <inkml:brushProperty name="anchorY" value="-3.9985E6"/>
      <inkml:brushProperty name="scaleFactor" value="0.5"/>
    </inkml:brush>
    <inkml:brush xml:id="br1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45914E6"/>
      <inkml:brushProperty name="anchorY" value="-4.01553E6"/>
      <inkml:brushProperty name="scaleFactor" value="0.5"/>
    </inkml:brush>
  </inkml:definitions>
  <inkml:trace contextRef="#ctx0" brushRef="#br0">236 1055 12287,'-20'-7'0,"3"-2"0,4-2 0,-5 7 0,5-2 0,4 6 0,3 6 0,4 9 0,2 9 0,-7 13 0,1 13 0,1 5 0,3 6 0,-4 11 0,-1 0 0,3 4 0,2 2 0,2 5 0,0-5 0,0-8 0,0-7 0,0-15 0,-3-7 0,-3-6 0,1-13 0,-8-2 0,7-12 0,-7-14 0,2-12 0,-4-10 0,4-2 0,2-5 0,3-4 0,6-7 0,0-9 0,0-8 0,0-4 0,2-9 0,6-3 0,12-8 0,2-4 0,10-3 0,1 7 0,-2 6 0,10 1 0,-6 17 0,0 8 0,2 14 0,0 6 0,2 13 0,-2 7 0,-4 4 0,1 4 0,-7 7 0,-3 3 0,-3 3 0,-1-2 0,-3 10 0,-1 1 0,-3 2 0,-7 3 0,5 2 0,-2 2 0,-5 2 0,-4 9 0,-9-3 0,-8 5 0,-7 2 0,-11 5 0,3 0 0,-5-3 0,-3 2 0,1 1 0,0-5 0,0-2 0,0-4 0,-1 2 0,3-9 0,5-2 0,3-2 0,10-3 0</inkml:trace>
  <inkml:trace contextRef="#ctx0" brushRef="#br1" timeOffset="350">804 1211 12287,'-11'0'0,"-6"0"0,17 0 0,0 0 0,15 0 0,13 0 0,1 0 0,-1 0 0,13-8 0,-1-5 0,1-7 0,0-6 0,-2 2 0,1-7 0,-3 1 0,-5-1 0,1 1 0,-11-5 0,-7 2 0,-4-1 0,-5-1 0,-8 2 0,-6 9 0,-12 9 0,-2 6 0,-13 9 0,-4 0 0,-4 0 0,-3 11 0,7 7 0,0 8 0,-1 4 0,10 3 0,2 8 0,4 3 0,4 1 0,5 1 0,15-4 0,0-1 0,0-2 0,4 3 0,7-14 0,11 0 0,6 0 0,5-4 0,6-11 0,0-6 0,0-5 0,7-4 0,2-5 0,2-6 0,-6-13 0,3-4 0</inkml:trace>
  <inkml:trace contextRef="#ctx0" brushRef="#br2" timeOffset="667">1588 780 12287,'-20'0'0,"7"0"0,3 2 0,1 5 0,-4 4 0,6 8 0,3 1 0,2 0 0,2 8 0,0 5 0,0 4 0,0 2 0,0 0 0,0 0 0,0 0 0,0 1 0,0-3 0,0-5 0,0-6 0,0-4 0,0-2 0,0-11 0,0-12 0,0-14 0,0-11 0,0-12 0,0-1 0,0-5 0,2-2 0,4-6 0,5 2 0,0-3 0,7 1 0,-5 2 0,4 6 0,3 4 0,-1-1 0,3 4 0,2 6 0,2 3 0,7 14 0,-5-1 0,3 6 0,3 7 0,1 1 0,0 3 0,-2 3 0,2 3 0,2 5 0,2 9 0</inkml:trace>
  <inkml:trace contextRef="#ctx0" brushRef="#br3" timeOffset="1736">2372 761 12287,'-9'-20'0,"5"9"0,-9 5 0,9 12 0,-3 9 0,5 7 0,2 4 0,-7 9 0,-1-2 0,-1 4 0,0 2 0,-6 5 0,2-3 0,-2-4 0,2 0 0,-5-2 0,7-3 0,-2-5 0,0-6 0,7-3 0,-8-5 0,10-9 0,0-15 0,8-8 0,7-14 0,9-2 0,-1-6 0,1-5 0,6-8 0,2 1 0,1-1 0,-1 2 0,7-3 0,-3 7 0,5-2 0,3-4 0,-3 10 0,-3 7 0,-3 13 0,-3 7 0,-2 4 0,-8 15 0,-5 5 0,-4 3 0,-9 14 0,0 5 0,0 3 0,-9 16 0,-4-9 0,-5 3 0,-1-1 0,6-2 0,0 1 0,-3-3 0,-1-5 0,4-3 0,2-10 0,0 1 0,0-1 0,7 1 0,-5-11 0,14-9 0,5-13 0,10-11 0,6-7 0,0-8 0,5 0 0,-1 0 0,7-7 0,-4 0 0,4 3 0,2 1 0,-2 3 0,-2 2 0,-4 4 0,-3 7 0,-2 4 0,-6 5 0,-1 4 0,-8 6 0,-4 14 0,-5 6 0,-2 4 0,0 10 0,0 1 0,0 2 0,0 5 0,-2 7 0,-3 1 0,-3-1 0,-3 1 0,6-6 0,-1-4 0,4 2 0,2 2 0,-7-5 0,1-1 0,1-3 0,3-4 0,4-2 0,5-3 0,4-8 0,8-4 0,1-7 0,-1-7 0,10-12 0,1-12 0</inkml:trace>
  <inkml:trace contextRef="#ctx0" brushRef="#br4" timeOffset="1921">3489 467 12287,'0'-11'0,"0"-7"0,0 7 0,-6 9 0,-3 9 0,-2 10 0,-4 9 0,0-2 0,-1 9 0,3 2 0,-2 2 0,4 2 0,0 0 0,2-2 0,5-4 0,-5 2 0,3-7 0,2 0 0,1 1 0,3-10 0,0-6 0,0-8 0,0 3 0</inkml:trace>
  <inkml:trace contextRef="#ctx0" brushRef="#br5" timeOffset="2102">3607 94 12287,'-20'-8'0,"1"-6"0,-1-3 0,0-3 0,1 1 0,10 8 0,9 7 0,13 6 0,11 4 0,7 10 0,8-6 0</inkml:trace>
  <inkml:trace contextRef="#ctx0" brushRef="#br6" timeOffset="2519">4351 408 12287,'-19'-11'0,"4"0"0,-5 5 0,5 3 0,-9-5 0,6 1 0,5 1 0,7-7 0,-5 4 0,0-2 0,0-4 0,7 4 0,-5-2 0,0-3 0,7-1 0,-4-3 0,-3 7 0,2 0 0,-1 9 0,3 0 0,-1 8 0,-7 7 0,6 8 0,3 1 0,2 0 0,2 1 0,-2 3 0,-3 5 0,-1 1 0,-1-4 0,7 5 0,2-1 0,5 1 0,-3-1 0,9 5 0,2-4 0,3-3 0,2 5 0,-1-7 0,1-2 0,-1-3 0,1 6 0,-3-1 0,-1-5 0,-3-5 0,-7 5 0,5-3 0,-2 4 0,-5-7 0,-10 7 0,-10-9 0,-8-5 0,-6 6 0,-11-6 0,-5 1 0,-6 0 0,-12 4 0,-1-7 0,4-1 0,7-3 0,1-2 0,12 0 0,6 0 0,5 0 0,6-9 0,13-4 0,11-4 0,11-3 0,15 0 0,7 1 0,21-9 0,7-3 0</inkml:trace>
  <inkml:trace contextRef="#ctx0" brushRef="#br7" timeOffset="2985">4998 447 12287,'-6'-13'0,"-1"0"0,-6 0 0,7-7 0,-10 9 0,5 3 0,1-1 0,-1 7 0,6-7 0,-3 3 0,-3-1 0,4 0 0,-6 5 0,-2-2 0,-3-3 0,-1 1 0,-1 6 0,1 0 0,-1 0 0,-6 0 0,0 0 0,2 2 0,2 5 0,5-3 0,1 9 0,3 2 0,7 3 0,-5 1 0,2 1 0,5-1 0,8 1 0,5 0 0,2-1 0,2 1 0,6-1 0,1 1 0,0 0 0,1-1 0,3 3 0,3 2 0,-4 2 0,-3 0 0,-5-4 0,-4 2 0,-2 2 0,4 2 0,-6-4 0,-3 5 0,-2 1 0,-2-6 0,-2 2 0,-5-4 0,-6-2 0,-4 4 0,-3-3 0,1-5 0,-1-6 0,-2 4 0,-2-6 0,-2 1 0,2 0 0,-4-3 0,0-6 0,-1 0 0,1 0 0,2 0 0,6 0 0,1 0 0,8 0 0,11-2 0,15-2 0,7-5 0,4-2 0,17-11 0,-1-8 0</inkml:trace>
  <inkml:trace contextRef="#ctx0" brushRef="#br8" timeOffset="3385">5390 506 12287,'0'-20'0,"0"7"0,0 0 0,0 7 0,0-7 0,2 2 0,5-2 0,-5 4 0,7 11 0,-9 5 0,0 6 0,0 4 0,0 5 0,-2 2 0,-5 2 0,5 9 0,-7-3 0,3 5 0,-1 3 0,-6-3 0,4-3 0,-2-1 0,-4 2 0,4 2 0,0 2 0,1-2 0,-1-4 0,4-5 0,-4-8 0,3-1 0,3 1 0,3-7 0,2 0 0,0-11 0,0-2 0,9-17 0,2-14 0</inkml:trace>
  <inkml:trace contextRef="#ctx0" brushRef="#br9" timeOffset="3537">5586 55 12287,'-11'-9'0,"5"-4"0,1 5 0,-1 1 0,4 7 0,-3 7 0,8 6 0,3 4 0,9 11 0,-4 3 0</inkml:trace>
  <inkml:trace contextRef="#ctx0" brushRef="#br10" timeOffset="3868">6311 467 12287,'-8'-18'0,"-5"5"0,2-4 0,-2 4 0,0 4 0,-7 2 0,-2-1 0,-2 1 0,-4 3 0,-3 2 0,1 2 0,-5 2 0,2 4 0,-1 7 0,-1 14 0,0 5 0,4 5 0,3 2 0,2 1 0,9 1 0,4 0 0,6-1 0,5 7 0,2-9 0,2-1 0,5 0 0,10 2 0,11-13 0,1-4 0,-1-7 0,7 0 0,-5-8 0,3-3 0,0-2 0,-7-2 0,4-2 0,1-5 0,-1-6 0,-6-6 0,4-5 0,-1-4 0,-1-3 0,-2-2 0,-9-8 0,-4-3 0,-3-1 0,-1-1 0,-7 7 0,0 0 0,0-1 0,-15 10 0,-7 4 0,-6 6 0,-7 7 0,0-2 0,0 8 0,5 3 0,1 2 0,3 4 0,7 5 0,8 3 0,2 10 0</inkml:trace>
  <inkml:trace contextRef="#ctx0" brushRef="#br11" timeOffset="4252">6605 408 12287,'0'-20'0,"0"7"0,0 0 0,0 9 0,0-3 0,-2 16 0,-4 11 0,3 1 0,-3 12 0,2 2 0,-3 2 0,5 0 0,-5-2 0,5-3 0,2 3 0,0 0 0,0 0 0,-2-5 0,-5-1 0,5-3 0,-4-7 0,4 1 0,2-9 0,0-7 0,2-15 0,4-10 0,7-8 0,5-3 0,1-8 0,3-1 0,4-5 0,-2 3 0,9-7 0,0 2 0,-3 4 0,5 5 0,-7 6 0,0 7 0,1 4 0,-3 5 0,-9 6 0,-4 11 0,3 11 0,-8 15 0,1 7 0,0 4 0,-3 2 0,-6 2 0,0 3 0,0 2 0,-8 4 0,-3-7 0,-2-1 0,0 1 0,2 1 0,-5-5 0,6-2 0,1-4 0,-4-5 0,6-8 0,-8 8 0,4 2 0</inkml:trace>
  <inkml:trace contextRef="#ctx0" brushRef="#br12" timeOffset="4718">7605 702 12287,'-24'-26'0,"4"0"0,-4 8 0,16 7 0,-5 5 0,4 1 0,9-8 0,2 7 0,5-5 0,6 0 0,4 0 0,3 7 0,-1-5 0,1 0 0,-1 1 0,-1-8 0,-5 3 0,4 9 0,-23-3 0,-1 12 0,-8 3 0,-5 3 0,-6 2 0,-2 7 0,0 0 0,-1-1 0,-3 1 0,6-1 0,2 1 0,2 0 0,4-1 0,3 1 0,4-1 0,3 1 0,1 0 0,7 1 0,2 1 0,5-2 0,4 10 0,8-10 0,1-1 0,-1-3 0,1 5 0,0-5 0,-1-1 0,1 2 0,-7 1 0,0 1 0,2 1 0,-6 0 0,-2-1 0,-5 1 0,-4-3 0,-5-2 0,-8-4 0,-9-2 0,0 4 0,-11-4 0,-4 2 0,-5 4 0,-1-6 0,5-1 0,1 1 0,0 4 0,8-4 0,-6 8 0,7-6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9:18.5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79 79 12287,'-19'-9'0,"6"7"0,2-7 0,2 1 0,-6 6 0,13-9 0,-5 4 0,5 3 0,2-9 0,0 8 0,0-3 0,0 8 0,0 2 0,0 4 0,0 5 0,0 9 0,0 2 0,0 4 0,0-2 0,0 8 0,0 3 0,0 2 0,0 5 0,0 3 0,0 5 0,0 1 0,2 12 0,2-5 0,5 1 0,2-4 0,-4 6 0,6-5 0,2 3 0,2 4 0,-4 0 0,0-4 0,0-2 0,-2-5 0,5 9 0,-10-9 0,-2-2 0,-1 1 0,3-10 0,1 7 0,-3-5 0,-2-3 0,-2 3 0,0-10 0,0 2 0,0-3 0,0 3 0,0-7 0,0 1 0,0-1 0,0-2 0,0-6 0,0-1 0,0 1 0,0 0 0,0-1 0,0 1 0,0-1 0,0 1 0,0-7 0,0 0 0,0 0 0,0 7 0,0-7 0,-2-2 0,-2 0 0,-3-1 0,1-3 0,6 6 0,-3 0 0,-3-2 0,4 0 0,-7-5 0,0 8 0,7-6 0,-7 10 0,9-16 0,0 7 0,0-12 0,0-3 0,0 4 0,0-7 0,0 9 0,0-9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9:21.8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60 726 12287,'0'-11'0,"0"0"0,0 4 0,0 3 0,0-9 0,0 6 0,0-6 0,0 9 0,0-14 0,0 14 0,0-9 0,0 9 0,0-5 0,0 7 0,0-5 0,0 5 0,0 9 0,0 12 0,0 3 0,0 9 0,-3 1 0,-1 5 0,-2 2 0,-1 7 0,7 2 0,0 2 0,0 5 0,0 1 0,0 3 0,0-2 0,0-5 0,-7-6 0,1-12 0,2-1 0,1 2 0,3-7 0,0-2 0,0-13 0,0-13 0,0-15 0,0-9 0,-6 0 0,-1-8 0,3-3 0,2-2 0,2-11 0,0-4 0,0-5 0,0-2 0,0 3 0,0-1 0,0 0 0,0-4 0,9 0 0,1 7 0,3 6 0,1 7 0,-1-7 0,8 13 0,3 4 0,2 7 0,7 1 0,-5 12 0,1 0 0,-1 4 0,5 5 0,-7 2 0,-2 0 0,4 9 0,-2 4 0,-2 4 0,-11 5 0,-4 2 0,-2 4 0,-1 3 0,1-5 0,-7 7 0,0-1 0,0-1 0,-7 6 0,-2-7 0,-2 3 0,-4 0 0,-2-10 0,-5 6 0,-2-3 0,-2 0 0,0 5 0,6-10 0,1-3 0,-1-1 0,7-6 0,0 2 0,9-11 0,-3-2 0,22-8 0,7-12 0</inkml:trace>
  <inkml:trace contextRef="#ctx0" brushRef="#br0" timeOffset="366">942 608 12287,'0'-20'0,"-9"3"0,-4 4 0,-5 4 0,-1 9 0,-1 0 0,1 9 0,-1 4 0,0 4 0,1 3 0,-1 8 0,1 3 0,1 1 0,5 1 0,-2-7 0,6 5 0,0-1 0,1 1 0,1-7 0,7 2 0,2-4 0,5-3 0,-3-1 0,9-5 0,5-7 0,6-4 0,0-4 0,6-4 0,1-7 0,-1-5 0,1-4 0,3-4 0,-3-4 0,-3-1 0,5-6 0,-7 5 0,-4-3 0,-7 2 0,0-4 0,-8 4 0,-3-1 0,-2 1 0,-8 5 0,-3 10 0,-2 5 0,-4 7 0,-9-3 0,-2 2 0,2 3 0,2 2 0,3 11 0,-1 4 0,9 4 0,2 3 0</inkml:trace>
  <inkml:trace contextRef="#ctx0" brushRef="#br0" timeOffset="915">1647 98 12287,'0'-19'0,"-2"1"0,-5 5 0,3-4 0,-9 4 0,9 4 0,-5 0 0,9 12 0,0 3 0,-2 7 0,-3 13 0,-3 7 0,-3 4 0,4 11 0,-6 6 0,-2 7 0,-2 5 0,-3 6 0,2-5 0,3 1 0,2-1 0,2-4 0,-2-8 0,7-7 0,4-7 0,2 0 0,0-15 0,2-4 0,4-7 0,7 1 0,11-10 0,2-1 0,3-12 0,-5-6 0,4-4 0,2-3 0,3-6 0,4-2 0,-2-3 0,-2-4 0,-3 0 0,3 1 0,-7 1 0,-4-2 0,-3 5 0,1-1 0,-1 3 0,1 4 0,-7 2 0,0 2 0,-11 10 0,-2 3 0,0 14 0,-8 6 0,1 4 0,1 3 0,-3 8 0,5 5 0,-3 1 0,3-1 0,1 2 0,3-7 0,0 1 0,0-1 0,0 5 0,0-7 0,0-2 0,0-3 0,9-3 0,4-5 0,5-4 0,3-12 0,3-5 0,3-12 0,-1-8 0,-7-11 0,10-9 0,1-2 0</inkml:trace>
  <inkml:trace contextRef="#ctx0" brushRef="#br0" timeOffset="1095">2176 177 12287,'-8'-11'0,"-3"-6"0,-9 3 0,7 6 0,2-1 0,2 0 0,-6 7 0,13-4 0,-5 12 0,5 5 0,11 9 0,2-1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9:24.2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3479 1079 12287,'0'-13'0,"0"-1"0,0 10 0,0-13 0,2 15 0,2-7 0,3 0 0,-1 7 0,-6-7 0,0 9 0,0-2 0,0-4 0,0 3 0,0-5 0,0 8 0,0 0 0,-8 0 0,5 0 0,-5 0 0,8 0 0,0 0 0,-9 0 0,5 0 0,-10 0 0,8 0 0,-7 2 0,-2 4 0,-1-1 0,1 6 0,0-1 0,-7 1 0,3-4 0,-8 6 0,6 0 0,1-2 0,-6 6 0,0-4 0,2 3 0,2-3 0,5 4 0,1-4 0,3 2 0,-2-1 0,6 3 0,1-4 0,-1 4 0,7 3 0,-5 0 0,5-1 0,2 1 0,0-1 0,0 3 0,0 4 0,9 3 0,4 3 0,4-6 0,3-4 0,-1-4 0,1-5 0,2 2 0,2-9 0,4-1 0,3-3 0,1-2 0,7 0 0,1-2 0,-1-5 0,7-4 0,1-8 0,1-1 0,0 1 0,7-1 0,-3 0 0,5 1 0,1-1 0,1 1 0</inkml:trace>
  <inkml:trace contextRef="#ctx0" brushRef="#br0" timeOffset="1199">4027 1039 12287,'-19'-10'0,"6"-6"0,0 10 0,0-9 0,0 6 0,-1-4 0,10 4 0,2 18 0,8 4 0,1 4 0,2 3 0,-7 8 0,4 3 0,-1 1 0,1 1 0,-4 0 0,5 6 0,-5-2 0,-2-5 0,0 6 0,0-6 0,0 3 0,0-2 0,0-5 0,0-8 0,0-1 0,0 1 0,0-1 0,2-1 0,5-5 0,-3-4 0,9-9 0,0-18 0,7-4 0</inkml:trace>
  <inkml:trace contextRef="#ctx0" brushRef="#br0" timeOffset="1365">4086 922 12287,'-30'-20'0,"1"3"0,12 2 0,4 1 0,-5 10 0,16-5 0,2 9 0,13 0 0,5 0 0,10 9 0,3 2 0</inkml:trace>
  <inkml:trace contextRef="#ctx0" brushRef="#br0" timeOffset="1767">4537 1235 12287,'-11'9'0,"0"-7"0,5 5 0,-5-5 0,-9 7 0,11-9 0,9 0 0,9-2 0,11-12 0,-1-1 0,1-2 0,6-3 0,0 1 0,-2-1 0,-2 0 0,-9-6 0,0 0 0,0 2 0,-2 2 0,4 3 0,-8-1 0,-3 1 0,-4 1 0,-6 5 0,-7 7 0,-7 3 0,-4 3 0,-2 0 0,2 0 0,-4 9 0,1 4 0,1 5 0,-2 1 0,6 7 0,-4 3 0,4-1 0,3 0 0,-1 7 0,1-2 0,1 2 0,5-3 0,4 3 0,9-7 0,0 1 0,0-1 0,11 3 0,7-10 0,8-3 0,4-1 0,5-8 0,9-3 0,4-3 0,2-3 0,2-5 0,7-8 0,8-9 0,3-17 0</inkml:trace>
  <inkml:trace contextRef="#ctx0" brushRef="#br0" timeOffset="2249">5301 1079 12287,'-11'-13'0,"5"-1"0,4 8 0,2-7 0,2 6 0,4-6 0,7 0 0,5 2 0,2-4 0,1 6 0,3-2 0,2-4 0,-2-2 0,-8-1 0,-3 3 0,2 2 0,-6 0 0,-3-7 0,-4 1 0,-4 8 0,-7 4 0,-10 5 0,-3 2 0,-11 2 0,-1 3 0,-3 1 0,-1 14 0,4-3 0,3 1 0,3-1 0,2 14 0,6-5 0,9 6 0,7 1 0,8-7 0,9-4 0,13-5 0,5-1 0,-1-3 0,12-2 0,-5 4 0,0-2 0,0 2 0,4-4 0,-8 2 0,4 0 0,2-2 0,-2 4 0,-2-6 0,-5 2 0,-1 4 0,-5 3 0,-9-1 0,-4-2 0,-2-2 0,-3 0 0,-6 7 0,-2 0 0,-5-1 0,-6 7 0,-13 0 0,-9-2 0,-8-2 0,-1-2 0,-10-1 0,-5 1 0,-4 0 0,-2-1 0,4 1 0,0-3 0,2-4 0,-4 5 0,13-7 0,-9 8 0</inkml:trace>
  <inkml:trace contextRef="#ctx0" brushRef="#br0" timeOffset="3232">88 2470 12287,'-20'0'0,"1"0"0,1-2 0,5-5 0,-4 5 0,17-6 0,0 8 0,11 0 0,6 0 0,3 0 0,2 0 0,4 2 0,6 4 0,5 3 0,5 6 0,4-4 0,6-2 0,4 4 0,5-7 0,5-1 0,6-3 0,13-2 0,8-2 0,-42-1 0,1-1 0,2-2 0,3-1 0,6-2 0,2-1 0,2-2 0,1 0 0,0-2 0,-1-1-80,0 0 1,1 0 0,9 0 0,1-1 0,-3-1 0,0-1 0,1 4 0,0 0 79,-3 3 0,0 0 0,5-1 0,-1 0 0,-5 5 0,0 1 0,-1-1 0,1-1 0,0 1 0,0 1 0,3 1 0,0 1 0,-7 3 0,-1 0 0,1-1 0,-1 0 0,0-1 0,1-1 0,7 1 0,1 0 0,-6 3 0,-1 0 0,-2-1 0,-1 0 0,-4-3 0,0 1 0,4 2 0,1 0 0,-5-3 0,0-1 0,0 2 0,0 0-25,0 0 0,0-1 0,0-2 0,-2-1 0,-8 3 0,-2 1 0,48-3 25,-2-3 0,2 7 0,-11-4 0,3 3 0,-16 3 0,22 0 0,-14-2 0,1-2 0,2-3 0,-4 1 0,-5 6 0,-4 0 0,-5 0 0,16 0 0,-13-2 0,4-3 0,2-1 0,9-7 0,-7 4 0,5-2 0,6-4 0,7 4 0,-7-2 0,3 0 0,1 2 0,-40 3 0,-1 1 0,42 0 0,-5 3 0,-6 2 0,4-5 0,-11 0 0,0 3 0,0 2 0,1 2 0,-14 0 0,-5 0 0,-1 0 0,11 0 0,-10 0 0,1 0 155,-4 0 0,-1 0 0,-6 0 1,0 0-156,0 0 0,-2 0 0,-7 0 0,-2 0 62,-5 0 1,3 6-1,-9 1-62,-2-3 0,-11-1 0,-6-3 0,-14 0 0,-1-9 0,-5-4 0,6-5 0,-4-1 0,0-1 0</inkml:trace>
  <inkml:trace contextRef="#ctx0" brushRef="#br0" timeOffset="3648">8163 99 12287,'-11'-20'0,"-7"0"0,5 1 0,5-1 0,-1 9 0,9 3 0,0 10 0,2 4 0,5 7 0,4 5 0,8 1 0,1 3 0,-1 4 0,1 5 0,-3 10 0,-1 5 0,-3 6 0,-2 5 0,4 4 0,-4 4 0,-3 7 0,-1 13 0,-7 6 0,0 3 0,0-2 0,-1-40 0,0 2 0,-1-2 0,-1-1 0,-1-1 0,0 0 0,-7 48 0,6-47 0,-1 0 0,-7 38 0,4-6 0,0-4 0,7-10 0,-4-14 0,4-7 0,2-7 0,0 2 0,2-12 0,2-1 0,3-3 0,6-6 0,-5-1 0,1 0 0,0-1 0,0-6 0,-3 0 0,5 0 0,0-2 0,6-2 0,-6-9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20.30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216 175 12287,'-20'0'0,"1"0"0,1 2 0,3 2 0,2 5 0,-2 2 0,-1 2 0,1 9 0,2 2 0,-2 2 0,4 6 0,0-3 0,2 1 0,5 5 0,-5 0 0,3 0 0,1-5 0,3-1 0,2-3 0,0-7 0,0 1 0,2-9 0,5-5 0,4-14 0,8-10 0,1-8 0,0-4 0,1 3 0,3-5 0,3-3 0,-4-2 0,8-9 0,-1 0 0,3 5 0,0 6 0,-7-2 0,4 7 0,1-3 0,-1 0 0,-6 12 0,2-1 0,-4 7 0,-4 12 0,-5 6 0,-7 14 0,-6 5 0,-4 10 0,-5 3 0,-2 2 0,-2 3 0,-6-1 0,-1 0 0,0 0 0,3-2 0,2-2 0,4-5 0,2-1 0,-4-3 0,7-6 0,-1-3 0,-2-4 0,9-4 0,0-9 0,9-9 0,11-6 0,1-7 0,6-4 0,-4-13 0,10 2 0,0-3 0,-3-3 0,5-1 0,-7 5 0,3 0 0,4 0 0,-5 2 0,1 2 0,-3 4 0,-4 3 0,-2 8 0,-3 10 0,1 1 0,-3 5 0,-1 10 0,-5 7 0,-3 5 0,-1 8 0,-7 2 0,0 0 0,0 1 0,0 10 0,0-4 0,0-1 0,0 4 0,0-1 0,0 2 0,0-2 0,0-5 0,0 3 0,0-6 0,0-1 0,0 0 0,0-2 0,-9-15 0,-2-2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2:19.64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5.60179E6"/>
      <inkml:brushProperty name="anchorY" value="-4.28384E6"/>
      <inkml:brushProperty name="scaleFactor" value="0.5"/>
    </inkml:brush>
    <inkml:brush xml:id="br1">
      <inkml:brushProperty name="width" value="0.22857" units="cm"/>
      <inkml:brushProperty name="height" value="0.22857" units="cm"/>
      <inkml:brushProperty name="color" value="#FF4E00"/>
      <inkml:brushProperty name="inkEffects" value="rainbow"/>
      <inkml:brushProperty name="anchorX" value="-5.6175E6"/>
      <inkml:brushProperty name="anchorY" value="-4.29393E6"/>
      <inkml:brushProperty name="scaleFactor" value="0.5"/>
    </inkml:brush>
  </inkml:definitions>
  <inkml:trace contextRef="#ctx0" brushRef="#br0">99 8095 12287,'-9'-18'0,"-4"5"0,2-2 0,0 6 0,0 1 0,0-1 0,-4 5 0,6 1 0,1 3 0,8 0 0,8 0 0,5 0 0,5 0 0,1 0 0,3 0 0,4 0 0,7 0 0,4 0 0,9-2 0,4-4 0,4-5 0,7 0 0,11-13 0,2 2 0,7-4 0,4-2 0,-39 8 0,1-2 0,45-17 0,-46 19 0,1-1 0,-1 0 0,0 0 0,0-1 0,-1-1 0,38-23 0,-5 2 0,-1 3 0,-1 2 0,-13-3 0,-2-1 0,2-3 0,7-8 0,-1 1 0,1-1 0,-2 2 0,8-9 0,-15 2 0,2-4 0,-2-7 0,-27 31 0,-1 0 0,20-37 0,-5-9 0,-26 40 0,-1-2 0,2-6 0,0-1 0,-1 5 0,-1 0 0,-1 0 0,-3 0 0,12-44 0,-15 43 0,0 0 0,14-46 0,-13 47 0,-1 0 0,0-2 0,0-1 0,-1-4 0,-2-1 0,-3 3 0,-3-1 0,-1 4 0,-1 0 0,-1-47 0,-2 46 0,0-1 0,0-42 0,0 1 0,0 5 0,-1 38 0,0-1 0,-6-39 0,1 40 0,-1 0-38,-2-6 0,1-2 0,1-3 1,0 0-1,1 1 0,-1 0 0,0 2 1,-1 0 37,0 2 0,-1-1 0,0-2 0,0 0 0,1 4 0,1-1 0,1-1 0,1 1 0,1 2 0,-1-1 0,-2-10 0,-1 1 0,3 6 0,-1 0 0,0-1 0,-1-2 0,1 0 0,-1 0 0,1 1 0,-1 3 0,-12-40 0,-1 8 0,0 5 0,-6-8 0,-2 14 0,0 1 0,-3-1 0,1 1 0,6 15 0,-5-11 0,1 2 0,8 5 0,-3 12 0,5 5 0,3 2 0,-5-4 0,12 6 0,-1 3 0,0 1 0,3-4 0,6 1 0,0-1 0,0-2 0,0 0 0,2-6 0,4 6 0,7 6 0,3-5 0,-1 12 0,-4 2 0,-3 3 0,6 3 0,-6 8 0,1-1 0,0 1 0,6 1 0,-2 1 0,7-1 75,6-3 1,6-6-1,14 1 1,6-6-76,5-5 0,15-3 0,6-1 0,7-5 0,-37 20 0,0 0 0,2 1 0,0 0 0,0-1 0,0 0 0,0 0 0,-2 2 0,-2 2 0,0 0 0,2-3 0,0 0 0,23-8 0,-5 3 0,-10-1 0,-1 12 0,-9-1 0,-16 9 0,-10 11 0,-16 0 0,-4 0 0,0 9 0,-9 2 0,9 8 0</inkml:trace>
  <inkml:trace contextRef="#ctx0" brushRef="#br1" timeOffset="334">3215 255 18216,'-20'-59'-1340,"1"9"1,-1 2 370,0 9 830,1 9 0,10 10 0,9 14 0,11 3 355,6 3 1,12 0 0,3 0 0,3 0-78,-2 0 0,10 0 0,-1 0 0,6 0-40,6 0 0,7 0 1,2 0-1,-2 0-25,2 0 1,0 0 0,-2 0-1,0 0-85,-2 0 0,2 7 0,-15 2 0,-5 2 107,-6 4-1,0 2 1,-9 3 0,-4-1-99,-7 1 1,-6 8 0,-11 7 0,-5 9 135,-6 8 1,-15 11-1,-9 3 1,-7-1-148,1 2 0,-5-6 0,2 7 0,5-3-30,6 0 0,0-1 0,9-8 0,2-1-264,2-1 219,2 16 0,-8-9 0,-2 17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3:33.53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297 142 12287,'-3'7'0,"-1"-4"0,-3 1 0,1-2 0,-1-1 0,3 2 0,1-4 0,4-1 0,1-2 0,3-2 0,1-4 0,3-1 0,0-1 0,-1 0 0,-1 0 0,0 1 0,-1-1 0,-2 0 0,2 0 0,-4 3 0,-1-1 0,0 0 0,-4 2 0,-1 4 0,-3 1 0,-2 3 0,-2 0 0,-3 3 0,-1 5 0,0 4 0,-1 5 0,2 5 0,-1 2 0,-1 5 0,3 7 0,2 4 0,1 4 0,2 3 0,3 12 0,1-3 0,1 6 0,2 1 0,0 5 0,1-2 0,0-3 0,0-1 0,0 0 0,0-4 0,-1-2 0,-1-1 0,-1 2 0,-2-12 0,0-3 0,0-3 0,0-2 0,-1-4 0,0-1 0,-2-1 0,0 0 0,1-4 0,-2-2 0,0-2 0,-2-5 0,2-6 0,1-3 0,1-5 0,1-2 0,1-4 0,2-7 0,3-7 0,0-3 0,0-4 0,3-9 0,2 0 0,3-1 0,1 1 0,3 1 0,-1 5 0,1 3 0,-1 1 0,1 3 0,-2 3 0,0 4 0,2 3 0,1 3 0,0 9 0,1 6 0,-1 6 0,3 3 0,0 10 0,-1 3 0,-1 4 0,-4 7 0,-1 2 0,-2 4 0,-2 4 0,-2 7 0,-3-1 0,-2 1 0,-2 3 0,-3 6 0,-6 1 0,0 2 0,-1 3 0,-4 7 0,0-1 0,-1-1 0,-1-4 0,-2 7 0,1-6 0,2 0 0,2 2 0,0 0 0,3-6 0,2-1 0,1-1 0,3 6 0,4-11 0,1-2 0,3-4 0,0 2 0,3-12 0,1-4 0,2-3 0,3-3 0,1-3 0,0-1 0,-1-3 0,3 2 0,-1-11 0,-1-6 0,-1-6 0,-4-6 0,0-9 0,-1-4 0,0-7 0,2-12 0,-1-5 0,-2-14 0,0-3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3:52.4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30 310 12287,'-3'-10'0,"-2"0"0,-2 0 0,1 3 0,1 0 0,1-1 0,4 1 0,0 3 0,0 1 0,0 6 0,1 3 0,1 5 0,0 0 0,0 2 0,1 1 0,0 2 0,-1 1 0,1 3 0,-2-2 0,2 0 0,0-1 0,-1 0 0,1-1 0,-2-3 0,0-1 0,2-2 0,-1 0 0,-2-2 0,0-5 0,0-4 0,0-5 0,0-5 0,0-5 0,0-3 0,0-3 0,3-4 0,-1 0 0,0 1 0,2 0 0,-1-5 0,3 2 0,-1 1 0,0 1 0,2 2 0,0 5 0,1 3 0,-1 2 0,0 2 0,1 5 0,-2 4 0,0 8 0,-2 3 0,-1 1 0,1 2 0,-3 3 0,2 0 0,-2 1 0,3 2 0,-2-2 0,0 2 0,-2 0 0,0 0 0,0-2 0,1-1 0,2 1 0,-2-1 0,1-1 0,0-2 0,0 0 0,0-2 0,2-3 0,0-2 0,0-1 0,1 0 0,6-10 0,0-1 0</inkml:trace>
  <inkml:trace contextRef="#ctx0" brushRef="#br0" timeOffset="431">361 155 12287,'-5'-3'0,"0"-2"0,0 2 0,-1-3 0,-1 4 0,1-3 0,-4 2 0,2 2 0,1 0 0,0 2 0,-1 1 0,1 3 0,0 2 0,2 1 0,0 1 0,-1 4 0,3-2 0,-1 1 0,2 2 0,0-1 0,-1 2 0,3-1 0,0-1 0,0-1 0,3-3 0,0 2 0,1-2 0,2-2 0,-2 2 0,1-6 0,0 1 0,2-2 0,0-1 0,1-2 0,-1-4 0,0-4 0,1-3 0,-1-1 0,0-2 0,0-2 0,-1 2 0,-1-1 0,0 1 0,-1-3 0,0 4 0,0 0 0,-3 1 0,0 4 0,-1-1 0,0 2 0,0 3 0,0 0 0,-2 4 0,-1 1 0,2 4 0,0 3 0,1 0 0,0 1 0,0 2 0,0 2 0,0 2 0,0 1 0,0-1 0,0-2 0,0 2 0,0-2 0,1-1 0,1-1 0,0 0 0,2-2 0,0-3 0,0 0 0,4-3 0,4-2 0</inkml:trace>
  <inkml:trace contextRef="#ctx0" brushRef="#br0" timeOffset="1182">486 104 12287,'-7'0'0,"-1"1"0,2 1 0,1 3 0,-1 2 0,4 3 0,0 2 0,1 2 0,1 3 0,0 1 0,0 0 0,0 0 0,0 1 0,1-3 0,1-3 0,0-2 0,3 1 0,-2-3 0,1-2 0,-2-4 0,0-5 0,2-2 0,-2-4 0,1-2 0,0-3 0,-2-3 0,2-2 0,-1-1 0,1-1 0,2-1 0,0 2 0,-1 2 0,1 1 0,-1 1 0,2 1 0,-1 1 0,1 3 0,-2-2 0,1 8 0,-1-1 0,1 8 0,-3 2 0,2 4 0,-2 1 0,0 2 0,-2 1 0,0 2 0,0 1 0,0-2 0,0 0 0,0-1 0,0 0 0,0-2 0,0 0 0,-2-1 0,0-3 0,-1-1 0,3-4 0,0-8 0,0-9 0,0 0 0,3-3 0,2 0 0,2 2 0,0 1 0,0 0 0,-1 1 0,1 1 0,1 1 0,0 3 0,-2 0 0,-1 2 0,0 2 0,2 4 0,0 1 0,-3 4 0,2 4 0,-3 1 0,-2 1 0,0 2 0,0 0 0,1 3 0,0 0 0,0-1 0,-2 1 0,0 0 0,1-1 0,2-2 0,-2 1 0,3-3 0,0-1 0,1-1 0,-1-2 0,5-1 0,0-2 0,0-2 0,5-7 0,-2-2 0,2-3 0,0-2 0,0-1 0,-1-1 0,-1-2 0,-2 0 0,3-3 0,-3 2 0,-2 0 0,-3 0 0,1 1 0,-3 3 0,-2 0 0,0 1 0,-4 3 0,-2 2 0,-2 2 0,0 1 0,0 2 0,-2 3 0,0 1 0,0 1 0,-2 3 0,2 5 0,-2 2 0,0 2 0,2 1 0,-1 0 0,2 1 0,1 2 0,0 1 0,2-1 0,3 0 0,1 0 0,1 2 0,2-3 0,2-1 0,3 0 0,5-2 0,1-2 0,1-3 0,3-3 0,-1-3 0,2-3 0,0-2 0,1-3 0,3-3 0,0-6 0</inkml:trace>
  <inkml:trace contextRef="#ctx0" brushRef="#br0" timeOffset="1566">1177 74 12287,'-7'0'0,"-4"0"0,3 0 0,-1-1 0,3-1 0,2 1 0,2-1 0,2 1 0,0 1 0,1 0 0,3 1 0,-1 1 0,3 0 0,-1 3 0,1 0 0,2 2 0</inkml:trace>
  <inkml:trace contextRef="#ctx0" brushRef="#br0" timeOffset="1821">1177 192 12287,'-7'0'0,"0"0"0,-1 3 0,1-2 0,3 2 0,4-3 0,5 0 0,1-3 0,2-1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3:59.5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125 173 12287,'0'-8'0,"0"1"0,0-1 0,0 4 0,0-1 0,0-1 0,0-1 0,0 0 0,0 0 0,0-1 0,0 1 0,0 0 0,0-1 0,0 1 0,0 0 0,0-1 0,0 1 0,0 2 0,0 0 0,0 4 0,0 1 0,0 4 0,0 6 0,0 3 0,0 4 0,-3 1 0,-2 5 0,-1 1 0,1 0 0,-1 3 0,1-1 0,-2 0 0,0 2 0,1 0 0,0 2 0,1-1 0,-1 1 0,0-4 0,-2-1 0,1-1 0,0-2 0,0 0 0,1-7 0,2-1 0,1-3 0,-3-4 0,5-5 0,-1-4 0,1-4 0,1-3 0,0-3 0,1-6 0,1-4 0,3-1 0,-1-4 0,1 1 0,0 1 0,-1 0 0,2-3 0,-3 1 0,1-1 0,2 1 0,0 0 0,0 3 0,-2 2 0,2 1 0,0-1 0,0 5 0,-1 1 0,0 3 0,1 3 0,0 3 0,-1 2 0,0 3 0,2 1 0,0 1 0,1 0 0,-1 1 0,0 2 0,1 4 0,-1 2 0,0 4 0,0 1 0,-2 3 0,1 6 0,-1-1 0,1 1 0,-1 3 0,1-3 0,-2 2 0,1-1 0,0-2 0,-1 3 0,2-5 0,-2 0 0,-1-1 0,0 0 0,-2-3 0,0-1 0,2-1 0,0 0 0,-1-4 0,0-1 0,0-1 0,-1-3 0,-1 0 0,0-3 0,0 1 0</inkml:trace>
  <inkml:trace contextRef="#ctx0" brushRef="#br0" timeOffset="450">96 379 12287,'-8'0'0,"4"-3"0,-1 1 0,3-4 0,0 1 0,4-2 0,4 0 0,3 1 0,3 1 0,2-2 0,1 2 0,2-1 0,0-2 0,3 1 0,1 0 0,2-1 0,0 1 0,3 0 0</inkml:trace>
  <inkml:trace contextRef="#ctx0" brushRef="#br0" timeOffset="883">456 349 12287,'-4'-3'0,"0"1"0,2-3 0,0 3 0,-3-3 0,3 3 0,-3 0 0,0 1 0,-3 1 0,1 0 0,0 1 0,-1 1 0,1 3 0,0 4 0,2 2 0,0 0 0,1-1 0,-2 2 0,2 1 0,1-2 0,0 3 0,3-2 0,0 1 0,0 0 0,1-3 0,2-2 0,1-1 0,3 0 0,1-3 0,2-1 0,2-2 0,2-1 0,1-1 0,0-2 0,2-2 0,0-4 0,3-3 0,-1-3 0,3 1 0</inkml:trace>
  <inkml:trace contextRef="#ctx0" brushRef="#br0" timeOffset="1533">647 334 12287,'0'-4'0,"0"0"0,0 2 0,0 0 0,0-3 0,0 3 0,0-3 0,0 3 0,-2-2 0,0 2 0,-2 1 0,2-2 0,0 3 0,-2 0 0,1 3 0,-2-1 0,2 2 0,-1 0 0,1 0 0,-3 1 0,2 2 0,-1 0 0,1 1 0,1-1 0,0 0 0,1-2 0,0 0 0,-1 0 0,3 3 0,0-1 0,0 0 0,0 1 0,0-1 0,1-1 0,2-1 0,-3-1 0,3-1 0,1-2 0,-3 2 0,2-3 0,-3 0 0,0 0 0,0-3 0,0 2 0,0-2 0,0 3 0,0 0 0,0 3 0,1-1 0,1 2 0,-1-1 0,2 2 0,-3-3 0,1 2 0,1 0 0,0 1 0,3-3 0,-2 2 0,2-1 0,0-1 0,2 1 0,0 0 0,0-2 0,1 0 0,2-1 0,0 0 0,1-1 0,0-1 0,1-1 0,-2-3 0,2 1 0,0-3 0,3-4 0</inkml:trace>
  <inkml:trace contextRef="#ctx0" brushRef="#br0" timeOffset="2716">861 349 12287,'0'-5'0,"0"0"0,-3 3 0,1-3 0,-4 1 0,1-1 0,1-1 0,-1 4 0,0-1 0,-2 3 0,0 1 0,0 2 0,1 1 0,2 3 0,1 0 0,-1 1 0,0-1 0,0 0 0,2 3 0,0 0 0,1-1 0,1-1 0,0 2 0,0 0 0,1-1 0,1-1 0,2-1 0,3-2 0,-1-1 0,-2 0 0,1-2 0,4-2 0,0 0 0,3-1 0,1-1 0,-3-3 0,-1-2 0,-4-1 0,1-1 0,-1-1 0,-1 1 0,-2 0 0,0 0 0,0 0 0,-1-1 0,-2 2 0,-2 1 0,-2 0 0,-1 0 0,-1 1 0,-1 2 0,1 1 0,-1 0 0,1 1 0,0 0 0,-1 0 0,3 1 0,1 1 0,2 1 0,0 2 0,2-3 0,2 3 0,3-2 0,1-1 0,2 0 0,-1 0 0,0 0 0,1-1 0,-1-1 0,1 0 0,-1-1 0,0 3 0,1 0 0,-1 0 0,0 0 0,1 0 0,-3 0 0,-1 0 0,-2 1 0,1 2 0,-3 1 0,0 3 0,0 0 0,0 1 0,0-1 0,0 0 0,0 1 0,0-1 0,0 1 0,0-1 0,1 0 0,2 1 0,-3-1 0,3 0 0,-2 1 0,-1-1 0,1-2 0,1 0 0,0-1 0,3 1 0,0-3 0,-1-3 0,0-3 0,1 0 0,-1-1 0,0-2 0,1-1 0,0-1 0,-2-1 0,3-2 0,-2 2 0,1 1 0,-1 1 0,-2-2 0,1 0 0,0 1 0,-1 1 0,3-3 0,-2-1 0,-1 2 0,-2 0 0,0 2 0,0 3 0,0 5 0,0 5 0,0 2 0,0-2 0,0 1 0,0 1 0,0 2 0,0 1 0,0-2 0,0 1 0,0 1 0,0 0 0,0-1 0,0 1 0,0-1 0,2 2 0,1-2 0,-1 0 0,-2 0 0,0 0 0,0 1 0,0-1 0,1-4 0,2-2 0,-2-4 0,3-3 0,0-4 0,1-1 0,-3-1 0,0-3 0,2 0 0,-3-2 0,4 1 0,0 1 0,-1 1 0,2 0 0,-3-1 0,1 2 0,-1 0 0,0 1 0,-1 3 0,0 0 0,3 2 0,-3 0 0,2 3 0,-3 0 0,2 4 0,-2 3 0,3 2 0,-2 0 0,0 0 0,-1 1 0,1 1 0,1 1 0,-2 0 0,0 1 0,1-3 0,1 2 0,-1 0 0,-2 0 0,0 2 0,0-1 0,0 0 0,0 1 0,0 0 0,0-2 0,0-2 0,0-4 0,4-4 0,0-4 0</inkml:trace>
  <inkml:trace contextRef="#ctx0" brushRef="#br0" timeOffset="3131">1339 18 12287,'-3'-6'0,"-2"1"0,2 1 0,-4 1 0,6 3 0,-1 0 0,1 4 0,1 3 0,1 3 0,0 3 0,2 0 0,-2 2 0,3 3 0,-1 3 0,0 1 0,1 3 0,-2 4 0,-2 0 0,0 0 0,0-1 0,0 4 0,0-4 0,-1-3 0,-1-3 0,0-1 0,-2-8 0,1-1 0,1 0 0,1-3 0,1-5 0,0-4 0,0-4 0,1-5 0,2-1 0,1-7 0,3 2 0</inkml:trace>
  <inkml:trace contextRef="#ctx0" brushRef="#br0" timeOffset="3522">1243 268 12287,'-7'0'0,"0"-2"0,-1-1 0,4 1 0,2 2 0,4 0 0,3 0 0,4 0 0,3 0 0,1-1 0,2-1 0,1 1 0,0-3 0,0 2 0,2 0 0,1-3 0,-2 1 0,0 0 0,1-1 0,1-2 0</inkml:trace>
  <inkml:trace contextRef="#ctx0" brushRef="#br0" timeOffset="3947">1574 320 12287,'-6'-4'0,"3"-2"0,-4 3 0,0-1 0,1 1 0,-1-1 0,0 0 0,2 0 0,-1 1 0,1-1 0,-2 1 0,0-2 0,-1 3 0,4-1 0,-1 4 0,2 1 0,-2 3 0,3 3 0,-1 1 0,0 1 0,1 2 0,-2-2 0,1 2 0,2 1 0,0 1 0,1 0 0,0-2 0,0-2 0,0 0 0,0 0 0,1-1 0,1-1 0,2-3 0,4-1 0,1 0 0,1-3 0,1-3 0,-2-3 0,0-2 0,0-3 0,2 1 0,-1-4 0,-1 0 0,-1 0 0,-1-2 0,-2 1 0,0 1 0,1 1 0,-2 0 0,0 0 0,-1 2 0,-1 2 0,-1 1 0,-1-1 0,-1 5 0,-1 3 0,1 3 0,-3 5 0,2 0 0,0 2 0,-1-2 0,3 2 0,0 0 0,0 0 0,0 2 0,0-2 0,0-1 0,0-1 0,0 0 0,0-1 0,1 0 0,1 1 0,0-4 0,3-2 0,3-1 0,4-1 0</inkml:trace>
  <inkml:trace contextRef="#ctx0" brushRef="#br0" timeOffset="4345">1685 253 12287,'0'-4'0,"0"-1"0,0 3 0,0-1 0,0 4 0,0 1 0,0 3 0,0 1 0,0 3 0,0 0 0,0 1 0,0 2 0,0-1 0,0 2 0,0-1 0,0-2 0,0 3 0,0-3 0,0 1 0,0-1 0,0 0 0,0-2 0,0-1 0,0-2 0,0 0 0,1-4 0,0-1 0,2-5 0,2-1 0,-2-1 0,1-1 0,2 1 0,0-3 0,1-1 0,-2 1 0,0-1 0,0 1 0,3 3 0,-2 0 0,-1-1 0,2 1 0,-3 0 0,1 0 0,-1 2 0,-1 1 0,2 2 0,1 0 0,-2 0 0,1 2 0,-1 0 0,1 3 0,-3 2 0,-1 4 0,-1 1 0,0-1 0,0 2 0,0-2 0,0 2 0,0 1 0,0-1 0,0-1 0,0 2 0,-1-2 0,-1-1 0,1 2 0,-2-1 0,2-1 0,1-5 0,0 3 0,0-3 0</inkml:trace>
  <inkml:trace contextRef="#ctx0" brushRef="#br0" timeOffset="5098">2001 47 12287,'0'9'0,"-1"0"0,-1 0 0,1 8 0,-2 0 0,0 4 0,1 4 0,-4 1 0,2 3 0,-1 1 0,0-1 0,3 1 0,-2-1 0,0-2 0,3-5 0,-3 1 0,2-9 0,0-1 0,2-2 0,0-4 0,3-2 0,-2-3 0,4-4 0,-2-3 0,3-5 0,-2-1 0</inkml:trace>
  <inkml:trace contextRef="#ctx0" brushRef="#br0" timeOffset="5494">1869 283 12287,'-4'0'0,"0"-3"0,4-1 0,4-3 0,4 1 0,3 2 0,3 1 0,2 0 0,1 1 0,2-1 0,3-1 0,3 1 0,1-1 0,0 1 0,-1 1 0,-2 1 0,-5-2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21.0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204 159 12287,'0'-4'0,"0"0"0,0 1 0,0 3 0,-1-6 0,0 3 0,-2-1 0,1 2 0,2-3 0,0 0 0,0-2 0,0 0 0,0 0 0,-1 1 0,0 1 0,-3 1 0,1 1 0,-3 0 0,-3 4 0,-1 1 0,-4 3 0,2 4 0,-5 1 0,0 1 0,1 1 0,-3 4 0,3 0 0,1-1 0,2-2 0,4 0 0,4-2 0,1 0 0,0-2 0,3-2 0,4-1 0,3-2 0,3-1 0,3 0 0,0-2 0,1 2 0,1-2 0,0 2 0,1 0 0,-1 1 0,0-1 0,-1 2 0,-1-1 0,-1 1 0,-4-1 0,3 1 0,-4 2 0,-1 0 0,-1 0 0,-3 0 0,-2 0 0,-3 0 0,-3 0 0,1 0 0,-6 1 0,-2 1 0,-2 0 0,-1 1 0,1-3 0,0 0 0,0 0 0,2-4 0,2 0 0,1-2 0,1-1 0,1-1 0,4-2 0,3-1 0,2-5 0,2-1 0,3-1 0,1-1 0,4-2 0,2 0 0,1 0 0,1 0 0</inkml:trace>
  <inkml:trace contextRef="#ctx0" brushRef="#br0" timeOffset="762">246 313 12287,'-4'3'0,"0"-2"0,2 1 0,1-1 0,-1-1 0,5-1 0,4-1 0,0-2 0,2-3 0,-1 0 0,-1 0 0,3-1 0,-1 0 0,-1-2 0,0 2 0,-1 0 0,0 1 0,-3 0 0,-1 0 0,0 0 0,-1 0 0,-3 1 0,-3 1 0,-3 3 0,0 1 0,0 4 0,0 2 0,0 1 0,0 1 0,1 0 0,1 1 0,0 1 0,1 1 0,-2 2 0,3-3 0,-1-1 0,2-1 0,2 0 0,0 0 0,0 0 0,3-1 0,2 0 0,1-2 0,1-1 0,3-1 0,2-2 0,1 0 0,1 0 0,0-3 0,0-1 0</inkml:trace>
  <inkml:trace contextRef="#ctx0" brushRef="#br0" timeOffset="868">534 201 12287,'-3'-4'0,"2"1"0,-3 2 0,2-1 0,0 1 0,-2-1 0,1 0 0,-1 0 0,-2 0 0,2 0 0,0 2 0,-2 0 0,2 0 0,0 0 0,-1 0 0,1 3 0,-2 1 0,1 3 0,-1 1 0,-1 1 0,0 0 0,0 2 0,1 2 0,1 0 0,1 1 0,2 0 0,0-1 0,0-1 0,2 1 0,3-4 0,2 0 0,1-2 0,3-3 0,1-1 0,1-3 0,2 0 0,0-3 0,2-2 0,0-4 0,2-3 0,2-4 0,-1-2 0</inkml:trace>
  <inkml:trace contextRef="#ctx0" brushRef="#br0" timeOffset="1544">703 18 12287,'-3'-5'0,"1"1"0,-3 1 0,0-1 0,-1 3 0,2 1 0,1 4 0,3 2 0,0 4 0,0 2 0,0 2 0,0 2 0,0 2 0,0 2 0,0-1 0,0 2 0,2 1 0,0 1 0,1 0 0,0 2 0,-2-3 0,1-2 0,0-2 0,0-1 0,-1-2 0,1-3 0,0-3 0,0-4 0,-1-2 0,2 1 0,-3-1 0</inkml:trace>
  <inkml:trace contextRef="#ctx0" brushRef="#br0" timeOffset="1756">576 208 12287,'-7'-6'0,"1"0"0,1 1 0,0 3 0,3-3 0,0 1 0,4-1 0,4 0 0,2 0 0,1 1 0,3 0 0,3 1 0,0 1 0,4-1 0,-2 1 0,0 0 0,0 2 0,0 0 0,-2 0 0,0 0 0,2 0 0,-1 3 0,-3 1 0,-4 3 0,0 0 0,-5 0 0,0 0 0,-1 0 0,-3 0 0,0-3 0,-1 0 0,-1-1 0,1 1 0,-2-2 0,0 3 0,2 2 0,-1 2 0,1 1 0,1 2 0,0-3 0,0-1 0,0 0 0,0 0 0,0 2 0,0-2 0,1-1 0,0-1 0,2-1 0,-2 0 0,1-2 0,0 0 0,2-6 0,3-1 0</inkml:trace>
  <inkml:trace contextRef="#ctx0" brushRef="#br0" timeOffset="1757">801 60 12287,'-6'1'0,"1"1"0,0 0 0,2 3 0,1-1 0,2 3 0</inkml:trace>
  <inkml:trace contextRef="#ctx0" brushRef="#br0" timeOffset="2651">963 145 12287,'-3'-4'0,"-2"1"0,1 3 0,-1 0 0,0 0 0,-1 3 0,-1 1 0,2 3 0,1 0 0,1 3 0,-2 0 0,2 2 0,0 0 0,0 1 0,1-1 0,2 1 0,0-2 0,0 2 0,0-3 0,2-1 0,1-1 0,1-1 0,1-1 0,2-1 0,0-3 0,0-1 0,0-2 0,0-1 0,0-2 0,-1-4 0,-1 0 0,-3-2 0,1-1 0,-1 1 0,0 1 0,-1-1 0,-1 0 0,-1-2 0,-1 3 0,-3 1 0,1 1 0,-1 0 0,0 0 0,-1 0 0,-1 3 0,0 1 0,2 3 0,0 0 0,4 0 0,-2 0 0</inkml:trace>
  <inkml:trace contextRef="#ctx0" brushRef="#br0" timeOffset="3059">1033 152 12287,'0'-4'0,"-1"1"0,0 3 0,-2 3 0,1 1 0,2 3 0,0 0 0,0 3 0,0-2 0,0 4 0,0 0 0,0-1 0,0 1 0,0-2 0,1 1 0,1-1 0,-1-1 0,2-2 0,0 0 0,-2-3 0,3-2 0,-3-6 0,3-4 0,-1-2 0,-1-2 0,1-3 0,-1 0 0,1-2 0,2-2 0,-1 3 0,1 1 0,0 3 0,-3 0 0,2 3 0,0 2 0,0 1 0,-2-1 0,3 5 0,-1 3 0,3 3 0,0 3 0,-3 3 0,4-2 0,-2 4 0,-1 0 0,1 2 0,0-1 0,-1-1 0,-1 0 0,-1 1 0,2 0 0,-3 1 0,0-1 0,-1-1 0,-1 1 0,3-5 0,1 2 0</inkml:trace>
  <inkml:trace contextRef="#ctx0" brushRef="#br0" timeOffset="3060">1504 138 12287,'-7'-4'0,"2"4"0,0-3 0,0 3 0,1-1 0,-1-2 0,4 3 0,-2-1 0,5 4 0,0 1 0,4 1 0,-2 2 0</inkml:trace>
  <inkml:trace contextRef="#ctx0" brushRef="#br0" timeOffset="3061">1504 264 12287,'-6'-1'0,"1"-1"0,1 1 0,2-1 0,1 1 0,1-2 0,4-1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31.7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134 409 12287,'-7'-4'0,"2"4"0,0-3 0,0 3 0,1-1 0,-1-2 0,4 3 0,-2-4 0,3 1 0,-1 3 0,-1-3 0,-2 3 0,-3 0 0,0 0 0,0 3 0,0 1 0,-1 3 0,1 0 0,0 0 0,0 3 0,0 0 0,1 2 0,1 0 0,0 1 0,3 0 0,-2 1 0,1-1 0,1-1 0,1-1 0,1-3 0,1 2 0,1-2 0,2-2 0,1-2 0,0-1 0,0-2 0,1 3 0,1-2 0,0-1 0,0-3 0,0 1 0,1-5 0,-2-1 0,-2-2 0,3 0 0,-3 1 0,0 0 0,1-2 0,-3-1 0,2 0 0,-1 1 0,-1 0 0,1 1 0,-1 2 0,0 0 0,-1 0 0,-1 2 0,0 0 0,0 4 0,0-2 0,2 3 0,0 3 0,0 1 0,2 3 0,0 1 0,0 1 0,1-1 0,-2 1 0,1-2 0,2-2 0,-2 1 0,0-1 0,2 0 0,0 0 0,1 1 0,0-5 0,0 2 0</inkml:trace>
  <inkml:trace contextRef="#ctx0" brushRef="#br0" timeOffset="472">295 416 12287,'0'-4'0,"-3"1"0,2 3 0,-2 0 0,0 0 0,-1 0 0,-3 0 0,0 0 0,1 3 0,1 1 0,0 3 0,-1 0 0,3 0 0,-1 0 0,0 0 0,3 0 0,-2 0 0,0 0 0,3 0 0,1 0 0,1-1 0,2 0 0,2-3 0,0 1 0,4-2 0,2-2 0,1 0 0,-2 0 0,6-3 0,-3-1 0</inkml:trace>
  <inkml:trace contextRef="#ctx0" brushRef="#br0" timeOffset="926">471 402 12287,'-3'-4'0,"-1"-3"0,-3 7 0,0-3 0,2 0 0,1 1 0,1-3 0,-1 3 0,1-1 0,-1 3 0,1 0 0,-1 1 0,-2 2 0,2 0 0,-1 5 0,1 1 0,0 0 0,-2 1 0,3 0 0,0 1 0,0 0 0,1 1 0,2-2 0,0 0 0,0 1 0,0 0 0,0-2 0,3-2 0,2-2 0,3-1 0,2 1 0,1-3 0,2-1 0,0-2 0,1-1 0,0-3 0,0-1 0,0-1 0</inkml:trace>
  <inkml:trace contextRef="#ctx0" brushRef="#br0" timeOffset="1583">576 402 12287,'-6'-1'0,"2"-2"0,-3 3 0,6-3 0,-4 3 0,3-3 0,-3 1 0,0 0 0,-1 5 0,1 1 0,3 3 0,0-1 0,1-1 0,-1 0 0,0 0 0,1 2 0,1 0 0,0 0 0,0 0 0,0 0 0,0 0 0,1-1 0,1-1 0,0 1 0,3-2 0,-1 1 0,0-1 0,2-2 0,-1 0 0,1-1 0,1-1 0,0 0 0,0 0 0,0-1 0,1-1 0,-1 0 0,0-2 0,-1-2 0,-2 0 0,2-4 0,-4 1 0,0 1 0,-1 0 0,-1-2 0,0 1 0,-1 0 0,-1 2 0,-2 0 0,-3 0 0,0 2 0,0 0 0,0 3 0,-1-2 0,1 1 0,0 1 0,0 1 0,0 1 0,3 0 0,2 0 0,4 0 0,3 0 0,1 0 0,1 0 0,0 0 0,0 0 0,1 0 0,-1 0 0,0 0 0,0 0 0,3 0 0,0 1 0,-2 2 0,2-3 0,-5 3 0,1 0 0,1-1 0,-3 3 0,0-2 0,0 1 0,0 1 0,-1 2 0,-2 0 0,0 0 0,-1 0 0,0 0 0,0 0 0,0 0 0,0 0 0,0 0 0,0 0 0,0-2 0,0-1 0,0 2 0,-1-3 0,-1-1 0,1-1 0,-2-2 0,3-1 0,1-4 0,1-2 0,1-1 0,3-2 0,-3 0 0,1 0 0,1 2 0,-1-2 0,1 1 0,-1 1 0,1-2 0,2 1 0,0 2 0,-2-1 0,-1 6 0,0 0 0,-1 0 0,2-2 0,2 3 0,0 0 0,-2 4 0,0 3 0,-1 1 0,0 1 0,0 1 0,-2 2 0,0 1 0,0 3 0,-2-1 0,0 0 0,0 0 0,0-1 0,0 2 0,0-4 0,0 0 0,0 1 0,0-2 0,0-2 0,0 0 0,0-3 0,0-4 0,0-5 0,3-1 0,1-1 0</inkml:trace>
  <inkml:trace contextRef="#ctx0" brushRef="#br0" timeOffset="2311">1005 106 12287,'-7'0'0,"0"0"0,0 0 0,0 0 0,0 0 0,0 0 0,2 4 0,1 3 0,1 2 0,2 2 0,0 1 0,1 5 0,0 2 0,0 1 0,1 1 0,1 0 0,3 0 0,1 0 0,1-1 0,-1 1 0,0-2 0,-2 1 0,-1-3 0,-2-1 0,0-3 0,-1-1 0,0 1 0,0-2 0,0 0 0,0-2 0,-1-1 0,-1-1 0,0-3 0,-2-2 0,-1-1 0,-2-1 0</inkml:trace>
  <inkml:trace contextRef="#ctx0" brushRef="#br0" timeOffset="2535">879 388 12287,'-4'-8'0,"-3"5"0,4-1 0,-1 1 0,1 2 0,3-4 0,0 3 0,1-2 0,4 1 0,-1 0 0,7 1 0,-2 0 0,0 0 0,4 1 0,-1 1 0,1 0 0,1 0 0,0 0 0,0 0 0,-1 0 0,-1 0 0,1 0 0,-2 3 0,3 1 0</inkml:trace>
  <inkml:trace contextRef="#ctx0" brushRef="#br0" timeOffset="2536">1153 331 12287,'-7'0'0,"0"0"0,2 0 0,0 1 0,0 1 0,1 2 0,-1 2 0,0 0 0,2 2 0,-3 1 0,4 1 0,0 1 0,1-1 0,1 3 0,0-3 0,0 0 0,0 0 0,1 2 0,1-2 0,1 0 0,1-3 0,-3 2 0,2-5 0,1 0 0,-3-1 0,3-4 0,-1-1 0,0-2 0,-3-3 0</inkml:trace>
  <inkml:trace contextRef="#ctx0" brushRef="#br0" timeOffset="2537">1117 212 12287,'-7'0'0</inkml:trace>
  <inkml:trace contextRef="#ctx0" brushRef="#br0" timeOffset="3982">1258 359 12287,'0'-7'0,"0"3"0,0-1 0,-2 3 0,-1-3 0,-2 3 0,4 0 0,-1 4 0,1 3 0,1 1 0,1 2 0,0 1 0,2 0 0,-2 0 0,0 1 0,-1-1 0,0 0 0,0-1 0,0 2 0,0 1 0,0 0 0,0-2 0,0-4 0,0-5 0,0-5 0,0-2 0,0-2 0,0-2 0,1-3 0,0 0 0,2 3 0,2-3 0,-1 3 0,1 0 0,-1-1 0,1 4 0,2 0 0,-1 3 0,-1-1 0,1 3 0,-1 1 0,1 1 0,1 1 0,0 3 0,-2 2 0,-1 2 0,-1 2 0,2 0 0,-3 3 0,0-1 0,1 0 0,-2 3 0,2-3 0,0-1 0,-1 0 0,1 0 0,-1-1 0,1 0 0,1-1 0,0-4 0,4-1 0</inkml:trace>
  <inkml:trace contextRef="#ctx0" brushRef="#br0" timeOffset="4716">1504 331 12287,'-1'-4'0,"-1"-1"0,-1 3 0,-3-2 0,2 1 0,-2 1 0,0 2 0,-1 2 0,0 3 0,0 1 0,1 1 0,1 0 0,2 0 0,0 3 0,1 0 0,0 0 0,2 0 0,0 0 0,0-3 0,0 1 0,3-1 0,-2 2 0,4-5 0,1 0 0,0-1 0,1-3 0,0 0 0,-1-3 0,0-3 0,-3-2 0,1-1 0,-2-3 0,-1 2 0,0 0 0,2 0 0,-1-2 0,-2 3 0,0 0 0,0 1 0,0 1 0,0 4 0,-1 3 0,-1 4 0,1 3 0,-1 2 0,1 3 0,1 1 0,0 4 0,0 0 0,1 0 0,1 0 0,-1 4 0,1 0 0,-1 0 0,-1 1 0,0 3 0,0 0 0,0-2 0,0-1 0,-1 2 0,-1-4 0,-2 1 0,-1 0 0,1-3 0,-2-3 0,1-4 0,0-2 0,-1-3 0,1 0 0,-1-3 0,-1 1 0,0-3 0,0-3 0,0-3 0,0-1 0,0-3 0,2-2 0,1 0 0,1-1 0,1-4 0,2 0 0,0 0 0,0 2 0,0-3 0,0 0 0,3 0 0,1 0 0,3-2 0,2 2 0,1 2 0,1 0 0,0 1 0,1 0 0,4-3 0,-1-1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41.9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71 252 12287,'-1'-4'0,"-1"2"0,1 1 0,-3 1 0,2 1 0,0 1 0,0 2 0,2 4 0,0 1 0,0 0 0,-3 3 0,1-2 0,0 1 0,2 1 0,0 2 0,0-1 0,0-1 0,0 0 0,0-3 0,0 0 0,0-1 0,0-1 0,0 0 0,0 0 0,0-3 0,-1-4 0,-1-5 0,-1-2 0,-1-2 0,3-2 0,-2-4 0,0-1 0,1 0 0,-1-3 0,3 2 0,0 0 0,0 0 0,0-1 0,0 2 0,1 1 0,2 0 0,0 0 0,3 3 0,0 3 0,2 1 0,1 1 0,-2 0 0,2 1 0,0 1 0,3-1 0,-3 4 0,0 1 0,-1 0 0,-1 1 0,0 0 0,-1 1 0,-1 1 0,1 2 0,-1 3 0,-2 0 0,-1 0 0,-1 0 0,-1 0 0,-3 2 0,-2 1 0,0-2 0,0 0 0,-3-1 0,3 0 0,-1-1 0,0-1 0,2 1 0,-1-4 0,0-1 0,2 0 0,1-2 0,4-1 0,3-3 0,1 2 0,1-1 0,0 0 0,0 0 0,0 2 0,0 0 0,0 1 0,0 1 0,0 0 0,0 0 0,-1 1 0,-1 1 0,0 2 0,-2 3 0,-2 0 0,0 0 0,-1 0 0,0 0 0,-1 1 0,-1 1 0,-3-1 0,-3 2 0,-2-3 0,2 0 0,-2 0 0,-1-2 0,1-1 0,0-1 0,-2 0 0,3-3 0,1 0 0,0 0 0,3 0 0,1-1 0,1-2 0,1 0 0,2-5 0,3-2 0,1-1 0</inkml:trace>
  <inkml:trace contextRef="#ctx0" brushRef="#br0" timeOffset="1183">71 182 12287,'-7'-3'0,"3"2"0,0-3 0,1 2 0,2 1 0,-4-1 0,4 5 0,-2 4 0,2 4 0,-2 2 0,2 4 0,-3 2 0,1 1 0,1 1 0,-1 5 0,1 1 0,0 1 0,1-1 0,1 0 0,0-4 0,0-2 0,0-1 0,0 4 0,0-5 0,1-3 0,2-3 0,-3 0 0,3-4 0,-3 0 0,0-5 0,0-4 0,-2-1 0,0-4 0,-1 0 0,0-2 0,2-2 0,-3-1 0,1 0 0,1 0 0,-1-5 0,1 1 0,0-1 0,1 0 0,1 2 0,0 0 0,0 0 0,0 1 0,0-5 0,0 4 0,1-1 0,2-2 0,0 1 0,2 0 0,0 0 0,0 1 0,4-4 0,1 4 0,0-1 0,0 0 0,0 1 0,-1 1 0,1 1 0,1 3 0,-2-1 0,1 3 0,-1 0 0,1 1 0,-1 3 0,-2 1 0,0 1 0,0 2 0,-1 1 0,-1 3 0,0 1 0,-1 1 0,-1 0 0,0 0 0,-1 2 0,-2 1 0,0-1 0,0 1 0,0 0 0,0 3 0,-1-2 0,-1-1 0,-2 2 0,-3-2 0,0 0 0,0 0 0,-3 2 0,-2-3 0,0 0 0,0-1 0,-1-2 0,2-1 0,0-1 0,1-1 0,0 0 0,1-3 0,0 0 0,5-3 0,1-2 0,3-1 0,3-1 0,1 0 0,6 0 0,1 0 0</inkml:trace>
  <inkml:trace contextRef="#ctx0" brushRef="#br0" timeOffset="1932">239 344 12287,'-4'0'0,"1"0"0,3 0 0,0 0 0,3-3 0,2 0 0,2-1 0,2-1 0,2-2 0,3-2 0,0-1 0,1-1 0,1-1 0,1-4 0,0 0 0,-3 0 0,1 1 0,-5 1 0,0 0 0,-2 0 0,-1 1 0,-4 0 0,-3 3 0,-1 2 0,-3 0 0,-3 5 0,0 0 0,0 0 0,0 1 0,-1 2 0,-1 0 0,0 3 0,1-2 0,2 4 0,1 1 0,0 0 0,-1 1 0,1 1 0,1 0 0,1 2 0,-2 1 0,3-1 0,0 1 0,2 2 0,0-1 0,0 1 0,0-1 0,0 0 0,0 1 0,3-1 0,1-1 0,3-1 0,-3-1 0,2-1 0,1-2 0,1-2 0,3 0 0,-3-4 0,2 0 0,1 0 0,4-7 0,0 0 0,2-8 0</inkml:trace>
  <inkml:trace contextRef="#ctx0" brushRef="#br0" timeOffset="2430">534 161 12287,'-7'0'0,"0"0"0,0 0 0,0 0 0,1 1 0,1 1 0,2 4 0,3 4 0,0 1 0,0-1 0,0 2 0,0 0 0,0 1 0,0 1 0,3 0 0,-1-2 0,0-1 0,1-1 0,-2-1 0,2-2 0,-3-3 0,0-1 0,1-6 0,1-1 0,0-3 0,0-3 0,-2-1 0,1-3 0,1 0 0,0 0 0,2 1 0,0 0 0,0 2 0,-2 0 0,3-2 0,0 2 0,1 1 0,1 1 0,1 2 0,-1 0 0,3 0 0,-2 2 0,3 1 0,0 1 0,0 2 0,0 0 0,1 1 0,0 0 0,1 0 0,-1 0 0,0 0 0,1 3 0,-2 1 0</inkml:trace>
  <inkml:trace contextRef="#ctx0" brushRef="#br0" timeOffset="3208">815 182 12287,'-7'-3'0,"0"1"0,0-2 0,3 2 0,1-1 0,0 3 0,2 1 0,-1 2 0,1 3 0,1 3 0,-2 3 0,0 0 0,0 1 0,1 1 0,1-1 0,-2 0 0,0-1 0,0 0 0,1-2 0,1 0 0,0-3 0,0 1 0,0-1 0,0-5 0,0-4 0,3-3 0,1-7 0,1 0 0,0-2 0,-1-2 0,3-1 0,0 0 0,0 3 0,0-2 0,0 4 0,1 0 0,-1 0 0,0 2 0,0 3 0,0 0 0,-3 3 0,0 2 0,-1 4 0,0 2 0,-1 4 0,0 0 0,0 2 0,-1 2 0,-1-1 0,0 0 0,0-2 0,0 1 0,0 0 0,0-2 0,0 0 0,0-1 0,0-3 0,0-1 0,0-7 0,0-2 0,0-2 0,2-5 0,1 2 0,1-1 0,2 1 0,0 0 0,1-2 0,0 2 0,0 1 0,1 1 0,1 2 0,-1 1 0,0 1 0,1 2 0,-2 3 0,0 0 0,-1 1 0,-1 3 0,-2 4 0,0 2 0,-2 2 0,1 2 0,-1-1 0,-1-1 0,0 3 0,0-3 0,0 1 0,0 0 0,0-3 0,0 0 0,0 0 0,0-2 0,0 2 0,0-6 0,0-4 0,0-4 0,3-5 0,2-1 0,1-1 0,1-2 0,0 0 0,1-1 0,1 0 0,0 0 0,0 0 0,-2 0 0,0 1 0,0 1 0,-2 2 0,0 4 0,0 0 0,-2 1 0,3 5 0,-4 0 0,1 3 0,-1 5 0,0 1 0,0 3 0,-1 1 0,-1 1 0,0 0 0,0 0 0,0 0 0,0 0 0,0-1 0,0-1 0,0 1 0,0-4 0,0 0 0,0-2 0,0-3 0,3-4 0,1-4 0</inkml:trace>
  <inkml:trace contextRef="#ctx0" brushRef="#br0" timeOffset="4035">1125 70 12287,'-7'-4'0,"0"1"0,0-1 0,2 4 0,0-3 0,7 2 0,0 1 0,4 4 0,1 0 0</inkml:trace>
  <inkml:trace contextRef="#ctx0" brushRef="#br0" timeOffset="4775">1364 119 12287,'-5'-4'0,"1"1"0,1 0 0,0 1 0,1-3 0,0 0 0,-1 1 0,3-1 0,-3 0 0,2-1 0,-3-1 0,1 0 0,-3 0 0,2 3 0,-3 1 0,0 2 0,0 1 0,-2 1 0,0 2 0,-1 0 0,3 5 0,0-1 0,0 0 0,1 0 0,0 0 0,2 2 0,1 0 0,1 1 0,2-3 0,0 0 0,0 0 0,1 0 0,1 0 0,4 0 0,2 0 0,0-1 0,2 0 0,0-2 0,-1-1 0,3 2 0,-3-1 0,0 1 0,-2-1 0,0 0 0,0 2 0,0-2 0,-3 2 0,2 0 0,-4 1 0,0 0 0,-1 0 0,-2 0 0,-2 0 0,-1 0 0,-6 0 0,-1 0 0,0 0 0,-1-3 0,-1 3 0,-2-4 0,2 1 0,-1-1 0,4-3 0,1 0 0,1 0 0,1-3 0,0-1 0</inkml:trace>
  <inkml:trace contextRef="#ctx0" brushRef="#br0" timeOffset="5365">1560 133 12287,'0'-5'0,"0"0"0,0 3 0,0-3 0,0 3 0,0-3 0,0 1 0,-3-3 0,-2 3 0,-1 1 0,2 3 0,-1 0 0,-1 0 0,1 0 0,-1 3 0,2 1 0,-1 0 0,1 1 0,-1 0 0,2 2 0,2 0 0,0 0 0,1 0 0,0 0 0,0 0 0,1 0 0,1 0 0,2 0 0,0 0 0,2 0 0,-1 0 0,0 0 0,0 0 0,1 0 0,-2 0 0,1 0 0,0 0 0,-3 0 0,2 0 0,-1 0 0,-1 0 0,-2 0 0,0 0 0,0 0 0,-3 0 0,-2-2 0,-1 0 0,-1 0 0,-2 1 0,-1 1 0,2-2 0,0 0 0,1-4 0,0 2 0,0-2 0,3-2 0,2-2 0,1-4 0,7-4 0,2-3 0</inkml:trace>
  <inkml:trace contextRef="#ctx0" brushRef="#br0" timeOffset="5953">1680 126 12287,'-5'0'0,"0"0"0,3 0 0,-3 0 0,4 1 0,-2 1 0,3 3 0,0 1 0,0 2 0,0 1 0,0 2 0,0 0 0,0 2 0,0-1 0,0 1 0,0 1 0,0-2 0,0-1 0,0-1 0,0-1 0,0-2 0,3-3 0,-2-1 0,5-9 0,-2-2 0</inkml:trace>
  <inkml:trace contextRef="#ctx0" brushRef="#br0" timeOffset="5954">1694 13 12287,'-7'-3'0,"2"2"0,1-2 0,1 0 0,1 2 0,2-1 0,3 4 0,1 0 0,3 3 0,3 2 0,1 4 0</inkml:trace>
  <inkml:trace contextRef="#ctx0" brushRef="#br0" timeOffset="6515">1841 140 12287,'0'-5'0,"0"0"0,0 1 0,0-3 0,0 2 0,0 0 0,0 1 0,0-1 0,0 0 0,0 4 0,0-2 0,-3 3 0,-1 0 0,-3 3 0,0 1 0,0 5 0,0 1 0,0 1 0,0 0 0,0 2 0,0 1 0,0 0 0,2 2 0,1-2 0,1 0 0,2 0 0,0-1 0,1 0 0,1-2 0,1-1 0,2-1 0,3-4 0,1-1 0,1-1 0,0-1 0,3-2 0,-1-3 0,0-1 0,2-3 0,-3-2 0,0-1 0,0-1 0,-1 2 0,-4-3 0,-1-1 0,-1 0 0,0 0 0,-3 0 0,0 2 0,0 1 0,-4-1 0,-3 1 0,-1 2 0,-1 3 0,1-1 0,1 4 0,-2 1 0,0 0 0,-1 1 0,3 0 0,3 0 0,1 0 0,3 0 0</inkml:trace>
  <inkml:trace contextRef="#ctx0" brushRef="#br0" timeOffset="6516">1940 105 12287,'0'6'0,"2"0"0,0 0 0,0 2 0,-1 4 0,0 0 0,0 1 0,1 1 0,1 0 0,-3 0 0,1 0 0,1 0 0,-1-3 0,1-2 0,-1-1 0,-1-1 0,0-2 0,0 0 0,0-7 0,1-1 0,0-6 0,1-5 0,3 0 0,-2-5 0,1 0 0,2 1 0,-2 0 0,0 3 0,2-1 0,0 3 0,0-1 0,0 4 0,-2 1 0,2 1 0,-1 2 0,1 4 0,-2 0 0,2 0 0,-2 5 0,0 1 0,1 3 0,-1 3 0,2-2 0,-3 4 0,0 1 0,0 0 0,-1 0 0,-1 0 0,1-2 0,0 2 0,0-1 0,-2 1 0,0-2 0,0-1 0,0-1 0,0-2 0,0 0 0</inkml:trace>
  <inkml:trace contextRef="#ctx0" brushRef="#br0" timeOffset="7102">2347 133 12287,'-7'0'0,"0"0"0,0-3 0,0 1 0,1-3 0,0 1 0,2 0 0,1-2 0,-1 1 0,-1-1 0,-2-1 0,0 0 0,0 3 0,0 1 0,0 3 0,0 0 0,0 0 0,0 0 0,0 0 0,0 3 0,0 1 0,0 0 0,3 1 0,-2 0 0,4 2 0,0 0 0,2 0 0,0 0 0,0 0 0,0 0 0,3 0 0,2 0 0,3 0 0,1 0 0,2 0 0,-3 0 0,2 0 0,1 0 0,-2 0 0,1 0 0,-1 0 0,1 0 0,-1 0 0,-2-1 0,-1 0 0,-1-1 0,1-1 0,-4 3 0,-1 0 0,-1-2 0,-2-1 0,-3 0 0,-4 0 0,0-3 0,-2 2 0,-1 0 0,1-1 0,-1 0 0,2-1 0,2 1 0,0 0 0,-2 0 0,1-2 0,0 0 0,5 0 0,-2-3 0,2-1 0</inkml:trace>
  <inkml:trace contextRef="#ctx0" brushRef="#br0" timeOffset="7173">2656 126 12287,'-7'0'0,"3"0"0,-1 0 0,3 0 0,0 0 0,4 0 0,2 3 0,3 1 0</inkml:trace>
  <inkml:trace contextRef="#ctx0" brushRef="#br0" timeOffset="7174">2635 259 12287,'-4'0'0,"-1"0"0,3 0 0,-3 0 0,3 0 0,0 0 0,4 0 0,5-3 0,4-1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4:52.4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42 106 12287,'-4'0'0,"-1"0"0,3 0 0,-3 0 0,3 0 0,-1 0 0,3 0 0,1 0 0,1 0 0,2 0 0,3 0 0,0 0 0,0 0 0,4 0 0,3 0 0,4 0 0,3 0 0,0 0 0,3 0 0,2-1 0,1-1 0,3 0 0,2-2 0,0 0 0,1 0 0,0 0 0,-1-3 0,-3-1 0,-2-1 0,4 1 0,-2-2 0,-2 3 0,-3 0 0,-1 0 0,-7 2 0,-1 1 0,-3 1 0,0 0 0,-5 0 0,2 3 0,-9-4 0,0 4 0,0 0 0,-4 0 0,2 0 0,1 0 0,-2 0 0,3 0 0,-3 4 0,-1-1 0</inkml:trace>
  <inkml:trace contextRef="#ctx0" brushRef="#br0" timeOffset="1899">14 211 12287,'-2'-4'0,"0"-1"0,-2 3 0,2-3 0,1 3 0,-2-1 0,3 4 0,0 2 0,0 4 0,1 1 0,1 4 0,0 2 0,-1 2 0,3 6 0,-1 0 0,0 2 0,0 3 0,2 3 0,0 3 0,1 2 0,1 2 0,3 1 0,0 2 0,0-2 0,0 1 0,3-2 0,-2-5 0,0 0 0,-2-5 0,1 4 0,-1-8 0,0-1 0,-1-2 0,-2 0 0,0 2 0,-2-1 0,2-1 0,-1-2 0,1 1 0,-2-2 0,-1-1 0,1 3 0,-1-4 0,1 0 0,-1 0 0,1 0 0,-1-5 0,-2 1 0,0-2 0,-1 0 0,0-1 0,0-4 0,0 1 0,0-3 0,0 3 0,0-3 0,0 1 0,0-3 0,0 0 0,0-3 0,3-1 0,1-3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5:11.9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46 203 12287,'-4'-3'0,"0"3"0,1 4 0,-1 4 0,1 4 0,0 1 0,0 2 0,-1 3 0,2-1 0,0 2 0,2 3 0,0 0 0,0 2 0,0-2 0,0-2 0,0 2 0,0-4 0,0-1 0,0-1 0,0-1 0,0-5 0,0-1 0,0-2 0,0-1 0,0-2 0,0-2 0,0-4 0,0-2 0,0 0 0,0 0 0,-1-2 0,-1-2 0,1 0 0,-1-2 0,1-2 0,1 0 0,0 0 0,0 1 0,0 1 0,0 1 0,-2-2 0,0 2 0,1 1 0,0 1 0,1 1 0,0-1 0,0 1 0,0 2 0,0 2 0,0 1 0,0-1 0,0-2 0,1 0 0,0 0 0,1-1 0,0 1 0,-2 0 0,0-1 0,0 1 0,0 0 0,0-1 0,0-1 0,0 0 0,0 0 0,0-1 0,0 1 0,0-1 0,0 4 0,0-3 0,0 5 0,0-2 0,0 3 0,0 0 0,-3 0 0,3 0 0,-3 0 0,3-2 0,0 0 0,0-2 0,0-1 0,0 1 0,0 0 0,0-1 0,2 2 0,0-2 0,1 2 0,-1-2 0,-1 2 0,1 1 0,-1 1 0,2-4 0,1 3 0,-1 0 0,1 1 0,-1-1 0,0 1 0,-1-1 0,-1 1 0,4 1 0,-4 0 0,2 0 0,-3 0 0,0 0 0,0 3 0,0-2 0,0 2 0,0-3 0,0 0 0,3 0 0,-2 0 0,3 0 0,1 0 0,1 0 0,0 0 0,1 0 0,-1 0 0,1 0 0,-1 0 0,1 0 0,-1 3 0,0-2 0,0 3 0,-2 1 0,1 3 0,-3 1 0,-1-2 0,-2 1 0,-3 0 0,-3 1 0,-1 1 0,0-1 0,-4 0 0,2-2 0,-3 0 0,1 2 0,0-1 0,0-3 0,1-1 0,4-2 0,-2 0 0,5-2 0,4-2 0,6-1 0,3 1 0,1-1 0,-2-2 0,3 3 0,0 1 0,1 0 0,1 1 0,0 0 0,-1 0 0,-1 0 0,1 3 0,-1 1 0,0 2 0,0 0 0,-2 1 0,-3-1 0,0 1 0,-2-1 0,-1 3 0,-3 0 0,0 1 0,0 1 0,-3 1 0,-2 1 0,-2-1 0,-1-1 0,-4 3 0,2-3 0,-2 0 0,-1 1 0,-1-2 0,-1-1 0,2 0 0,1-1 0,-1 0 0,3-3 0,0-2 0,1 0 0,2-1 0,1-2 0,2-2 0,2-3 0,2 0 0,2-2 0,4-2 0,2-2 0,7-4 0,-2-1 0</inkml:trace>
  <inkml:trace contextRef="#ctx0" brushRef="#br0" timeOffset="555">213 389 12287,'0'7'0,"0"2"0,-3-2 0,1 4 0,0 0 0,-1-1 0,2 3 0,-3-1 0,1-1 0,2 1 0,-2 0 0,1-2 0,1-1 0,0-2 0,1-1 0,3-3 0,1-3 0,2-5 0,0-5 0</inkml:trace>
  <inkml:trace contextRef="#ctx0" brushRef="#br0" timeOffset="627">219 318 12287,'-6'-3'0,"-1"-1"0,1 1 0,-1 1 0,7 2 0,2 0 0,6 2 0,2 2 0</inkml:trace>
  <inkml:trace contextRef="#ctx0" brushRef="#br0" timeOffset="1599">354 216 12287,'-7'-3'0,"1"2"0,-1-1 0,1 1 0,2 5 0,2 2 0,2 2 0,0 2 0,0 3 0,0 3 0,0 0 0,0 2 0,0 1 0,0 2 0,0 0 0,0 0 0,0 1 0,0-1 0,0 0 0,0-1 0,0-4 0,0-1 0,0-2 0,0-2 0,0-4 0,0-3 0,2-3 0,1-1 0,-1-4 0,1-1 0,2-7 0,0-1 0,3-3 0,-1-1 0,2-2 0</inkml:trace>
  <inkml:trace contextRef="#ctx0" brushRef="#br0" timeOffset="2152">418 190 12287,'0'-6'0,"0"-1"0,0-2 0,0 2 0,0-2 0,0 5 0,0 2 0,0 5 0,0 3 0,-1 3 0,0 5 0,-2 0 0,-1 1 0,2 5 0,-1 0 0,-1 1 0,0 2 0,2 1 0,-1-1 0,0 2 0,1-2 0,2 1 0,0-2 0,0 0 0,0-2 0,3-1 0,1-6 0,1-1 0,-1-2 0,2-2 0,-2-3 0,2-1 0,0-3 0,1-1 0,1-4 0,1-2 0,1-2 0,-1-1 0,5-8 0,0 0 0</inkml:trace>
  <inkml:trace contextRef="#ctx0" brushRef="#br0" timeOffset="2153">553 376 12287,'-7'-3'0,"3"2"0,0-1 0,1 0 0,-1 2 0,3 2 0,-1 5 0,1 1 0,1 0 0,0 4 0,0-2 0,0 2 0,0-2 0,0 2 0,1-2 0,0 1 0,1 0 0,2-3 0,-1 0 0,1-1 0,-2-1 0,2-2 0,1-2 0,-1-4 0,0-2 0,0-7 0,3-3 0</inkml:trace>
  <inkml:trace contextRef="#ctx0" brushRef="#br0" timeOffset="2154">559 312 12287,'-4'0'0,"1"-2"0,1 0 0,-2-3 0,1 1 0,3 3 0,3 2 0</inkml:trace>
  <inkml:trace contextRef="#ctx0" brushRef="#br0" timeOffset="2649">636 357 12287,'0'4'0,"0"0"0,0 1 0,0 1 0,0 0 0,0 1 0,0 1 0,0 2 0,0-1 0,0 0 0,0 2 0,0-3 0,1 1 0,1 0 0,-2-2 0,3 2 0,-3-2 0,0-3 0,2-2 0,1-5 0,-1-3 0,1-4 0,-1-3 0,3 1 0,0-2 0,0-1 0,0 2 0,2-2 0,-2 2 0,0 2 0,0 2 0,0 2 0,0 1 0,-1 0 0,2 2 0,-2 2 0,2 1 0,-2 2 0,0 1 0,-2 2 0,0 2 0,-1 3 0,1-1 0,0 1 0,-1 0 0,0 0 0,-1 3 0,0-2 0,0 2 0,0-2 0,0 0 0,0 0 0,0 0 0,0-3 0,0 3 0,0-4 0</inkml:trace>
  <inkml:trace contextRef="#ctx0" brushRef="#br0" timeOffset="2650">892 350 12287,'-6'0'0,"0"-2"0,-1 1 0,1-1 0,-1 1 0,1 1 0,0 1 0,-1 1 0,1 1 0,1 4 0,2-1 0,0 1 0,-1 1 0,2 1 0,0 1 0,1 2 0,1-3 0,1 0 0,1 0 0,0-1 0,3 0 0,-1-3 0,2-1 0,0-1 0,3-1 0,-1-2 0,0-1 0,-1-1 0,-1-2 0,-1-4 0,-1-1 0,1-1 0,-1 0 0,-1-2 0,0 2 0,-1 1 0,-2-2 0,1 2 0,1-1 0,-1 2 0,1 0 0,-1 4 0,-1 4 0,0 4 0,0 4 0,0 3 0,0 2 0,0 2 0,0 0 0,0 4 0,0-1 0,0 2 0,0 3 0,2 0 0,0 1 0,-1 0 0,0 3 0,-2-4 0,0-2 0,-1 0 0,-4 1 0,0-4 0,-1-2 0,-1-1 0,-2-1 0,-1-3 0,0-2 0,0-2 0,2-2 0,2-5 0,1 0 0,-1 0 0,2-3 0,0-1 0,1-2 0,1-3 0,1 0 0,2-2 0,0 0 0,0-1 0,0-2 0,0-3 0</inkml:trace>
  <inkml:trace contextRef="#ctx0" brushRef="#br0" timeOffset="3207">1053 466 12287,'-7'-4'0,"2"1"0,0 1 0,3 1 0,2-2 0,0 3 0,3 0 0,3 0 0,2 0 0,3 0 0,0-1 0,3 0 0,1-1 0,2 0 0,-1 1 0,0-1 0,1-2 0,3-2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5:20.5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147 353 12287,'-3'-3'0,"2"-3"0,-1 3 0,2-4 0,0 1 0,0 0 0,2 1 0,1 1 0,0-1 0,1-1 0,3 0 0,-2-1 0,0 1 0,0 0 0,0-1 0,0 1 0,-1-1 0,-1 1 0,-2-1 0,1 1 0,-2 0 0,0 1 0,-4 1 0,-2 3 0,-1-1 0,-1 2 0,-3 2 0,-1 1 0,-1 4 0,0 1 0,0 1 0,1 1 0,1 0 0,1 0 0,1 1 0,-1 0 0,3 0 0,2-2 0,1-2 0,2 1 0,3 1 0,1-2 0,5-2 0,0 1 0,4-2 0,0 2 0,1 0 0,2-2 0,0 1 0,-2 0 0,0 0 0,0 2 0,-1 0 0,-2 1 0,-2 0 0,1 4 0,-3-2 0,0 3 0,-1-1 0,-1 0 0,-3 0 0,-1-2 0,-1-1 0,-2 3 0,-5-2 0,-2 2 0,-1-2 0,-1 2 0,-2-1 0,-2 1 0,1-2 0,-2-1 0,2-2 0,1-1 0,-1-2 0,2-1 0,3-3 0,3 0 0,3-3 0,3-1 0,2-3 0,2-1 0,3-2 0,3-2 0,3 1 0,1-1 0,4-1 0,0 3 0,3-3 0</inkml:trace>
  <inkml:trace contextRef="#ctx0" brushRef="#br0" timeOffset="620">275 437 12287,'-4'-4'0,"0"-1"0,2 3 0,0-2 0,1 2 0,1 0 0,0 2 0,0 2 0,0 3 0,0 0 0,0 2 0,-2 0 0,0 2 0,0 0 0,1 3 0,0 0 0,-1 2 0,0 0 0,2-1 0,0 0 0,0-1 0,0 0 0,0-1 0,0-2 0,2-2 0,1-1 0,2 0 0,0-2 0,0-2 0,0-1 0,2-2 0,-1-2 0,0-3 0,3-1 0,0-4 0,-2-1 0,1-2 0,-2 0 0,0-1 0,0 0 0,-2 0 0,0 0 0,-3 4 0,1 1 0,0 1 0,-1 0 0,-2 6 0,-1 1 0,0 4 0,-1 3 0,2 5 0,-1 0 0,0 1 0,2 3 0,0-1 0,0-1 0,0 0 0,0-2 0,0 0 0,0 0 0,3-3 0,-2 1 0,3-2 0,1 0 0,1-3 0,0-3 0,1-3 0,0-4 0,1-2 0,0-3 0,0-2 0,-1-4 0,0-1 0,-1-4 0</inkml:trace>
  <inkml:trace contextRef="#ctx0" brushRef="#br0" timeOffset="1192">448 225 12287,'-4'-4'0,"0"0"0,0 2 0,0-1 0,1 7 0,3 2 0,0 4 0,0 2 0,0 1 0,0 1 0,0 1 0,0 2 0,0 2 0,0 2 0,0 1 0,0 1 0,2 0 0,0 1 0,0-1 0,-1 1 0,-1-4 0,0-1 0,0-3 0,0-4 0,0-2 0,0-4 0,0-3 0,0-3 0,0-3 0,0-4 0,0-2 0,2-1 0,1-2 0,2-1 0,0 0 0,0 0 0,0 1 0,0 1 0,-1 1 0,1 0 0,0 2 0,2 1 0,-1 1 0,1 2 0,-1 2 0,1 2 0,-1 0 0,0 0 0,1 2 0,-2 3 0,0 0 0,0 2 0,-1 0 0,0 1 0,-2 0 0,-2 3 0,0-2 0,0-1 0,0 1 0,-2 1 0,-3 0 0,0 0 0,-2-1 0,-1-2 0,-2 2 0,1-2 0,0-1 0,0 0 0,3-2 0,0-1 0,2 0 0,-2-2 0,5-1 0,-1-4 0</inkml:trace>
  <inkml:trace contextRef="#ctx0" brushRef="#br0" timeOffset="1773">699 443 12287,'-5'0'0,"1"0"0,2 0 0,-2 0 0,-1 0 0,2 0 0,1-3 0,1 0 0,2-4 0,1 1 0,2 0 0,2-1 0,0 0 0,1-1 0,-1 0 0,0-1 0,-1 3 0,-2-1 0,0 1 0,-1-1 0,-2 1 0,0 0 0,-3 2 0,-1 2 0,-2 1 0,-2 4 0,-1 1 0,-1 2 0,1 0 0,0 2 0,2-1 0,0 2 0,1-1 0,-1-1 0,5-1 0,0 1 0,1-1 0,1 1 0,1-1 0,1 0 0,2 0 0,2-1 0,1-1 0,-1 1 0,0 0 0,1 0 0,-1 0 0,-2 0 0,2 0 0,-3 2 0,1-1 0,-2 1 0,1 0 0,-1 1 0,-1 0 0,0 0 0,-2-1 0,-1 0 0,-2 1 0,-2 1 0,0-1 0,-1-1 0,1-2 0,-1 0 0,1-2 0,0-1 0,-1 0 0,4-1 0,1-3 0,1-2 0,4-5 0,0-1 0</inkml:trace>
  <inkml:trace contextRef="#ctx0" brushRef="#br0" timeOffset="2577">808 418 12287,'0'3'0,"0"1"0,0-2 0,-1-1 0,-1 1 0,1-2 0,-2 0 0,3 0 0,0 0 0,0-2 0,0 1 0,0-3 0,1 3 0,1-1 0,-1 0 0,2 1 0,-3-1 0,0 0 0,0-2 0,0 3 0,0-3 0,0 2 0,0 1 0,0-2 0,0 1 0,0 1 0,0-2 0,0 2 0,0-1 0,0 1 0,0-1 0,0 2 0,0 0 0,-1 2 0,-1 1 0,0-1 0,-2 1 0,2 2 0,-2 0 0,-1 0 0,-1 2 0,0 0 0,1 1 0,-1 2 0,-1 0 0,0 2 0,2-1 0,0 1 0,0 1 0,2 0 0,1 0 0,2-1 0,0-2 0,0 0 0,0-4 0,2 1 0,3-1 0,0 0 0,2-2 0,0-2 0,2-1 0,-2-1 0,4 0 0,0-1 0,2-1 0,-1-2 0,1-3 0,0-1 0,0 0 0,3-4 0,-6 3 0,2-4 0</inkml:trace>
  <inkml:trace contextRef="#ctx0" brushRef="#br0" timeOffset="3456">917 411 12287,'-4'-3'0,"1"3"0,1-3 0,0 0 0,-1 2 0,1-1 0,1-1 0,-2 3 0,3 0 0,0 3 0,0 5 0,0 1 0,0 0 0,0 1 0,0 1 0,0 0 0,0 1 0,0 1 0,0-1 0,0-1 0,0-1 0,-2 0 0,1-2 0,-1-1 0,1-1 0,1 0 0,0-3 0,0-3 0,0-3 0,0-3 0,1-3 0,0-2 0,2-1 0,1-1 0,-2-2 0,1 0 0,1 1 0,-1 0 0,1 2 0,1 1 0,-1 1 0,1 1 0,1 0 0,0 3 0,1-1 0,-1 1 0,3-1 0,1 1 0</inkml:trace>
  <inkml:trace contextRef="#ctx0" brushRef="#br0" timeOffset="3612">1051 405 12287,'-3'0'0,"-1"0"0,2 0 0,1 3 0,-1 1 0,2-1 0,0 2 0,0 0 0,0 3 0,0 0 0,-1 3 0,-1 0 0,0 1 0,0 1 0,2 0 0,0 0 0,0 0 0,0-3 0,0-2 0,0-1 0,0 0 0,0-1 0,1-3 0,1-3 0,2-6 0,2-4 0</inkml:trace>
  <inkml:trace contextRef="#ctx0" brushRef="#br0" timeOffset="3613">1071 321 12287,'-7'0'0,"1"-2"0,-1 0 0,4 0 0,0 3 0,3 1 0,3 1 0,0 4 0</inkml:trace>
  <inkml:trace contextRef="#ctx0" brushRef="#br0" timeOffset="3614">1128 379 12287,'0'4'0,"0"1"0,0 0 0,0 3 0,0 3 0,0 1 0,0 2 0,0 1 0,0 4 0,0 1 0,2 4 0,1-2 0,-2-1 0,0-1 0,-1 3 0,0-4 0,0 1 0,0-2 0,0-3 0,0-2 0,0-1 0,0-1 0,-2-2 0,-1-2 0,-1-5 0,2-2 0,0-3 0,2-5 0,0-1 0,0-1 0,0 0 0,0-2 0,0-1 0,0-4 0,0 0 0,1-2 0,1 0 0,-2-3 0,3 0 0,-1 0 0,1 0 0,1-1 0,-1 1 0,0 0 0,2 2 0,-1 2 0,0 6 0,1-1 0,1 3 0,0 1 0,1 5 0,-1 2 0,-2 1 0,1 1 0,0 0 0,0 1 0,2 0 0,-2 2 0,0 1 0,0-2 0,-2 2 0,-1 1 0,1 1 0,1 1 0,-1 1 0,-2 2 0,0 0 0,-2 2 0,-1-1 0,-2 1 0,-2-2 0,-3 2 0,1-3 0,-1 0 0,0 0 0,2-1 0,-2-3 0,2 0 0,1-1 0,-1 2 0</inkml:trace>
  <inkml:trace contextRef="#ctx0" brushRef="#br0" timeOffset="4788">1346 174 12287,'-6'-7'0,"0"1"0,-1 3 0,4 0 0,0 6 0,3 1 0,0 4 0,0 2 0,0 4 0,2 0 0,0 1 0,2 3 0,-1-1 0,0 2 0,0 0 0,-1 2 0,0 1 0,0-2 0,0 0 0,-2-1 0,0 1 0,0-2 0,0-1 0,-2-2 0,-1-4 0,1-3 0,-1 0 0,0-5 0,1-1 0,-1-4 0,-2-2 0,1-2 0,-1-6 0,-1-1 0</inkml:trace>
  <inkml:trace contextRef="#ctx0" brushRef="#br0" timeOffset="5369">1263 353 12287,'-3'-3'0,"2"-3"0,-1 3 0,2-4 0,5 3 0,2 0 0,2 2 0,2 0 0,2 1 0,1-1 0,1 0 0,0 1 0,1 0 0,0 1 0</inkml:trace>
  <inkml:trace contextRef="#ctx0" brushRef="#br0" timeOffset="5370">1423 334 12287,'-2'4'0,"1"-1"0,-1 0 0,1 1 0,-1-1 0,0 2 0,0 0 0,1-2 0,-1 1 0,0 1 0,1 1 0,0-2 0,1 1 0,0 0 0,0 0 0,0 2 0,0-1 0,0 1 0,2-3 0,0 0 0,3 0 0,-1 3 0</inkml:trace>
  <inkml:trace contextRef="#ctx0" brushRef="#br0" timeOffset="5371">1449 212 12287,'-6'0'0,"1"0"0,1 0 0,3 0 0,-2 3 0,3 2 0,0 0 0,0 2 0,3-1 0,3 3 0,4 1 0</inkml:trace>
  <inkml:trace contextRef="#ctx0" brushRef="#br0" timeOffset="5372">1539 347 12287,'-4'-3'0,"2"-1"0,1 0 0,-1 0 0,1 3 0,-4-1 0,3 4 0,-3-1 0,3 4 0,1 2 0,0 0 0,-1 3 0,0-3 0,0 3 0,2 0 0,0-2 0,0 2 0,0-1 0,0-1 0,0-1 0,0 0 0,0-1 0,3 0 0,1-2 0,2-4 0,-1-4 0,0-2 0,0 0 0,-2-1 0,1-1 0,-1-1 0,0-1 0,-2 0 0,1-2 0,-1 2 0,-1 1 0,0 0 0,0 1 0,0-1 0,-3 1 0,-1 4 0,-2 1 0</inkml:trace>
  <inkml:trace contextRef="#ctx0" brushRef="#br0" timeOffset="5918">1622 296 12287,'-4'3'0,"0"1"0,2 2 0,-1 1 0,3 1 0,0 0 0,0 0 0,0 0 0,0 0 0,0 0 0,0 0 0,0-1 0,0 0 0,0-1 0,0-2 0,0 1 0,1-4 0,1 0 0,0-2 0,3-3 0,-1-5 0,2-2 0,0-1 0,0-1 0,2 1 0,-1 0 0,2 1 0,0-1 0,-3 2 0,0 0 0,1 1 0,-1 2 0,1 1 0,-1 2 0,-2 2 0,-2 4 0,-2 2 0,0 2 0,0 3 0,0 2 0,0 1 0,0 1 0,0-1 0,0 0 0,0 0 0,0-1 0,0 3 0,0-4 0,0 0 0,0-2 0,1 1 0,1 0 0,2-1 0,2-1 0</inkml:trace>
  <inkml:trace contextRef="#ctx0" brushRef="#br0" timeOffset="5919">1911 353 12287,'-4'-3'0,"2"0"0,4 3 0,3 0 0,1 0 0,2-1 0,1 0 0,1-1 0,0 0 0,2 1 0,0 0 0,2-2 0,3-2 0,-1 2 0</inkml:trace>
  <inkml:trace contextRef="#ctx0" brushRef="#br0" timeOffset="6648">2155 52 12287,'-4'-3'0,"-1"3"0,3 0 0,0 4 0,1 5 0,0 4 0,-2 3 0,1 6 0,0 2 0,0 2 0,1 2 0,-2 0 0,1-2 0,-1 0 0,1-3 0,1 0 0,-2-8 0,1-1 0,0-3 0,0-2 0,2-8 0,0-3 0,0-3 0,0-2 0,-1-2 0,0-1 0,-2-3 0,2 1 0,0-3 0,1-1 0,0 0 0,0-2 0,0 0 0,0-1 0,0 1 0,0-2 0,0-4 0,3 4 0,2-1 0,3 1 0,-1 2 0,2 0 0,1 4 0,0 3 0,2 2 0,0 3 0,-1 2 0,1 1 0,1 3 0,-3 0 0,1 0 0,0 3 0,-4 0 0,2 4 0,-2-1 0,-1 0 0,-2 2 0,-2 0 0,2-1 0,-1 2 0</inkml:trace>
  <inkml:trace contextRef="#ctx0" brushRef="#br0" timeOffset="6992">2122 219 12287,'-8'3'0,"-1"0"0,2-1 0,-1 0 0,4 1 0,0-3 0,3 0 0,1 0 0,4-1 0,4-1 0,3 0 0,1-2 0,3 0 0,1-3 0,0 1 0,2 0 0,0-1 0,0 1 0,0 1 0,0 1 0,2 0 0,-3-3 0,2 1 0,0 0 0</inkml:trace>
  <inkml:trace contextRef="#ctx0" brushRef="#br0" timeOffset="7918">2366 110 12287,'-6'0'0,"-1"0"0,3 0 0,0 0 0,0 0 0,-3 3 0,4-2 0,0 4 0,1 2 0,-1 3 0,1 2 0,2 2 0,0 0 0,0 1 0,0 2 0,0-1 0,0-1 0,0 1 0,0 1 0,1-3 0,0-1 0,2-1 0,-1-2 0,0-3 0,0-1 0,3-2 0,-4-2 0,2-4 0,-1-2 0,0-2 0,3-1 0,-2-1 0,2-1 0,-1-1 0,0 0 0,3-2 0,-1-1 0,0 0 0,2-4 0,-1 2 0,2-2 0,-1 0 0,1-2 0,0 0 0,1 0 0,-1 2 0,-1 0 0,-3 4 0,-2 1 0,0 2 0,-1 2 0,-2 4 0,-2 3 0,0 2 0,-3 3 0,1 2 0,0 0 0,0 1 0,0 1 0,-2 2 0,1 0 0,1 1 0,0 1 0,-1 1 0,2 0 0,0 0 0,0-1 0,1 2 0,0 0 0,1 1 0,0 2 0,1-1 0,0 0 0,0-1 0,0 0 0,0-2 0,1-1 0,1-1 0,-1 0 0,4-2 0,0-1 0,0-2 0,2-2 0,-1-1 0,0-3 0,-1-3 0,-1-1 0,1-2 0,2-2 0,1-1 0,-1-1 0,1 1 0,0-2 0,-2-1 0,1-1 0,-1-2 0,1 0 0,-1 2 0,0 0 0,-2 0 0,1-1 0,-3 1 0,3-4 0,-1 4 0</inkml:trace>
  <inkml:trace contextRef="#ctx0" brushRef="#br0" timeOffset="8435">2565 46 12287,'3'-4'0,"-2"-2"0,1 5 0,-2-3 0,0 2 0,0-3 0,0 4 0,0-1 0,0 4 0,0-1 0,0 4 0,0-1 0,0 2 0,0 1 0,0-1 0,0 0 0,-2 2 0,0 0 0,0-1 0,2 3 0,0-1 0,0 1 0,0 3 0,0-1 0,0 2 0,0 1 0,0-1 0,0 3 0,-1 0 0,-1 0 0,2 1 0,-3-3 0,3-1 0,0-1 0,0-1 0,0 0 0,0-1 0,0-1 0,0 0 0,0-3 0,0-5 0,0-4 0,0 1 0,3-1 0,-2 1 0,3 1 0,0-2 0,3 0 0,0 0 0,2-1 0,1 1 0,3-2 0,1-1 0,1-1 0,2 0 0,-2 0 0,6-4 0,-1 0 0</inkml:trace>
  <inkml:trace contextRef="#ctx0" brushRef="#br0" timeOffset="8436">2867 33 12287,'-6'-1'0,"1"0"0,1-1 0,1-1 0,-1 3 0,3 3 0,-2 2 0,1 2 0,0 2 0,-1 4 0,1 1 0,-2 1 0,0 1 0,-1 1 0,3 1 0,-1 2 0,0 2 0,-1-2 0,1-2 0,0-2 0,0 0 0,-1 1 0,2-4 0,0-2 0,2-1 0,0-1 0,2-3 0,3 0 0,0-2 0,5-1 0,1-3 0,3 0 0,1-3 0,5 0 0,-1-4 0,3 1 0,0 0 0,1-4 0,0 0 0,-1 0 0,2-2 0,2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41.46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343 1194 12287,'-33'-18'0,"0"5"0,-6-4 0,13 4 0,6 2 0,10-2 0,1-3 0,5-1 0,1-9 0,8-5 0,6-3 0,8-8 0,14-10 0,2 0 0,8-5 0,9-2 0,5 9 0,4 4 0,0 7 0,-2 7 0,2 3 0,-15 12 0,-3 4 0,-2 6 0,-12 14 0,-7 6 0,-9 6 0,-5 8 0,-3 5 0,-14 16 0,-11 11 0,-10 11 0,-9 15 0,16-39 0,0 1 0,-3 3 0,0 0 0,-2 2 0,-1 1 0,-3 5 0,-1-1 0,-1-1 0,0-1 0,1-1 0,-1-1-31,0-1 0,0 1 1,1 5-1,1 1 0,2-8 1,1-2-1,1-1 0,0-2 31,-25 39 0,8-15 0,12-25 0,7-12 0,15-11 0,11-9 0,11-7 0,6-10 0,5-2 0,4-1 0,7-2 0,4-2 0,4-10 0,5-6 0,6-5 0,5-5 0,4-2 0,0 2 0,-3 4 0,12-8 0,-9 6 0,2 2 0,-2 3 0,0-3 0,-13 7 0,2 2 0,0 4 0,3 7 0,-6 4 0</inkml:trace>
  <inkml:trace contextRef="#ctx0" brushRef="#br0" timeOffset="700">1323 57 12287,'-20'-9'0,"0"-2"0,10-2 0,3 0 0,14 9 0,6-3 0,6 7 0,7 7 0,5 4 0,10 11 0,3 4 0,2 6 0,6 7 0,-4 9 0,0 9 0,-1 6 0,-3 20 0,-11 6 0,-20-37 0,-2 3 0,-2 6 0,-3 2 0,-2 6 0,-4 1 0,-5 5 0,-5 1 0,-4 1 0,-5 0-91,-3 3 0,-4-1 1,-4 4-1,-3-2 1,0-9-1,-1-1 1,1-1-1,0 0 91,3-4 0,-1 1 0,-3-1 0,1 0 0,6-5 0,2-2 0,1-4 0,0-1 0,1-6 0,2-2 0,-7 30 0,6-13 0,7-11 0,6-13 0,-10 7 0,-5-4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5:40.4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84 12287,'0'-6'0,"0"-1"0,0 1 0,0 0 0,0-1 0,-3 4 0,2 1 0,-3 6 0,1 3 0,2 2 0,-2 5 0,0 3 0,0 1 0,1 2 0,-3-1 0,2 1 0,1 0 0,-1 2 0,-2 1 0,3-3 0,-1-3 0,0 0 0,-1 0 0,1-3 0,2-2 0,0-3 0,1-1 0,0-6 0,0-2 0,0-2 0,0-5 0,0 1 0,0-3 0,1-2 0,0-2 0,2-2 0,1 1 0,-2-3 0,0 0 0,1 0 0,0-3 0,2 0 0,-2 1 0,0 1 0,2 0 0,-1 3 0,0-1 0,0 0 0,1 2 0,1 3 0,0 1 0,1 0 0,-1 3 0,1 2 0,0 1 0,1 1 0,0-1 0,1 2 0,0 0 0,2 2 0,0-2 0,1-1 0,-2 2 0,2 0 0,-1 1 0,0-2 0,-1 0 0,0 1 0,0 0 0,-1 1 0,-1 0 0,-1 0 0,-3 2 0,0 1 0,1 0 0,1 2 0,1 1 0</inkml:trace>
  <inkml:trace contextRef="#ctx0" brushRef="#br0" timeOffset="631">58 219 12287,'-6'0'0,"2"0"0,-2 0 0,2 0 0,1 0 0,-2 0 0,5 0 0,0 0 0,2 0 0,6 0 0,0-1 0,3-1 0,3 1 0,2-3 0,0 1 0,2-1 0,2 2 0,0-2 0,-2 1 0,-2 2 0,1 0 0,-2 1 0,-1 0 0,0 0 0,-1 0 0</inkml:trace>
  <inkml:trace contextRef="#ctx0" brushRef="#br0" timeOffset="1365">366 116 12287,'-1'-3'0,"0"0"0,-2 1 0,-1 0 0,3-1 0,-1 1 0,1 1 0,1-2 0,0 4 0,0 1 0,0-1 0,0 4 0,-1 0 0,-1 3 0,1 2 0,-3 3 0,1 0 0,-1 2 0,1 1 0,-2 3 0,0-1 0,0 2 0,2 0 0,1-2 0,2-2 0,0 0 0,0-1 0,0-3 0,2-2 0,3-4 0,-2 0 0,2-4 0,0 0 0,0-2 0,4-1 0,0-3 0,0-3 0,1-2 0,1-2 0,-1-2 0,1-1 0,-1-1 0,-1-2 0,1 1 0,-1-1 0,-1 0 0,-1 0 0,0-1 0,-1 0 0,0-1 0,0-1 0,-1 3 0,-1 1 0,-1 1 0,-1 4 0,-2 3 0,0 3 0,-2 5 0,-1 5 0,0 1 0,0 3 0,-2 1 0,1 3 0,-1 1 0,0 1 0,0 3 0,1-3 0,0 2 0,0 0 0,1 1 0,-1 0 0,0-1 0,0 1 0,-1-1 0,3-1 0,1-1 0,0-1 0,1-2 0,0-2 0,0-1 0,1-1 0,1-4 0,2-1 0,2-6 0,0-3 0,1-4 0</inkml:trace>
  <inkml:trace contextRef="#ctx0" brushRef="#br0" timeOffset="1944">603 84 12287,'-3'-3'0,"3"-3"0,-4 5 0,2-1 0,1 3 0,-1 2 0,1 5 0,-1 1 0,1 1 0,-2 4 0,1 0 0,0 1 0,-3 2 0,1-1 0,0 0 0,0 2 0,0 0 0,-1 0 0,1-1 0,-1 1 0,1-3 0,1 0 0,0-2 0,1-2 0,2-2 0,0-2 0,0-1 0,3 0 0,3 0 0,2-2 0,0-1 0,0-3 0,-1 0 0,2 0 0,2 0 0,0-2 0,1-1 0,1 0 0,-1 1 0,0-3 0,0 1 0,-1 0 0,0-1 0,-3 0 0,1 1 0,-1-1 0,-2 0 0,-1 0 0,-1 0 0,1-5 0,1 0 0</inkml:trace>
  <inkml:trace contextRef="#ctx0" brushRef="#br0" timeOffset="2014">783 84 12287,'-2'-4'0,"0"0"0,-1 2 0,1 0 0,1 2 0,-1 2 0,1 5 0,1 3 0,1 2 0,1 1 0,-1 1 0,1 0 0,-2 1 0,0-1 0,0 2 0,0 0 0,0-1 0,0 1 0,-2 0 0,0-2 0,1-3 0,0-1 0,1 1 0,0-2 0,0-2 0,0 1 0,1-3 0,1 0 0,2-1 0,2-1 0,0 1 0,1-2 0,1-1 0,1 0 0,4 1 0,1 0 0,1 0 0,1-1 0,3-2 0,-1-1 0,2 0 0,0-2 0,4 0 0,-1-3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6:10.320"/>
    </inkml:context>
    <inkml:brush xml:id="br0">
      <inkml:brushProperty name="width" value="0.06" units="cm"/>
      <inkml:brushProperty name="height" value="0.06" units="cm"/>
      <inkml:brushProperty name="color" value="#E71224"/>
    </inkml:brush>
    <inkml:brush xml:id="br1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296 141 12287,'-3'7'0,"-1"-4"0,-3 1 0,1-2 0,-1-1 0,3 2 0,1-4 0,4-1 0,1-2 0,3-2 0,1-4 0,3-1 0,0-1 0,-1 0 0,-1 0 0,0 1 0,-1-1 0,-2 0 0,2 0 0,-4 3 0,-1-1 0,0 0 0,-4 2 0,-1 4 0,-3 1 0,-2 3 0,-2 0 0,-3 3 0,-1 5 0,0 4 0,-1 5 0,2 5 0,-1 2 0,-1 5 0,3 7 0,2 4 0,1 4 0,2 3 0,3 12 0,1-3 0,1 6 0,2 1 0,0 5 0,1-2 0,0-3 0,0-1 0,0 0 0,0-4 0,-1-2 0,-1-1 0,-1 2 0,-2-12 0,0-3 0,0-3 0,0-2 0,-1-4 0,0-1 0,-2-1 0,0 0 0,1-4 0,-2-2 0,0-2 0,-2-5 0,2-6 0,1-3 0,1-5 0,1-2 0,1-4 0,2-7 0,3-7 0,0-3 0,0-4 0,3-9 0,2 0 0,3-1 0,1 1 0,3 1 0,-1 5 0,1 3 0,-1 1 0,1 3 0,-2 3 0,0 4 0,2 3 0,1 3 0,0 9 0,1 6 0,-1 6 0,3 3 0,0 10 0,-1 3 0,-1 4 0,-4 7 0,-1 2 0,-2 4 0,-2 4 0,-2 7 0,-3-1 0,-2 1 0,-2 3 0,-3 6 0,-6 1 0,0 2 0,-1 3 0,-4 7 0,0-1 0,-1-1 0,-1-4 0,-2 7 0,1-6 0,2 0 0,2 2 0,0 0 0,3-6 0,2-1 0,1-1 0,3 6 0,4-11 0,1-2 0,3-4 0,0 2 0,3-12 0,1-4 0,2-3 0,3-3 0,1-3 0,0-1 0,-1-3 0,3 2 0,-1-11 0,-1-6 0,-1-6 0,-4-6 0,0-9 0,-1-4 0,0-7 0,2-12 0,-1-5 0,-2-14 0,0-3 0</inkml:trace>
  <inkml:trace contextRef="#ctx0" brushRef="#br1" timeOffset="1">615 695 12287,'-3'-10'0,"-2"0"0,-2 0 0,1 3 0,1 0 0,1-1 0,4 1 0,0 3 0,0 1 0,0 6 0,1 3 0,1 5 0,0 0 0,0 2 0,1 1 0,0 2 0,-1 1 0,1 3 0,-2-2 0,2 0 0,0-1 0,-1 0 0,1-1 0,-2-3 0,0-1 0,2-2 0,-1 0 0,-2-2 0,0-5 0,0-4 0,0-5 0,0-5 0,0-5 0,0-3 0,0-3 0,3-4 0,-1 0 0,0 1 0,2 0 0,-1-5 0,3 2 0,-1 1 0,0 1 0,2 2 0,0 5 0,1 3 0,-1 2 0,0 2 0,1 5 0,-2 4 0,0 8 0,-2 3 0,-1 1 0,1 2 0,-3 3 0,2 0 0,-2 1 0,3 2 0,-2-2 0,0 2 0,-2 0 0,0 0 0,0-2 0,1-1 0,2 1 0,-2-1 0,1-1 0,0-2 0,0 0 0,0-2 0,2-3 0,0-2 0,0-1 0,1 0 0,6-10 0,0-1 0</inkml:trace>
  <inkml:trace contextRef="#ctx0" brushRef="#br1" timeOffset="2">946 540 12287,'-5'-3'0,"0"-2"0,0 2 0,-1-3 0,-1 4 0,1-3 0,-4 2 0,2 2 0,1 0 0,0 2 0,-1 1 0,1 3 0,0 2 0,2 1 0,0 1 0,-1 4 0,3-2 0,-1 1 0,2 2 0,0-1 0,-1 2 0,3-1 0,0-1 0,0-1 0,3-3 0,0 2 0,1-2 0,2-2 0,-2 2 0,1-6 0,0 1 0,2-2 0,0-1 0,1-2 0,-1-4 0,0-4 0,1-3 0,-1-1 0,0-2 0,0-2 0,-1 2 0,-1-1 0,0 1 0,-1-3 0,0 4 0,0 0 0,-3 1 0,0 4 0,-1-1 0,0 2 0,0 3 0,0 0 0,-2 4 0,-1 1 0,2 4 0,0 3 0,1 0 0,0 1 0,0 2 0,0 2 0,0 2 0,0 1 0,0-1 0,0-2 0,0 2 0,0-2 0,1-1 0,1-1 0,0 0 0,2-2 0,0-3 0,0 0 0,4-3 0,4-2 0</inkml:trace>
  <inkml:trace contextRef="#ctx0" brushRef="#br1" timeOffset="3">1071 489 12287,'-7'0'0,"-1"1"0,2 1 0,1 3 0,-1 2 0,4 3 0,0 2 0,1 2 0,1 3 0,0 1 0,0 0 0,0 0 0,0 1 0,1-3 0,1-3 0,0-2 0,3 1 0,-2-3 0,1-2 0,-2-4 0,0-5 0,2-2 0,-2-4 0,1-2 0,0-3 0,-2-3 0,2-2 0,-1-1 0,1-1 0,2-1 0,0 2 0,-1 2 0,1 1 0,-1 1 0,2 1 0,-1 1 0,1 3 0,-2-2 0,1 8 0,-1-1 0,1 8 0,-3 2 0,2 4 0,-2 1 0,0 2 0,-2 1 0,0 2 0,0 1 0,0-2 0,0 0 0,0-1 0,0 0 0,0-2 0,0 0 0,-2-1 0,0-3 0,-1-1 0,3-4 0,0-8 0,0-9 0,0 0 0,3-3 0,2 0 0,2 2 0,0 1 0,0 0 0,-1 1 0,1 1 0,1 1 0,0 3 0,-2 0 0,-1 2 0,0 2 0,2 4 0,0 1 0,-3 4 0,2 4 0,-3 1 0,-2 1 0,0 2 0,0 0 0,1 3 0,0 0 0,0-1 0,-2 1 0,0 0 0,1-1 0,2-2 0,-2 1 0,3-3 0,0-1 0,1-1 0,-1-2 0,5-1 0,0-2 0,0-2 0,5-7 0,-2-2 0,2-3 0,0-2 0,0-1 0,-1-1 0,-1-2 0,-2 0 0,3-3 0,-3 2 0,-2 0 0,-3 0 0,1 1 0,-3 3 0,-2 0 0,0 1 0,-4 3 0,-2 2 0,-2 2 0,0 1 0,0 2 0,-2 3 0,0 1 0,0 1 0,-2 3 0,2 5 0,-2 2 0,0 2 0,2 1 0,-1 0 0,2 1 0,1 2 0,0 1 0,2-1 0,3 0 0,1 0 0,1 2 0,2-3 0,2-1 0,3 0 0,5-2 0,1-2 0,1-3 0,3-3 0,-1-3 0,2-3 0,0-2 0,1-3 0,3-3 0,0-6 0</inkml:trace>
  <inkml:trace contextRef="#ctx0" brushRef="#br1" timeOffset="4">1762 459 12287,'-7'0'0,"-4"0"0,3 0 0,-1-1 0,3-1 0,2 1 0,2-1 0,2 1 0,0 1 0,1 0 0,3 1 0,-1 1 0,3 0 0,-1 3 0,1 0 0,2 2 0</inkml:trace>
  <inkml:trace contextRef="#ctx0" brushRef="#br1" timeOffset="5">1762 577 12287,'-7'0'0,"0"0"0,-1 3 0,1-2 0,3 2 0,4-3 0,5 0 0,1-3 0,2-1 0</inkml:trace>
  <inkml:trace contextRef="#ctx0" brushRef="#br1" timeOffset="21">759 1363 12287,'0'-4'0,"0"0"0,0 1 0,0 3 0,-1-6 0,0 3 0,-2-1 0,1 2 0,2-3 0,0 0 0,0-2 0,0 0 0,0 0 0,-1 1 0,0 1 0,-3 1 0,1 1 0,-3 0 0,-3 4 0,-1 1 0,-4 3 0,2 4 0,-5 1 0,0 1 0,1 1 0,-3 4 0,3 0 0,1-1 0,2-2 0,4 0 0,4-2 0,1 0 0,0-2 0,3-2 0,4-1 0,3-2 0,3-1 0,3 0 0,0-2 0,1 2 0,1-2 0,0 2 0,1 0 0,-1 1 0,0-1 0,-1 2 0,-1-1 0,-1 1 0,-4-1 0,3 1 0,-4 2 0,-1 0 0,-1 0 0,-3 0 0,-2 0 0,-3 0 0,-3 0 0,1 0 0,-6 1 0,-2 1 0,-2 0 0,-1 1 0,1-3 0,0 0 0,0 0 0,2-4 0,2 0 0,1-2 0,1-1 0,1-1 0,4-2 0,3-1 0,2-5 0,2-1 0,3-1 0,1-1 0,4-2 0,2 0 0,1 0 0,1 0 0</inkml:trace>
  <inkml:trace contextRef="#ctx0" brushRef="#br1" timeOffset="22">801 1517 12287,'-4'3'0,"0"-2"0,2 1 0,1-1 0,-1-1 0,5-1 0,4-1 0,0-2 0,2-3 0,-1 0 0,-1 0 0,3-1 0,-1 0 0,-1-2 0,0 2 0,-1 0 0,0 1 0,-3 0 0,-1 0 0,0 0 0,-1 0 0,-3 1 0,-3 1 0,-3 3 0,0 1 0,0 4 0,0 2 0,0 1 0,0 1 0,1 0 0,1 1 0,0 1 0,1 1 0,-2 2 0,3-3 0,-1-1 0,2-1 0,2 0 0,0 0 0,0 0 0,3-1 0,2 0 0,1-2 0,1-1 0,3-1 0,2-2 0,1 0 0,1 0 0,0-3 0,0-1 0</inkml:trace>
  <inkml:trace contextRef="#ctx0" brushRef="#br1" timeOffset="23">1089 1405 12287,'-3'-4'0,"2"1"0,-3 2 0,2-1 0,0 1 0,-2-1 0,1 0 0,-1 0 0,-2 0 0,2 0 0,0 2 0,-2 0 0,2 0 0,0 0 0,-1 0 0,1 3 0,-2 1 0,1 3 0,-1 1 0,-1 1 0,0 0 0,0 2 0,1 2 0,1 0 0,1 1 0,2 0 0,0-1 0,0-1 0,2 1 0,3-4 0,2 0 0,1-2 0,3-3 0,1-1 0,1-3 0,2 0 0,0-3 0,2-2 0,0-4 0,2-3 0,2-4 0,-1-2 0</inkml:trace>
  <inkml:trace contextRef="#ctx0" brushRef="#br1" timeOffset="24">1258 1222 12287,'-3'-5'0,"1"1"0,-3 1 0,0-1 0,-1 3 0,2 1 0,1 4 0,3 2 0,0 4 0,0 2 0,0 2 0,0 2 0,0 2 0,0 2 0,0-1 0,0 2 0,2 1 0,0 1 0,1 0 0,0 2 0,-2-3 0,1-2 0,0-2 0,0-1 0,-1-2 0,1-3 0,0-3 0,0-4 0,-1-2 0,2 1 0,-3-1 0</inkml:trace>
  <inkml:trace contextRef="#ctx0" brushRef="#br1" timeOffset="25">1131 1412 12287,'-7'-6'0,"1"0"0,1 1 0,0 3 0,3-3 0,0 1 0,4-1 0,4 0 0,2 0 0,1 1 0,3 0 0,3 1 0,0 1 0,4-1 0,-2 1 0,0 0 0,0 2 0,0 0 0,-2 0 0,0 0 0,2 0 0,-1 3 0,-3 1 0,-4 3 0,0 0 0,-5 0 0,0 0 0,-1 0 0,-3 0 0,0-3 0,-1 0 0,-1-1 0,1 1 0,-2-2 0,0 3 0,2 2 0,-1 2 0,1 1 0,1 2 0,0-3 0,0-1 0,0 0 0,0 0 0,0 2 0,0-2 0,1-1 0,0-1 0,2-1 0,-2 0 0,1-2 0,0 0 0,2-6 0,3-1 0</inkml:trace>
  <inkml:trace contextRef="#ctx0" brushRef="#br1" timeOffset="26">1356 1264 12287,'-6'1'0,"1"1"0,0 0 0,2 3 0,1-1 0,2 3 0</inkml:trace>
  <inkml:trace contextRef="#ctx0" brushRef="#br1" timeOffset="27">1518 1349 12287,'-3'-4'0,"-2"1"0,1 3 0,-1 0 0,0 0 0,-1 3 0,-1 1 0,2 3 0,1 0 0,1 3 0,-2 0 0,2 2 0,0 0 0,0 1 0,1-1 0,2 1 0,0-2 0,0 2 0,0-3 0,2-1 0,1-1 0,1-1 0,1-1 0,2-1 0,0-3 0,0-1 0,0-2 0,0-1 0,0-2 0,-1-4 0,-1 0 0,-3-2 0,1-1 0,-1 1 0,0 1 0,-1-1 0,-1 0 0,-1-2 0,-1 3 0,-3 1 0,1 1 0,-1 0 0,0 0 0,-1 0 0,-1 3 0,0 1 0,2 3 0,0 0 0,4 0 0,-2 0 0</inkml:trace>
  <inkml:trace contextRef="#ctx0" brushRef="#br1" timeOffset="28">1588 1356 12287,'0'-4'0,"-1"1"0,0 3 0,-2 3 0,1 1 0,2 3 0,0 0 0,0 3 0,0-2 0,0 4 0,0 0 0,0-1 0,0 1 0,0-2 0,1 1 0,1-1 0,-1-1 0,2-2 0,0 0 0,-2-3 0,3-2 0,-3-6 0,3-4 0,-1-2 0,-1-2 0,1-3 0,-1 0 0,1-2 0,2-2 0,-1 3 0,1 1 0,0 3 0,-3 0 0,2 3 0,0 2 0,0 1 0,-2-1 0,3 5 0,-1 3 0,3 3 0,0 3 0,-3 3 0,4-2 0,-2 4 0,-1 0 0,1 2 0,0-1 0,-1-1 0,-1 0 0,-1 1 0,2 0 0,-3 1 0,0-1 0,-1-1 0,-1 1 0,3-5 0,1 2 0</inkml:trace>
  <inkml:trace contextRef="#ctx0" brushRef="#br1" timeOffset="29">2059 1342 12287,'-7'-4'0,"2"4"0,0-3 0,0 3 0,1-1 0,-1-2 0,4 3 0,-2-1 0,5 4 0,0 1 0,4 1 0,-2 2 0</inkml:trace>
  <inkml:trace contextRef="#ctx0" brushRef="#br1" timeOffset="30">2059 1468 12287,'-6'-1'0,"1"-1"0,1 1 0,2-1 0,1 1 0,1-2 0,4-1 0</inkml:trace>
  <inkml:trace contextRef="#ctx0" brushRef="#br1" timeOffset="45">458 2319 12287,'-1'-4'0,"-1"2"0,1 1 0,-3 1 0,2 1 0,0 1 0,0 2 0,2 4 0,0 1 0,0 0 0,-3 3 0,1-2 0,0 1 0,2 1 0,0 2 0,0-1 0,0-1 0,0 0 0,0-3 0,0 0 0,0-1 0,0-1 0,0 0 0,0 0 0,0-3 0,-1-4 0,-1-5 0,-1-2 0,-1-2 0,3-2 0,-2-4 0,0-1 0,1 0 0,-1-3 0,3 2 0,0 0 0,0 0 0,0-1 0,0 2 0,1 1 0,2 0 0,0 0 0,3 3 0,0 3 0,2 1 0,1 1 0,-2 0 0,2 1 0,0 1 0,3-1 0,-3 4 0,0 1 0,-1 0 0,-1 1 0,0 0 0,-1 1 0,-1 1 0,1 2 0,-1 3 0,-2 0 0,-1 0 0,-1 0 0,-1 0 0,-3 2 0,-2 1 0,0-2 0,0 0 0,-3-1 0,3 0 0,-1-1 0,0-1 0,2 1 0,-1-4 0,0-1 0,2 0 0,1-2 0,4-1 0,3-3 0,1 2 0,1-1 0,0 0 0,0 0 0,0 2 0,0 0 0,0 1 0,0 1 0,0 0 0,0 0 0,-1 1 0,-1 1 0,0 2 0,-2 3 0,-2 0 0,0 0 0,-1 0 0,0 0 0,-1 1 0,-1 1 0,-3-1 0,-3 2 0,-2-3 0,2 0 0,-2 0 0,-1-2 0,1-1 0,0-1 0,-2 0 0,3-3 0,1 0 0,0 0 0,3 0 0,1-1 0,1-2 0,1 0 0,2-5 0,3-2 0,1-1 0</inkml:trace>
  <inkml:trace contextRef="#ctx0" brushRef="#br1" timeOffset="46">458 2249 12287,'-7'-3'0,"3"2"0,0-3 0,1 2 0,2 1 0,-4-1 0,4 5 0,-2 4 0,2 4 0,-2 2 0,2 4 0,-3 2 0,1 1 0,1 1 0,-1 5 0,1 1 0,0 1 0,1-1 0,1 0 0,0-4 0,0-2 0,0-1 0,0 4 0,0-5 0,1-3 0,2-3 0,-3 0 0,3-4 0,-3 0 0,0-5 0,0-4 0,-2-1 0,0-4 0,-1 0 0,0-2 0,2-2 0,-3-1 0,1 0 0,1 0 0,-1-5 0,1 1 0,0-1 0,1 0 0,1 2 0,0 0 0,0 0 0,0 1 0,0-5 0,0 4 0,1-1 0,2-2 0,0 1 0,2 0 0,0 0 0,0 1 0,4-4 0,1 4 0,0-1 0,0 0 0,0 1 0,-1 1 0,1 1 0,1 3 0,-2-1 0,1 3 0,-1 0 0,1 1 0,-1 3 0,-2 1 0,0 1 0,0 2 0,-1 1 0,-1 3 0,0 1 0,-1 1 0,-1 0 0,0 0 0,-1 2 0,-2 1 0,0-1 0,0 1 0,0 0 0,0 3 0,-1-2 0,-1-1 0,-2 2 0,-3-2 0,0 0 0,0 0 0,-3 2 0,-2-3 0,0 0 0,0-1 0,-1-2 0,2-1 0,0-1 0,1-1 0,0 0 0,1-3 0,0 0 0,5-3 0,1-2 0,3-1 0,3-1 0,1 0 0,6 0 0,1 0 0</inkml:trace>
  <inkml:trace contextRef="#ctx0" brushRef="#br1" timeOffset="47">626 2411 12287,'-4'0'0,"1"0"0,3 0 0,0 0 0,3-3 0,2 0 0,2-1 0,2-1 0,2-2 0,3-2 0,0-1 0,1-1 0,1-1 0,1-4 0,0 0 0,-3 0 0,1 1 0,-5 1 0,0 0 0,-2 0 0,-1 1 0,-4 0 0,-3 3 0,-1 2 0,-3 0 0,-3 5 0,0 0 0,0 0 0,0 1 0,-1 2 0,-1 0 0,0 3 0,1-2 0,2 4 0,1 1 0,0 0 0,-1 1 0,1 1 0,1 0 0,1 2 0,-2 1 0,3-1 0,0 1 0,2 2 0,0-1 0,0 1 0,0-1 0,0 0 0,0 1 0,3-1 0,1-1 0,3-1 0,-3-1 0,2-1 0,1-2 0,1-2 0,3 0 0,-3-4 0,2 0 0,1 0 0,4-7 0,0 0 0,2-8 0</inkml:trace>
  <inkml:trace contextRef="#ctx0" brushRef="#br1" timeOffset="48">921 2228 12287,'-7'0'0,"0"0"0,0 0 0,0 0 0,1 1 0,1 1 0,2 4 0,3 4 0,0 1 0,0-1 0,0 2 0,0 0 0,0 1 0,0 1 0,3 0 0,-1-2 0,0-1 0,1-1 0,-2-1 0,2-2 0,-3-3 0,0-1 0,1-6 0,1-1 0,0-3 0,0-3 0,-2-1 0,1-3 0,1 0 0,0 0 0,2 1 0,0 0 0,0 2 0,-2 0 0,3-2 0,0 2 0,1 1 0,1 1 0,1 2 0,-1 0 0,3 0 0,-2 2 0,3 1 0,0 1 0,0 2 0,0 0 0,1 1 0,0 0 0,1 0 0,-1 0 0,0 0 0,1 3 0,-2 1 0</inkml:trace>
  <inkml:trace contextRef="#ctx0" brushRef="#br1" timeOffset="49">1202 2249 12287,'-7'-3'0,"0"1"0,0-2 0,3 2 0,1-1 0,0 3 0,2 1 0,-1 2 0,1 3 0,1 3 0,-2 3 0,0 0 0,0 1 0,1 1 0,1-1 0,-2 0 0,0-1 0,0 0 0,1-2 0,1 0 0,0-3 0,0 1 0,0-1 0,0-5 0,0-4 0,3-3 0,1-7 0,1 0 0,0-2 0,-1-2 0,3-1 0,0 0 0,0 3 0,0-2 0,0 4 0,1 0 0,-1 0 0,0 2 0,0 3 0,0 0 0,-3 3 0,0 2 0,-1 4 0,0 2 0,-1 4 0,0 0 0,0 2 0,-1 2 0,-1-1 0,0 0 0,0-2 0,0 1 0,0 0 0,0-2 0,0 0 0,0-1 0,0-3 0,0-1 0,0-7 0,0-2 0,0-2 0,2-5 0,1 2 0,1-1 0,2 1 0,0 0 0,1-2 0,0 2 0,0 1 0,1 1 0,1 2 0,-1 1 0,0 1 0,1 2 0,-2 3 0,0 0 0,-1 1 0,-1 3 0,-2 4 0,0 2 0,-2 2 0,1 2 0,-1-1 0,-1-1 0,0 3 0,0-3 0,0 1 0,0 0 0,0-3 0,0 0 0,0 0 0,0-2 0,0 2 0,0-6 0,0-4 0,0-4 0,3-5 0,2-1 0,1-1 0,1-2 0,0 0 0,1-1 0,1 0 0,0 0 0,0 0 0,-2 0 0,0 1 0,0 1 0,-2 2 0,0 4 0,0 0 0,-2 1 0,3 5 0,-4 0 0,1 3 0,-1 5 0,0 1 0,0 3 0,-1 1 0,-1 1 0,0 0 0,0 0 0,0 0 0,0 0 0,0-1 0,0-1 0,0 1 0,0-4 0,0 0 0,0-2 0,0-3 0,3-4 0,1-4 0</inkml:trace>
  <inkml:trace contextRef="#ctx0" brushRef="#br1" timeOffset="50">1512 2137 12287,'-7'-4'0,"0"1"0,0-1 0,2 4 0,0-3 0,7 2 0,0 1 0,4 4 0,1 0 0</inkml:trace>
  <inkml:trace contextRef="#ctx0" brushRef="#br1" timeOffset="51">1751 2186 12287,'-5'-4'0,"1"1"0,1 0 0,0 1 0,1-3 0,0 0 0,-1 1 0,3-1 0,-3 0 0,2-1 0,-3-1 0,1 0 0,-3 0 0,2 3 0,-3 1 0,0 2 0,0 1 0,-2 1 0,0 2 0,-1 0 0,3 5 0,0-1 0,0 0 0,1 0 0,0 0 0,2 2 0,1 0 0,1 1 0,2-3 0,0 0 0,0 0 0,1 0 0,1 0 0,4 0 0,2 0 0,0-1 0,2 0 0,0-2 0,-1-1 0,3 2 0,-3-1 0,0 1 0,-2-1 0,0 0 0,0 2 0,0-2 0,-3 2 0,2 0 0,-4 1 0,0 0 0,-1 0 0,-2 0 0,-2 0 0,-1 0 0,-6 0 0,-1 0 0,0 0 0,-1-3 0,-1 3 0,-2-4 0,2 1 0,-1-1 0,4-3 0,1 0 0,1 0 0,1-3 0,0-1 0</inkml:trace>
  <inkml:trace contextRef="#ctx0" brushRef="#br1" timeOffset="52">1947 2200 12287,'0'-5'0,"0"0"0,0 3 0,0-3 0,0 3 0,0-3 0,0 1 0,-3-3 0,-2 3 0,-1 1 0,2 3 0,-1 0 0,-1 0 0,1 0 0,-1 3 0,2 1 0,-1 0 0,1 1 0,-1 0 0,2 2 0,2 0 0,0 0 0,1 0 0,0 0 0,0 0 0,1 0 0,1 0 0,2 0 0,0 0 0,2 0 0,-1 0 0,0 0 0,0 0 0,1 0 0,-2 0 0,1 0 0,0 0 0,-3 0 0,2 0 0,-1 0 0,-1 0 0,-2 0 0,0 0 0,0 0 0,-3 0 0,-2-2 0,-1 0 0,-1 0 0,-2 1 0,-1 1 0,2-2 0,0 0 0,1-4 0,0 2 0,0-2 0,3-2 0,2-2 0,1-4 0,7-4 0,2-3 0</inkml:trace>
  <inkml:trace contextRef="#ctx0" brushRef="#br1" timeOffset="53">2067 2193 12287,'-5'0'0,"0"0"0,3 0 0,-3 0 0,4 1 0,-2 1 0,3 3 0,0 1 0,0 2 0,0 1 0,0 2 0,0 0 0,0 2 0,0-1 0,0 1 0,0 1 0,0-2 0,0-1 0,0-1 0,0-1 0,0-2 0,3-3 0,-2-1 0,5-9 0,-2-2 0</inkml:trace>
  <inkml:trace contextRef="#ctx0" brushRef="#br1" timeOffset="54">2081 2080 12287,'-7'-3'0,"2"2"0,1-2 0,1 0 0,1 2 0,2-1 0,3 4 0,1 0 0,3 3 0,3 2 0,1 4 0</inkml:trace>
  <inkml:trace contextRef="#ctx0" brushRef="#br1" timeOffset="55">2228 2207 12287,'0'-5'0,"0"0"0,0 1 0,0-3 0,0 2 0,0 0 0,0 1 0,0-1 0,0 0 0,0 4 0,0-2 0,-3 3 0,-1 0 0,-3 3 0,0 1 0,0 5 0,0 1 0,0 1 0,0 0 0,0 2 0,0 1 0,0 0 0,2 2 0,1-2 0,1 0 0,2 0 0,0-1 0,1 0 0,1-2 0,1-1 0,2-1 0,3-4 0,1-1 0,1-1 0,0-1 0,3-2 0,-1-3 0,0-1 0,2-3 0,-3-2 0,0-1 0,0-1 0,-1 2 0,-4-3 0,-1-1 0,-1 0 0,0 0 0,-3 0 0,0 2 0,0 1 0,-4-1 0,-3 1 0,-1 2 0,-1 3 0,1-1 0,1 4 0,-2 1 0,0 0 0,-1 1 0,3 0 0,3 0 0,1 0 0,3 0 0</inkml:trace>
  <inkml:trace contextRef="#ctx0" brushRef="#br1" timeOffset="56">2327 2172 12287,'0'6'0,"2"0"0,0 0 0,0 2 0,-1 4 0,0 0 0,0 1 0,1 1 0,1 0 0,-3 0 0,1 0 0,1 0 0,-1-3 0,1-2 0,-1-1 0,-1-1 0,0-2 0,0 0 0,0-7 0,1-1 0,0-6 0,1-5 0,3 0 0,-2-5 0,1 0 0,2 1 0,-2 0 0,0 3 0,2-1 0,0 3 0,0-1 0,0 4 0,-2 1 0,2 1 0,-1 2 0,1 4 0,-2 0 0,2 0 0,-2 5 0,0 1 0,1 3 0,-1 3 0,2-2 0,-3 4 0,0 1 0,0 0 0,-1 0 0,-1 0 0,1-2 0,0 2 0,0-1 0,-2 1 0,0-2 0,0-1 0,0-1 0,0-2 0,0 0 0</inkml:trace>
  <inkml:trace contextRef="#ctx0" brushRef="#br1" timeOffset="57">2734 2200 12287,'-7'0'0,"0"0"0,0-3 0,0 1 0,1-3 0,0 1 0,2 0 0,1-2 0,-1 1 0,-1-1 0,-2-1 0,0 0 0,0 3 0,0 1 0,0 3 0,0 0 0,0 0 0,0 0 0,0 0 0,0 3 0,0 1 0,0 0 0,3 1 0,-2 0 0,4 2 0,0 0 0,2 0 0,0 0 0,0 0 0,0 0 0,3 0 0,2 0 0,3 0 0,1 0 0,2 0 0,-3 0 0,2 0 0,1 0 0,-2 0 0,1 0 0,-1 0 0,1 0 0,-1 0 0,-2-1 0,-1 0 0,-1-1 0,1-1 0,-4 3 0,-1 0 0,-1-2 0,-2-1 0,-3 0 0,-4 0 0,0-3 0,-2 2 0,-1 0 0,1-1 0,-1 0 0,2-1 0,2 1 0,0 0 0,-2 0 0,1-2 0,0 0 0,5 0 0,-2-3 0,2-1 0</inkml:trace>
  <inkml:trace contextRef="#ctx0" brushRef="#br1" timeOffset="58">3043 2193 12287,'-7'0'0,"3"0"0,-1 0 0,3 0 0,0 0 0,4 0 0,2 3 0,3 1 0</inkml:trace>
  <inkml:trace contextRef="#ctx0" brushRef="#br1" timeOffset="59">3022 2326 12287,'-4'0'0,"-1"0"0,3 0 0,-3 0 0,3 0 0,0 0 0,4 0 0,5-3 0,4-1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7:35.4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238 567 12287,'-18'-8'0,"-1"6"0,1-4 0,2 2 0,2 0 0,1-2 0,-1 2 0,-2 2 0,-2 2 0,-1 0 0,1-6 0,0-1 0,6 1 0,-1 6 0,9 0 0,-4 0 0,8 0 0,2 0 0,4 0 0,7 0 0,3 0 0,4 0 0,2 0 0,5-2 0,1-4 0,3 4 0,7-4 0,5 2 0,6-2 0,3 2 0,7-8 0,6 0 0,8 1 0,5-5 0,-3 4 0,0-2 0,-2 2 0,8-3 0,-12 9 0,0 0 0,2-2 0,-4 6 0,-2-4 0,-6 4 0,0 2 0,0 2 0,-2 2 0,2 2 0,1-2 0,7-2 0,-4-2 0,0 0 0,0 0 0,2 0 0,-6 0 0,-2 0 0,2 0 0,0 0 0,-4 0 0,-3-2 0,-3-4 0,2 4 0,-6-6 0,-1 2 0,1 0 0,-5 0 0,-7 6 0,-3 0 0,3 0 0,-5 0 0,3 0 0,-1 0 0,-1 0 0,5 0 0,-3 0 0,1 0 0,-1 0 0,7-6 0,-3-1 0,1 3 0,5 2 0,7 0 0,1-2 0,2-2 0,-2 2 0,3-4 0,-5 2 0,2 0 0,0-2 0,-5 4 0,3-6 0,-6 1 0,-1 5 0,1-4 0,-5 2 0,1 0 0,-1-2 0,1 6 0,0-4 0,-1 4 0,1 2 0,5-2 0,3-2 0,0-2 0,-1 2 0,7-1 0,-2 1 0,2-2 0,-3 2 0,9 0 0,-6 0 0,0-2 0,1 2 0,-1 0 0,0 0 0,-2-2 0,1 2 0,-5 2 0,0 2 0,-5 0 0,-3 0 0,8 0 0,-11 0 0,3 0 0,3 0 0,7 0 0,-2 0 0,-1 0 0,1 0 0,4 0 0,-5 0 0,-1 0 0,-4 0 0,5 0 0,-9 0 0,1-2 0,5-4 0,-1 4 0,-3-5 0,-2 5 0,-5 2 0,4 0 0,-3 0 0,1 0 0,-1 0 0,3 0 0,-5 0 0,-1 0 0,-1 0 0,-9 0 0,0 0 0,0 0 0,1 0 0,-1-2 0,0-2 0,1-2 0,-1 0 0,0 4 0,0-4 0,1 4 0,-1-4 0,0-2 0,0 2 0,1-7 0,-1 7 0,0 2 0,-6 0 0,1 0 0,1-2 0,2 0 0,2 6 0,1 0 0,-7 0 0,-2-2 0,0-2 0,0-2 0,2 0 0,7 6 0,-1 0 0,-6 0 0,0 0 0,3 0 0,-5 0 0,2 0 0,-8 8 0,4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7:40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90 658 12287,'-10'-8'0,"-4"4"0,6-6 0,-3 1 0,5-3 0,-6 6 0,6-6 0,-6 6 0,8-2 0,-2 2 0,6 4 0,6-4 0,-2 4 0,8 2 0,-8 0 0,4 0 0,-2 2 0,0 4 0,1-4 0,-5 12 0,4-8 0,-2 2 0,8-4 0,2 2 0,2 0 0,3-6 0,-1 0 0,6 0 0,3 0 0,-1 0 0,0 0 0,13 0 0,0 0 0,3 0 0,3 0 0,4 0 0,-5 0 0,3 0 0,4 0 0,0 0 0,-3 0 0,-5 0 0,-5 0 0,5-2 0,0-2 0,-3-2 0,-1 2 0,-3-4 0,1 2 0,0 2 0,-1 2 0,-1-4 0,-3 0 0,-3 2 0,-3 2 0,4-5 0,-5 1 0,-3 2 0,-2 2 0,-1 2 0,-1-2 0,0-2 0,0-2 0,1 0 0,-1 6 0,0 0 0,1 0 0,-1 0 0,0 0 0,0 0 0,3 0 0,3 0 0,-4 0 0,7 0 0,-3 0 0,0 0 0,7 0 0,-5 0 0,1 0 0,-1 0 0,7 0 0,-5 0 0,2 0 0,1 0 0,-9-6 0,5 0 0,-1 2 0,0 2 0,5 2 0,-7 0 0,-3 0 0,-3 0 0,2 0 0,2 0 0,3 0 0,-1-6 0,-3 0 0,1 2 0,2 1 0,3 3 0,-5-2 0,2-2 0,-1-2 0,5 0 0,0 4 0,1-4 0,-9 4 0,-8-4 0,3 4 0,1 2 0,2 0 0,0 0 0,1 0 0,-1 0 0,0 0 0,0 0 0,-5 0 0,1 0 0,6 0 0,5 0 0,5 0 0,-6 0 0,-3 0 0,3 0 0,2 0 0,1 0 0,-1 0 0,5 0 0,-5 0 0,0 0 0,1 0 0,3 0 0,-5 0 0,-1 0 0,2 0 0,1 0 0,5 2 0,-3 2 0,-3 2 0,7 0 0,-3-6 0,5 0 0,1 0 0,1 0 0,-1 0 0,3 0 0,3 0 0,-3 0 0,6 0 0,-3 0 0,1 0 0,0 0 0,-5-2 0,1-2 0,-3-2 0,9 0 0,-13 4 0,1-2 0,1-2 0,7-6 0,2 5 0,-3 3 0,-1 2 0,-3-4 0,3-2 0,2 0 0,1 0 0,1 0 0,-5 4 0,3-4 0,2-3 0,5 5 0,-3-4 0,0 0 0,-1 0 0,-1 6 0,-6-2 0,-3 2 0,-3-2 0,3 4 0,-4-4 0,3 3 0,-3 3 0,9-6 0,-4 0 0,1 2 0,5 2 0,-1 0 0,-3-2 0,-1-2 0,1 2 0,-1 0 0,1 0 0,0-2 0,-1 2 0,7-6 0,-1-1 0,-1-1 0,-2 0 0,-3 6 0,1-4 0,-3 0 0,-3-1 0,1 5 0,-8-4 0,-1 0 0,-3 0 0,4 4 0,1-4 0,-3 2 0,-2 4 0,-1-5 0,-1 3 0,0 2 0,1 2 0,-1-4 0,0 0 0,0 0 0,1-2 0,-1 6 0,0-4 0,0 4 0,1 2 0,-1-6 0,2-1 0,3 3 0,1 2 0,0 0 0,-5-2 0,-1-2 0,0 2 0,0 2 0,1 2 0,-1 2 0,0 4 0,7-4 0,1 6 0,2 1 0,-5 1 0,3 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06.9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37 293 12287,'-10'-28'0,"-6"1"0,14 17 0,-7 2 0,11 8 0,5 0 0,3 0 0,8 0 0,2-2 0,5-4 0,3 2 0,11-6 0,3-1 0,7 1 0,12 0 0,8-4 0,8 2 0,8-2 0,11-1 0,-46 8 0,1 0 0,0 2 0,0 0 0,48-3 0,-42 4 0,0 0 0,-6 2 0,-1 0 0,2-1 0,0 0 0,-1 0 0,0 2 0,2-1 0,-1-1 0,39-1 0,5-2 0,-46 4 0,1 0 0,5-2 0,0 0 0,-4 1 0,0 0 0,-2 1 0,1 0 0,1 1 0,0 0 0,4 1 0,1 0 0,-3-1 0,0 0 0,-1-1 0,0 0 0,-3-1 0,1 0 0,5-1 0,0 2 0,41 2 0,3 0 0,-49 0 0,1 0 0,0 0 0,0 0 0,39 0 0,-8 2 0,-3 4 0,13-4 0,-12 6 0,2-2 0,1 0 0,5 0 0,-4-6 0,-2 0 0,3 0 0,1 2 0,-12 2 0,-6 2 0,-4-2 0,2-2 0,-6-2 0,-4 0 0,-6 0 0,6 0 0,-5 0 0,1 0 0,0 0 0,4 0 0,-9 0 0,3 0 0,-2 0 0,2 0 0,-7 0 0,1-2 0,0-4 0,1 4 0,-5-4 0,-2 4 0,1 2 0,5 0 0,-7-2 0,-3-2 0,-1-2 0,1 0 0,2 6 0,-3 0 0,-3 0 0,1 0 0,-6 0 0,3 0 0,3 0 0,3 0 0,-1 0 0,-3 0 0,-3 0 0,-5 0 0,1 0 0,-2 0 0,-1 0 0,-1 0 0,2 0 0,3 0 0,-1 0 0,-6 0 0,0 0 0,1 0 0,-1 0 0,0 0 0,-8 8 0,-1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11.90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81 293 12433,'-12'0'0,"0"0"0,8 0 0,-6 0 0,4 0 0,4 0 0,-8 0 0,3 0 0,5 0 0,-8 0 0,4 0 0,6 0 0,0 0 1,2 0-1,10-2 1,5-2-1,5-2 1,6 0 0,13 4-1,6-4 0,8-7 1,12 3 0,4-2 0,10 0-1,10 2 0,-34 2 0,2 0 1,0 2-1,0-1 0,1-1 1,1-2-1,2-2 0,0 0 0,1 2 1,0 1-1,0-1 0,0 0 1,-3 3-1,0 0-44,0 0 1,0 0-1,3 0 1,0 0-1,-3-1 1,0 1-1,0 2 1,1 0 42,-1 1 1,0 0-1,4 0 1,0 0 0,-4 2-1,0 0 1,-2-1-1,0 0-2,-3 0 1,1 2 0,3-1 0,0 2 0,0 0 0,0 2-1,-2-1 1,0 2-1,0 0 1,-1 0-1,0 1 1,0 0-1,-2-2 1,0 0-1,-1 1 1,-1 0-2,-1-1 1,0 0-1,1 0 1,-1 0 0,48 2-1,-1 2-22,1-2 1,-1-2 0,-7 1 0,-7 1 20,0 2 0,3 0 0,-11-6 0,-4 2 0,-2 4 0,2-4 0,-10 4 0,0-4 0,0-2 0,2 6 0,-6 0 0,-5-2 1,-1-2 0,4-2 1,-8 2-1,2 2 4,-3 2 0,3 1 0,-8-7 0,-3 0 86,-1 0 1,2 6 0,-1 0 0,-3-2-87,-3-2 0,3-2 0,-11 0 20,3 0 1,-1 0 0,4 0 0,-3 0-21,-3 0 0,-1 0 0,-5 0 0,4 0 0,3 0 0,3 0 0,-3-8 0,-9-2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12.517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 1077 15451,'-18'-9'-264,"0"7"0,5-12-352,1 8 551,0 0 1,4 6 86,8 0 1,8 0-1,10 0 1,1 0-8,-1 0 0,6 0 0,3 0 0,1 0-4,5 0 0,1 0 0,5 0 0,1-2 2,3-4 1,6 4 0,-5-6 0,3 2-34,4 0 0,0-1 0,-1 5 1,-3-2 32,-2-2 0,-5 0 0,-7 6 0,-5 0 51,-1 0 1,-3 0 0,-6 0 40,0 0-105,-7 0 0,5 0 0,-6 0 0</inkml:trace>
  <inkml:trace contextRef="#ctx0" brushRef="#br1" timeOffset="882">1270 565 12287,'-8'-10'0,"4"-4"0,-8 7 0,8-1 0,-3 2 0,5 4 0,2-6 0,2 2 0,5 0 0,-5 2 0,4 10 0,-4 4 0,-2 8 0,0 1 0,0-1 0,0 0 0,0 0 0,0 1 0,0-1 0,0 0 0,0 1 0,0-1 0,0 0 0,0 0 0,0 1 0,0-1 0,-2 0 0,-4 0 0,4 1 0,-5-1 0,5 0 0,2 1 0,0-1 0,0-8 0,0 6 0,0-6 0</inkml:trace>
  <inkml:trace contextRef="#ctx0" brushRef="#br1" timeOffset="1284">1434 401 12287,'-8'-29'0,"-2"-5"0,-2 19 0,0-3 0,8 14 0,0 4 0,8 10 0,6 6 0,8 3 0,0-1 0</inkml:trace>
  <inkml:trace contextRef="#ctx0" brushRef="#br1" timeOffset="1783">1891 656 12287,'-18'-36'0,"6"7"0,0 7 0,-3 8 0,5 0 0,-2 7 0,-2 3 0,4 2 0,-3 2 0,1 0 0,-6 0 0,0 0 0,-1 0 0,-1 2 0,-2 2 0,-3 3 0,3-3 0,2 0 0,2 2 0,-1 4 0,1 0 0,2 6 0,2-3 0,3 3 0,3 2 0,2 6 0,6 1 0,0-3 0,0-2 0,6 5 0,2-1 0,3-2 0,3-1 0,-4-3 0,2 0 0,2-1 0,3-5 0,1-2 0,0-6 0,0 2 0,1 0 0,-1-8 0,0-4 0,0-6 0,1-4 0,-1-5 0,0-1 0,1-2 0,-1-9 0,2 3 0,2-5 0,3-1 0,1-9 0,-3-2 0,1-2 0,-2 1 0,5-5 0,-3-4 0,-4 6 0,-5 5 0,-1-5 0,-6 4 0,0 3 0,0 7 0,-2 3 0,-8 9 0,-4 3 0,4 10 0,-12 6 0,8 12 0,0-2 0,6 8 0,0 2 0,0 2 0,0 9 0,0 3 0,0 3 0,0 1 0,0 15 0,-2-5 0,-2 7 0,-3 0 0,-5 4 0,4-5 0,0 5 0,0 2 0,-4 4 0,6-2 0,2-5 0,2 1 0,0-2 0,-3 0 0,-1-5 0,2-1 0,2 4 0,2-7 0,0 9 0,0-4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8:16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201 120 12287,'-18'0'0,"8"-8"0,-4 4 0,7-8 0,1 6 0,8-6 0,5-3 0,3 5 0,8 0 0,0 2 0,0-4 0,1 6 0,-1-8 0,-8 12 0,-2 2 0,-8 12 0,0-2 0,-2 2 0,-2 2 0,-2 2 0,0 3 0,4-1 0,-2 2 0,-2 5 0,-2 3 0,4 9 0,-2-1 0,2 1 0,-5 11 0,1 5 0,-2 2 0,-4 4 0,-2 4 0,-3-4 0,1-4 0,0-3 0,0 3 0,-1-12 0,1-5 0,0-5 0,8-1 0,1-7 0,3-3 0,0-2 0,0-1 0,6-1 0,2-2 0,4-4 0,-4 5 0,6-7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6.7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167 260 12287,'0'-6'0,"0"2"0,0-1 0,0 1 0,0-2 0,0-1 0,-1 1 0,0 0 0,-1-1 0,-3 3 0,2 0 0,0 1 0,1-1 0,-3 2 0,3 0 0,-2 3 0,-1 1 0,-1 3 0,0 5 0,-1 2 0,1 1 0,0 4 0,-1 1 0,1 2 0,-1 2 0,-1 2 0,-1-1 0,1 2 0,1 1 0,1-1 0,0-1 0,-1-1 0,1-1 0,0-3 0,1-4 0,1-1 0,-1-4 0,2 4 0,0-13 0,3 1 0,0-4 0,0-5 0,1-2 0,1-2 0,1-1 0,4-4 0,-1-3 0,1-4 0,1-2 0,2-1 0,-1-2 0,0 1 0,2-5 0,-1 0 0,1 1 0,0-1 0,-1-1 0,0 4 0,-1 2 0,-2 1 0,2 3 0,-1 6 0,-1 5 0,-3 6 0,-3 3 0,2 5 0,0 2 0,0 4 0,2 1 0,-1 1 0,1 2 0,1 2 0,0 2 0,-1 2 0,-1 2 0,-1 3 0,2 0 0,-1 1 0,-1 2 0,1 3 0,-1 0 0,0-1 0,0 1 0,2 3 0,-2-1 0,1-3 0,1-3 0,-2 0 0,2-8 0,-1-1 0,-1-2 0,0-4 0,-1-1 0,-2-5 0,3-4 0,-3-5 0,0-3 0,0-3 0,3-1 0,1-3 0,0-3 0,0-3 0,0-4 0,3-4 0,-1-2 0,1-1 0,1-6 0,2 0 0,0-1 0,1-3 0,0 0 0,1 3 0,-2 4 0,2 5 0,-3 2 0,0 7 0,-3 3 0,-2 5 0,2 3 0,-5 7 0,0 2 0,-2 3 0,-1 2 0,-1 3 0,1 5 0,-1 3 0,-1 4 0,-3 5 0,1 5 0,0 3 0,-2 2 0,1 2 0,2 0 0,1-1 0,2 1 0,-3 5 0,3-3 0,1-1 0,0-4 0,4-4 0,2-9 0,2-2 0,2-2 0,-1-4 0,-1-5 0,-1-3 0,0-1 0,-1-1 0,-1-2 0,1 0 0,1-3 0,0-3 0,0-4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7.5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26 12287,'-5'-3'0,"1"-1"0,-1 1 0,2-2 0,-1 2 0,0 0 0,1 0 0,-1 1 0,-3 2 0,1 1 0,-1 1 0,2 3 0,0 3 0,0 2 0,1 3 0,0-1 0,0 1 0,1 0 0,0 1 0,-1 0 0,1 1 0,1-2 0,0-3 0,1 1 0,1-1 0,1 1 0,1-2 0,0-1 0,3-4 0,-1-2 0,2-1 0,0-1 0,3-3 0,0-2 0,0-2 0,0-2 0,2-2 0,-2 0 0,1-1 0,-1-1 0,-1 1 0,-1-2 0,-1 0 0,-2-1 0,1 0 0,-3 2 0,-1 0 0,0 3 0,-1 2 0,-1 3 0,0 4 0,-2 2 0,0 4 0,1 1 0,-1 3 0,1 1 0,0 2 0,-1 1 0,2 0 0,-1 0 0,0 0 0,1 0 0,1-1 0,1 1 0,1 0 0,0-3 0,2-1 0,1 1 0,1-4 0,0 0 0,1-3 0,-1-2 0,0-1 0,1-1 0,1-1 0,-2-2 0,4-2 0,-4-1 0,1-1 0,-2 0 0,1-3 0,-2 2 0,1-1 0,-1-2 0,1 1 0,-2-1 0,0 3 0,0-1 0,1 0 0,-1 1 0,0 1 0,-1 1 0,1 3 0,-3-1 0,0 5 0,-1 0 0,-1 3 0,1 5 0,-2 1 0,1 1 0,0 2 0,-2 0 0,1 1 0,2 0 0,0-1 0,1-1 0,0 0 0,0-1 0,0 0 0,0 0 0,0-2 0,0 1 0,3-1 0,1-4 0,2-1 0,1-3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0:53.62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175 662 12287,'-28'-9'0,"4"-2"0,-7-6 0,3 4 0,-2-4 0,10 4 0,7 2 0,19-2 0,10-3 0,8-1 0,13-3 0,13-1 0,6-6 0,12-5 0,12-5 0,8-2 0,-1 1 0,0 6 0,-35 10 0,2 0 0,-1 3 0,-1 1 0,-1 0 0,0-1 0,-2 1 0,-2 1 0,38-7 0,-11-2 0,-6 5 0,-7 1 0,-11 7 0,-24 0 0,-11 8 0,-21 1 0,-8 8 0,-5 5 0,-7 4 0,-5 13 0,-8-4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7.9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 17 12287,'-6'-6'0,"2"2"0,-1 2 0,4-2 0,-2 4 0,4 0 0,0 2 0,1 1 0,6 2 0,-1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8.3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26 526 12287,'-7'0'0,"1"0"0,-1-2 0,4 0 0,1-2 0,1 0 0,1-3 0,0 1 0,0-1 0,3-2 0,2-2 0,2-3 0,2-1 0,2-3 0,0 1 0,1-2 0,1-2 0,2-2 0,0-3 0,-1-2 0,2 1 0,-2-4 0,1 0 0,0-1 0,-3 0 0,4-1 0,-5 7 0,-3 3 0,-2 3 0,-4 5 0,-4 2 0,-1 6 0,-4 5 0,1 2 0,-1 0 0,2 0 0,0 2 0,0 3 0,0 0 0,0 2 0,0 0 0,1 1 0,-1 3 0,-1 4 0,0 2 0,0 2 0,-1 0 0,1 5 0,-1 3 0,-1 1 0,-1 3 0,1 1 0,1 2 0,2-1 0,0 0 0,2-1 0,3-3 0,0-5 0,0-3 0,3-2 0,2-5 0,0-3 0,2-1 0,0 0 0,1-3 0,1-2 0,1-1 0,-2-2 0,3-2 0,0 0 0,-1 0 0,4-3 0,0-2 0,1-2 0,0-2 0,2-2 0,-2 0 0,6-4 0,-1-1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9.2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65 12287,'-3'-3'0,"-3"2"0,2-1 0,1 0 0,0 1 0,0-1 0,2 0 0,-1 2 0,2 3 0,0 3 0,2 2 0,-1 1 0,2 0 0,-1 1 0,0 2 0,3 2 0,-3 0 0,1 1 0,0-1 0,1 1 0,-1-1 0,-1-2 0,1 0 0,-3-3 0,2 0 0,-1-2 0,-1-3 0,0-2 0,0-4 0,0-3 0,0 0 0,0-2 0,0-2 0,-1-2 0,-1-1 0,2-1 0,-3 0 0,3-1 0,0-1 0,0-2 0,0 2 0,0 0 0,0 2 0,0 0 0,2 0 0,1 1 0,0 1 0,2 2 0,2 3 0,0 0 0,2 2 0,2-1 0,-2 3 0,0 0 0,1 1 0,0 2 0,-1 1 0,1 3 0,-1 0 0,0 2 0,-3-1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34.8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65 109 12287,'6'-6'0,"0"0"0,-1 0 0,-1 2 0,-3-2 0,5 5 0,-6-2 0,0 3 0,-1 0 0,-3 0 0,0 1 0,-3 1 0,1 2 0,0-1 0,-1 3 0,1-1 0,-1 2 0,1 2 0,0 1 0,-1-1 0,1-1 0,2 2 0,-1-1 0,2 2 0,0-1 0,1 0 0,-1 0 0,3 0 0,1-2 0,1-1 0,2 3 0,2-4 0,1-1 0,1 1 0,1-4 0,-1-1 0,-1 0 0,-1-1 0,1-1 0,-1-1 0,0-2 0,1-4 0,-1-1 0,1-1 0,-1 1 0,-2-2 0,0 0 0,-1-1 0,-2-1 0,0 1 0,-1 1 0,0 1 0,0 0 0,-3 0 0,-1 1 0,-1 1 0,1 1 0,-2 1 0,2 2 0,-2 2 0,-1 1 0,2 2 0,0 1 0,3 0 0,2 2 0,0 1 0,0 1 0,5 0 0,2 0 0</inkml:trace>
  <inkml:trace contextRef="#ctx0" brushRef="#br0" timeOffset="984">238 90 12287,'0'-3'0,"0"-3"0,0 2 0,0 0 0,0 0 0,-1 0 0,0-1 0,-2 1 0,1 2 0,2 0 0,0 2 0,0 0 0,0 2 0,0-1 0,0 3 0,0-2 0,0-1 0,1 4 0,1-3 0,-1 3 0,1-1 0,-1 2 0,-1 0 0,0 1 0,0 2 0,0 1 0,0 0 0,0-1 0,0-2 0,0 2 0,0 1 0,0 2 0,0-2 0,0-1 0,0-4 0,0-1 0,0-2 0,0 1 0,0-4 0,0-1 0,0 1 0,0-2 0,0 3 0,0 0 0,3 0 0,-3 1 0,2 1 0,2-1 0,0 4 0,2-3 0,-2 1 0,-2-1 0,1-1 0,-1 1 0,2-2 0,-2 0 0,2 0 0,-1 0 0,1 0 0,0-2 0,2-3 0,-2 0 0,1-2 0,-2 1 0,0-1 0,0 1 0,1-1 0,-2 0 0,-1 0 0,0-2 0,1 0 0,0 1 0,0-1 0,-1-1 0,-1 0 0,0-2 0,0 2 0,0 1 0,-1 0 0,-1 3 0,0 0 0,1-1 0,-2 3 0,0 0 0,0 2 0,-2-1 0,-1 3 0,-1 0 0,1 1 0,0 1 0,-1 1 0,1 2 0,-1-1 0,1-2 0,2 3 0,-1 0 0,3-2 0,-2-1 0,3-2 0,-2 0 0,6 3 0,0 1 0</inkml:trace>
  <inkml:trace contextRef="#ctx0" brushRef="#br0" timeOffset="2133">405 64 12287,'0'-4'0,"0"0"0,-3 2 0,2 0 0,-2 2 0,3 0 0,0 2 0,0 3 0,0 1 0,0 2 0,0 1 0,0 1 0,0 1 0,0 2 0,0 0 0,0-1 0,-2 1 0,0 0 0,0-1 0,2-1 0,0-2 0,0-2 0,0-1 0,0 0 0,0-2 0,0-5 0,0-4 0,0-4 0,3-1 0,-3-1 0,3-2 0,-1 1 0,0-1 0,3-2 0,-2 0 0,0 1 0,2 0 0,1-1 0,0 0 0,1 2 0,-1 1 0,2 1 0,-1 2 0,-1 2 0,-1 2 0,1 2 0,1 3 0,-4 1 0,-1 1 0,1 2 0,-1 2 0,0 1 0,1 2 0,-2-2 0,2 2 0,-1 0 0,0 2 0,0 1 0,-2-1 0,1 0 0,1 0 0,-1 0 0,1 1 0,-1-2 0,-1-1 0,0 2 0,0-3 0,0 0 0,0-1 0,-3 0 0,1-1 0,1 1 0,0-1 0,1-2 0,0-2 0,0-2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46.7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39 209 12287,'-3'-1'0,"0"0"0,0-1 0,2-1 0,-4 3 0,2 1 0,-2 1 0,3 3 0,-1 0 0,2 4 0,-1 0 0,1 1 0,-2 2 0,3-1 0,-2 0 0,1 0 0,1 0 0,0 1 0,0-1 0,0-1 0,0-1 0,0 0 0,0-3 0,0 1 0,0-6 0,0-4 0,1-4 0,1-1 0,1-4 0,4 2 0,0-2 0,1-1 0,0-2 0,2 0 0,-1 1 0,-1 3 0,1-1 0,0 4 0,-1 0 0,-1 1 0,-1 3 0,1 2 0,-1 1 0,-1 2 0,-2 2 0,0 3 0,-2 2 0,0 3 0,-1 0 0,0 0 0,0 0 0,-1 0 0,0-2 0,-1 1 0,0-1 0,1 0 0,0-3 0,-2 0 0,1 1 0,2-2 0,-3 0 0,3-3 0,-2-4 0,3-2 0,2-3 0,0-1 0,2 0 0,1-4 0,1 2 0,1-3 0,1 1 0,1 0 0,0 0 0,-1 2 0,0 1 0,0 0 0,-1 3 0,1 0 0,-1 2 0,-1 1 0,-2 4 0,0 1 0,0 1 0,-3 4 0,-1 0 0,0 2 0,-1-2 0,0 3 0,0 0 0,0 0 0,0 0 0,0 1 0,0-2 0,0-2 0,0-1 0,0 1 0,0-1 0,3-2 0,1-2 0,2-2 0,3 0 0,1-2 0,3-2 0,0-2 0</inkml:trace>
  <inkml:trace contextRef="#ctx0" brushRef="#br0" timeOffset="593">424 215 12287,'-6'-3'0,"-1"1"0,1-1 0,-1 1 0,1-1 0,0 4 0,2 1 0,-1 2 0,3 2 0,0 1 0,-1 2 0,2 0 0,-1 3 0,1-2 0,1-1 0,0 2 0,0 0 0,1 0 0,1 0 0,0-2 0,2-2 0,0-1 0,0 1 0,1-2 0,0 0 0,0-3 0,2-2 0,-1 0 0,1 0 0,-1-2 0,1-3 0,-1-3 0,0-1 0,1-1 0,-1-1 0,1-1 0,0-1 0,0 0 0,-1 0 0,2 0 0,-4 1 0,1-1 0,0 3 0,0 0 0,-3 4 0,0 3 0,-3 3 0,-1 4 0,1 2 0,-4 3 0,0 1 0,0 0 0,0 1 0,2-2 0,0 1 0,2-1 0,0 2 0,1-2 0,0 1 0,0 0 0,0 1 0,0-3 0,3-2 0,1-1 0,2 0 0,0-4 0,1 1 0,-1-1 0,0-1 0,1-3 0,-1-1 0,1-2 0,2 0 0,-2-1 0,5-2 0,-2-1 0</inkml:trace>
  <inkml:trace contextRef="#ctx0" brushRef="#br0" timeOffset="1093">617 222 12287,'-7'0'0,"1"0"0,1 0 0,1 0 0,0 3 0,-2 1 0,2 2 0,0 0 0,3 0 0,-1 1 0,0-1 0,2 1 0,0-1 0,0 0 0,0 1 0,2-1 0,1 1 0,0-1 0,1 1 0,3-1 0,-1-2 0,1-2 0,2-2 0,1 0 0</inkml:trace>
  <inkml:trace contextRef="#ctx0" brushRef="#br0" timeOffset="1552">655 61 12287,'-6'-2'0,"2"-3"0,1 2 0,0-2 0,3 4 0,-3-1 0,4 3 0,1 1 0,-2 3 0,3-1 0</inkml:trace>
  <inkml:trace contextRef="#ctx0" brushRef="#br0" timeOffset="1614">777 16 12287,'-7'-2'0,"4"1"0,-1-4 0,2 3 0,2-1 0,-3 1 0,3 2 0,0 0 0,0 3 0,0 4 0,0 1 0,0 3 0,0 2 0,0 2 0,0 3 0,0 2 0,0 2 0,0 3 0,-1 0 0,-1-1 0,1 2 0,-2-3 0,1-1 0,0-3 0,0-1 0,3-4 0,0-3 0,1-1 0,3-2 0,-1-4 0,2-2 0,0-1 0,1-1 0,-1-1 0,1-1 0,1-1 0,1-4 0,2-2 0,-1-1 0</inkml:trace>
  <inkml:trace contextRef="#ctx0" brushRef="#br0" timeOffset="2606">924 202 12287,'-4'-5'0,"0"1"0,2 1 0,0 6 0,2 1 0,0 4 0,0 2 0,0 1 0,0 3 0,-3 0 0,1-1 0,1-1 0,0 1 0,1 0 0,0-1 0,0-1 0,0-3 0,0 2 0,0-2 0,0-2 0,0-4 0,0-4 0,0-3 0,0-3 0,0 0 0,1-2 0,0-2 0,1 0 0,3-1 0,0-2 0,0 1 0,2 2 0,-1-1 0,1 3 0,0 0 0,1 2 0,-1-1 0,3 2 0,-2 2 0,1 1 0,2 2 0,-4 2 0,3 0 0</inkml:trace>
  <inkml:trace contextRef="#ctx0" brushRef="#br0" timeOffset="3174">1110 228 12287,'-4'-2'0,"0"0"0,-1 0 0,-1 2 0,0 0 0,-1 0 0,1 0 0,0 3 0,2 1 0,-1 2 0,2 0 0,0 1 0,-2 2 0,2-2 0,1 1 0,1-1 0,1 0 0,0 1 0,0 1 0,0-1 0,0-1 0,1-1 0,1-1 0,2-1 0,2-1 0,0 2 0,1-3 0,-1-1 0,0-2 0,1-1 0,-1-3 0,1 0 0,-1-2 0,0 1 0,1 0 0,-1-1 0,-2-1 0,-1-1 0,-1 1 0,0 1 0,0-2 0,-2 1 0,-1 1 0,-1 2 0,-1-1 0,-4 3 0,1-2 0,-1 1 0,1 3 0,0-2 0,-1 3 0,3 0 0,0 0 0,2 0 0,5 0 0,5 0 0,1 0 0,3 0 0,-3-1 0,0 0 0,0-2 0,3 1 0,-2 0 0,2 0 0,-1 1 0,-2-2 0,-3 1 0,1 0 0,-1 1 0,-2 1 0,-2-2 0,1 0 0,-3 0 0,0 2 0,-3 1 0,-3 0 0,0 2 0,-1 1 0,1 0 0,-1 2 0,1 1 0,2-1 0,0 1 0,1-1 0,-1 0 0,3 3 0,-2-1 0,3 0 0,0-1 0,0 0 0,0 0 0,0 2 0,0-2 0,3 1 0,1-1 0,-1-3 0,2-2 0,0-1 0,0-1 0,2 0 0,-1 0 0,1 0 0,-2-3 0,0-1 0,0-2 0,0 0 0,0-1 0,-1 0 0,-1-1 0,0 0 0,-3-2 0,2 2 0,-1 0 0,-1 0 0,0-1 0,0 0 0,0 1 0,0-2 0,-3 3 0,0-1 0,-1 1 0,1 3 0,1 1 0,0 0 0,0 3 0,2 0 0,0 1 0,1 3 0,0-1 0,1 1 0,6 0 0,-1 2 0</inkml:trace>
  <inkml:trace contextRef="#ctx0" brushRef="#br0" timeOffset="3615">1322 196 12287,'-3'0'0,"-3"0"0,4 0 0,-1 1 0,0 1 0,1 0 0,2 4 0,0 1 0,0 0 0,0 1 0,0 0 0,0 1 0,0 1 0,0-2 0,0 1 0,0 0 0,0-2 0,0 2 0,0-2 0,0 0 0,0-5 0,1-2 0,1-3 0,2-3 0,2-3 0,0-2 0,1-1 0,-1-1 0,2 1 0,1 1 0,-1 0 0,-1 0 0,2 1 0,-1 2 0,0 1 0,-1 1 0,-1 2 0,1 2 0,-3 2 0,0 2 0,-1 5 0,-1-1 0,-2 3 0,2 0 0,0 0 0,0 1 0,-2 0 0,1 0 0,1 1 0,-1-2 0,4 3 0,-1-2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54.1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20 337 12287,'-4'1'0,"2"1"0,2-1 0,-1 3 0,-1 1 0,1 2 0,-1 1 0,1 0 0,1 0 0,0 2 0,0 0 0,0 1 0,0-1 0,-1 0 0,0 1 0,-1-2 0,0-2 0,2-1 0,0 0 0,0 1 0,0-6 0,0-4 0,2-2 0,0-4 0,3-1 0,-1-3 0,2 0 0,0-2 0,3-1 0,0-2 0,-1 2 0,1 0 0,-1-1 0,2 0 0,-1 1 0,-1 4 0,2 0 0,-2 3 0,0 2 0,-1 2 0,-3 2 0,0 4 0,-1 1 0,-1 2 0,-2 5 0,0 1 0,0 0 0,0 4 0,0-1 0,-1 0 0,-1 1 0,1-2 0,-2-1 0,1 0 0,0 0 0,-1-1 0,2-2 0,-1-1 0,0 0 0,2-4 0,0-3 0,0-4 0,0-2 0,2-4 0,3-2 0,3-2 0,0 0 0,4-2 0,-2 0 0,0 1 0,1-1 0,0 2 0,1 2 0,1 2 0,0 1 0,-2 3 0,-1 2 0,1 1 0,-1 2 0,-1 1 0,-3 2 0,-1 2 0,-1 2 0,-2 3 0,0 1 0,-1 0 0,-1 2 0,0 1 0,0-2 0,0 1 0,0 1 0,0 0 0,0-1 0,0-2 0,0-1 0,0 0 0,0 0 0,2-1 0,5-4 0,3-1 0</inkml:trace>
  <inkml:trace contextRef="#ctx0" brushRef="#br0" timeOffset="599">533 241 12287,'-6'-3'0,"-1"-1"0,1 1 0,-1 0 0,1 3 0,0 0 0,-1 0 0,1 3 0,-1 1 0,1 2 0,-3 2 0,1 1 0,0 1 0,1 2 0,0 2 0,1 2 0,0-1 0,2 1 0,-1-1 0,3-2 0,1-1 0,0-1 0,2 0 0,0-2 0,2-2 0,0-2 0,2-2 0,1-3 0,0 0 0,1 0 0,-1-1 0,1-1 0,-1-3 0,1 0 0,2-4 0,2 0 0,0-1 0,0-1 0,0-2 0,-2 1 0,1-1 0,-1 0 0,-1 0 0,-1 0 0,1 1 0,-2 1 0,2 0 0,-5 3 0,1 0 0,-1 3 0,-4 3 0,0 5 0,-2 3 0,-1 2 0,0 3 0,-2 0 0,1 1 0,1 1 0,0-1 0,0 0 0,0-1 0,1 1 0,-1 1 0,2-4 0,0 0 0,2 0 0,0 0 0,0-3 0,2-2 0,3-3 0,3-2 0,-1-3 0,2-2 0,-2-1 0,-1-2 0,3 0 0,0-2 0,-2 0 0,1-1 0,-2 1 0,0 0 0,1 1 0,-1 0 0,0 2 0,-1 2 0,-1 2 0,-2-2 0,0 9 0,-2 1 0,0 3 0,0 3 0,0 0 0,0-1 0,0 0 0,0 3 0,0-2 0,0 0 0,0-2 0,1 2 0,1 1 0,2-2 0,2 0 0,1-5 0,-2-3 0,0-2 0,3-3 0,-1-2 0</inkml:trace>
  <inkml:trace contextRef="#ctx0" brushRef="#br0" timeOffset="1159">732 189 12287,'-3'-6'0,"0"-1"0,-4 1 0,3 0 0,0 2 0,2 1 0,-1 3 0,6 6 0,1 1 0</inkml:trace>
  <inkml:trace contextRef="#ctx0" brushRef="#br0" timeOffset="1668">879 55 12287,'4'0'0,"-1"-3"0,-3 1 0,0-2 0,-2 5 0,-1 2 0,0 2 0,0 4 0,-2 2 0,1 4 0,-2 4 0,0 1 0,-1 5 0,0 0 0,-1 2 0,0 3 0,-1 5 0,2-5 0,0-1 0,1-2 0,-1-3 0,4-6 0,2-1 0,1-6 0,1-2 0,2-4 0,1-2 0,2-1 0,4-2 0,-1-1 0,0-1 0,5-2 0,-2-2 0,6-3 0,-2-1 0</inkml:trace>
  <inkml:trace contextRef="#ctx0" brushRef="#br0" timeOffset="2240">976 465 12287,'-5'0'0,"1"0"0,-1 0 0,2 0 0,-2 0 0,4-1 0,-1-1 0,4-2 0,1-2 0,5-2 0,0-2 0,3 0 0,1 2 0,1-4 0,0 0 0,-1 0 0,1-4 0,-1 2 0,0-1 0,-2 0 0,0 0 0,-1 1 0,-3 1 0,0 0 0,-3-1 0,-1 5 0,-1-1 0,-4 3 0,-1 0 0,-2 5 0,0 1 0,1 1 0,1 0 0,-1 0 0,2 1 0,1 1 0,1-1 0,2 3 0,1-1 0,0 1 0,2-1 0,1 0 0,1-1 0,0 3 0,0-2 0,1 0 0,-1 2 0,1 1 0,-2 0 0,0 1 0,0-1 0,-4 1 0,2 2 0,-1 1 0,0 0 0,0 2 0,-5-1 0,-1 1 0,-2 0 0,0 1 0,0-2 0,1-1 0,1-1 0,2 0 0,-2-3 0,2 1 0,0-4 0,5-1 0,3-1 0,4-4 0,3-1 0,1-3 0,1-1 0,3-2 0,-1-6 0,2 0 0</inkml:trace>
  <inkml:trace contextRef="#ctx0" brushRef="#br0" timeOffset="2826">1284 305 12287,'6'-7'0,"-2"3"0,-2 0 0,-2 0 0,-2 0 0,-2 1 0,-3 3 0,-1 0 0,-1 0 0,1 2 0,2 1 0,-1 1 0,1 1 0,-2 2 0,1 2 0,1 0 0,0 0 0,3-2 0,1 2 0,-1 0 0,1-1 0,0 2 0,3-3 0,0 2 0,1-1 0,3-2 0,0-2 0,3-1 0,0-3 0,1 2 0,-1 1 0,1-2 0,-1 0 0,1-4 0,-1-1 0,0 0 0,-1 0 0,-1-3 0,-1-1 0,-1 0 0,-1 1 0,-1-2 0,-2-1 0,0 0 0,0 1 0,-1 0 0,-1 0 0,-2 1 0,1 1 0,-3 1 0,2-1 0,-2 1 0,3 2 0,3 2 0,3 2 0,4 0 0,1 0 0,1 0 0,2 0 0,0 0 0,0 0 0,0 0 0,0 0 0,-2 0 0,1 0 0,-1 0 0,-1 0 0,-1 2 0,-4 0 0,0 2 0,-3 1 0,-3 1 0,0 0 0,-4 1 0,1 1 0,0 1 0,-3 2 0,1-2 0,0 0 0,1 0 0,1 1 0,1-3 0,1 2 0,1-1 0,1-1 0,2-1 0,0 1 0,3-4 0,1 0 0,2-1 0,1 0 0,2 1 0,2-4 0,1-1 0,0-3 0,1 2 0,0-2 0,0-2 0,0 0 0,-1-2 0,-1 2 0,-1-2 0,0-1 0,-2-2 0,-2 0 0,0 1 0,-2-1 0,-1-1 0,-3 3 0,0 0 0,-3 1 0,-1 1 0,-4 1 0,0 4 0,0 1 0,-1 2 0,-1 0 0,0 0 0,1 1 0,1 1 0,-1 5 0,6 3 0</inkml:trace>
  <inkml:trace contextRef="#ctx0" brushRef="#br0" timeOffset="3515">1765 375 12287,'-11'0'0,"1"0"0,1 0 0,0 0 0,3 0 0,-1 0 0,4 0 0,3 0 0,7 0 0,4-2 0,3 0 0,2-1 0,4 2 0,1-2 0,0-1 0,3 2 0,-2-1 0,0 0 0,0 1 0,2-1 0,-2 1 0,-1 1 0,-1 0 0,1 1 0,-5-3 0,3 0 0</inkml:trace>
  <inkml:trace contextRef="#ctx0" brushRef="#br0" timeOffset="4285">2329 106 12287,'-3'-7'0,"3"3"0,-3 1 0,0 0 0,1 1 0,-2 2 0,3 0 0,-2 3 0,1 4 0,0 3 0,-3 2 0,2 3 0,1 2 0,-1 2 0,-2 2 0,3 1 0,-1-2 0,0-2 0,0 2 0,2-3 0,-2-2 0,2-3 0,0-3 0,1-5 0,0-4 0,1-2 0,0-9 0,2 0 0,1-1 0,-2-3 0,2-1 0,-1 0 0,1-2 0,0 0 0,2 0 0,1 1 0,-1-1 0,3 0 0,0-2 0,0 0 0,1 1 0,2 1 0,0 6 0,-1 1 0,-2 3 0,2 1 0,-2 3 0,-1 2 0,-1 1 0,-2 4 0,0 2 0,-1 2 0,-1 2 0,-1 1 0,-2 0 0,0 0 0,0 1 0,-1-2 0,-1 0 0,-2 0 0,-2 0 0,0 1 0,-1 0 0,-1-1 0,-1 0 0,-2 0 0,0-3 0,-1 0 0,-1 1 0,3-1 0,1-2 0,0-2 0,2-1 0,-2-1 0,5 0 0,4 0 0,4 3 0,2-2 0,1 3 0,1 1 0,0-2 0,4 3 0,-2-1 0,2 2 0,1 1 0,-1 1 0,0-3 0,-2 2 0,2 0 0,-1-1 0,1 2 0,-2-2 0,-1-1 0,2 0 0,-3-1 0,0-1 0,-1-2 0,0 3 0,-1-3 0,0-1 0,1 0 0,0-2 0,1 0 0,0-3 0,0-1 0,1 0 0,1-5 0,-1 2 0,0-1 0,2-1 0,-3 0 0,0-1 0,-1-1 0,0-1 0,-2 2 0,0 0 0,0 0 0,-4 2 0,1 2 0,-2 2 0,-2 0 0,-4 0 0,-3 3 0,-1 1 0,-1 0 0,-1 4 0,-1 1 0,0 2 0,0 0 0,3 1 0,0 0 0,0 1 0,2 0 0,2 1 0,1-2 0,1 1 0,2 0 0,0 3 0,2-2 0,0 1 0,2-1 0,5-1 0,4-1 0,3-1 0,1-2 0,2 1 0,1-3 0,2-1 0,2 0 0,2-1 0,-1 0 0</inkml:trace>
  <inkml:trace contextRef="#ctx0" brushRef="#br0" timeOffset="5160">2855 215 12287,'-3'-4'0,"2"-1"0,-3 3 0,1-2 0,1 0 0,-1 0 0,2 1 0,-3 3 0,-1-3 0,-1 3 0,0-2 0,-2 2 0,0 2 0,0-1 0,-2 3 0,0 1 0,0 1 0,2 1 0,-2 1 0,0 1 0,0 1 0,2-1 0,0 1 0,2-1 0,2-1 0,3 1 0,-2 0 0,3-1 0,0-1 0,0-1 0,3 0 0,2-2 0,2-2 0,1 1 0,3-1 0,0 0 0,1-2 0,1 0 0,0-2 0,0-2 0,0 0 0,0-1 0,-1 0 0,1 0 0,-3-2 0,2 1 0,-4-1 0,0-1 0,-1-1 0,-1-1 0,-1 1 0,-2 1 0,0-2 0,-1 3 0,-2-1 0,0 1 0,-2 3 0,-3 2 0,0 2 0,0 2 0,1 2 0,-1 2 0,0 0 0,1 1 0,1 1 0,0 1 0,2 2 0,-2-2 0,1 0 0,0 0 0,0 3 0,3-2 0,0 2 0,1-1 0,3 0 0,0-2 0,3 1 0,2-2 0,3 1 0</inkml:trace>
  <inkml:trace contextRef="#ctx0" brushRef="#br0" timeOffset="5243">3131 234 12287,'-4'-6'0,"-1"2"0,3-2 0,-2 3 0,0-1 0,0-1 0,-2 4 0,2-1 0,-2 1 0,0 1 0,-3 1 0,0 1 0,-1 2 0,-1 2 0,-1 1 0,1 2 0,1 1 0,1 0 0,-2 3 0,2-1 0,0 0 0,2 0 0,0 1 0,5-3 0,0-1 0,2 0 0,0-1 0,3-3 0,2-2 0,2 0 0,4-1 0,3-2 0,2-3 0,0-4 0,1 0 0,1-3 0,-2-1 0,0 1 0,1-4 0,-2 1 0,-1-1 0,0-2 0,-2-1 0,-1-5 0,-1 0 0,-1-1 0,1-3 0,-3 1 0,-1 0 0,0 0 0,-1 1 0,-1 6 0,-2 1 0,-1 7 0,-1 7 0,-1 10 0,-1 3 0,-2 2 0,-1 4 0,0 1 0,1 3 0,-1-1 0,0 4 0,0-3 0,1 1 0,1 1 0,-1 2 0,1-2 0,0 0 0,0 0 0,1 1 0,2-1 0,0 2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0:59.5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61 97 12287,'-3'-3'0,"-1"2"0,2-1 0,1 1 0,-4 1 0,3 0 0,-2 0 0,3 1 0,-2 1 0,3 2 0,0 3 0,0 1 0,0 3 0,0 3 0,0 2 0,-1 1 0,-1 3 0,1 2 0,-2 4 0,1 1 0,0 1 0,-2 4 0,1-3 0,0-2 0,0-1 0,0-2 0,2-4 0,-1-5 0,0-2 0,2-2 0,0-3 0,0-2 0,0-6 0,0-4 0,0-2 0,0 0 0,0-1 0,0-2 0,0 1 0,0-2 0,0-1 0,0 1 0,0-2 0,0 1 0,0-1 0,0-1 0,0 0 0,0 0 0,0 1 0,0 2 0,0-2 0,0 3 0,0-1 0,0-1 0,0 1 0,0 1 0,0 1 0,0-1 0,0-2 0,2 2 0,0 0 0,-1 0 0,0 0 0,-1 3 0,0-1 0,0 1 0,1-3 0,0 1 0,1 0 0,0 1 0,1 0 0,-1 0 0,2 0 0,1 1 0,0-2 0,0 3 0,-1 0 0,1-2 0,1 1 0,0 0 0,1 2 0,-3-1 0,0 3 0,0-1 0,1 2 0,-1-2 0,0 1 0,1 0 0,-1 0 0,1 1 0,1-2 0,0 0 0,1 0 0,-1 0 0,1-1 0,2 1 0,1 0 0,0 0 0,1-1 0,-2 2 0,1 1 0,-1 0 0,-1 1 0,-1 0 0,-1 0 0,1 0 0,-1 1 0,0 1 0,0 1 0,-2 4 0,-1 2 0,-3 1 0</inkml:trace>
  <inkml:trace contextRef="#ctx0" brushRef="#br0" timeOffset="599">68 283 12287,'-7'3'0,"1"1"0,0-3 0,-1 1 0,3 0 0,0-2 0,3 0 0,1 0 0,3 0 0,4-2 0,1-3 0,3 0 0,1-2 0,2 0 0,1-1 0,2 0 0,-1-1 0,1 3 0,-2 0 0,0 2 0,0-1 0,-1 3 0,-1 0 0,-1 1 0,-5 2 0,-1 1 0,1 5 0,-4 3 0</inkml:trace>
  <inkml:trace contextRef="#ctx0" brushRef="#br0" timeOffset="1159">16 494 12287,'-3'3'0,"-3"-2"0,5 2 0,-3-3 0,2 2 0,2-1 0,4 1 0,2-1 0,0-1 0,4 0 0,3 0 0,2-1 0,1-1 0,0-1 0,3-2 0,-1 1 0,2-1 0,1-1 0,1-3 0,1-1 0</inkml:trace>
  <inkml:trace contextRef="#ctx0" brushRef="#br0" timeOffset="1750">568 315 12287,'-6'-4'0,"2"-2"0,-1 5 0,2-3 0,0 1 0,1 1 0,-3 2 0,0-2 0,0 1 0,-2-1 0,1 1 0,-1 1 0,0 1 0,0 1 0,-3 1 0,4 4 0,-1 1 0,-1 1 0,0 2 0,-1-2 0,2 0 0,-1 0 0,3 2 0,0-2 0,1 1 0,1-1 0,1-1 0,2-1 0,0-1 0,1 0 0,1-2 0,2-2 0,4-1 0,1-2 0,-1-1 0,1-2 0,1-2 0,3-3 0,-1-2 0,-1-1 0,1-1 0,-3 0 0,0-2 0,0-2 0,2-4 0,-2-2 0,-2-1 0,1-2 0,-1-4 0,0 0 0,-1 0 0,0 2 0,-3 4 0,-1 6 0,-1 2 0,-1 3 0,0 1 0,0 6 0,-3 2 0,2 4 0,-1 5 0,1 0 0,1 2 0,0 0 0,0 1 0,0 3 0,0 3 0,0 2 0,0 0 0,0 2 0,-1 3 0,0 1 0,-1 1 0,0 1 0,0 0 0,-1 1 0,0-3 0,0 0 0,-1 0 0,2-4 0,0-1 0,2-2 0,0-2 0,0-2 0,0-2 0,2-5 0,3-2 0,1-1 0,3-1 0,1-6 0,2-1 0,1-6 0</inkml:trace>
  <inkml:trace contextRef="#ctx0" brushRef="#br0" timeOffset="1836">716 270 12287,'-4'-1'0,"2"-1"0,-1 2 0,1 0 0,1 3 0,-1 4 0,1 1 0,-1 0 0,0 0 0,1 1 0,1 0 0,0-1 0,0-1 0,0 1 0,0 1 0,0-1 0,1-2 0,1-2 0,2-1 0,2-8 0,1-3 0</inkml:trace>
  <inkml:trace contextRef="#ctx0" brushRef="#br0" timeOffset="1837">728 161 12287,'-6'-3'0,"2"2"0,2-2 0,4 3 0,5 3 0,3 1 0</inkml:trace>
  <inkml:trace contextRef="#ctx0" brushRef="#br0" timeOffset="2962">927 206 12287,'-6'-1'0,"-1"-1"0,1 1 0,0-3 0,-1 3 0,1-1 0,-1 0 0,1 2 0,0 0 0,-1 0 0,4 0 0,0 3 0,1 1 0,-1 2 0,-1 0 0,1 1 0,0 1 0,1 0 0,-3 4 0,3-1 0,-1 1 0,0 1 0,0-1 0,2 1 0,-2 0 0,2 0 0,0-3 0,1-1 0,0 0 0,0-2 0,1 2 0,1-3 0,2-1 0,2-3 0,0-1 0,1-1 0,-1-3 0,0 1 0,-2-2 0,1 2 0,-2-2 0,1 1 0,-3-2 0,2 2 0,0-1 0,-2 1 0,1 1 0,-2 1 0,0-5 0,0 6 0,0-3 0,0 3 0,0 0 0,-2-3 0,-2-1 0</inkml:trace>
  <inkml:trace contextRef="#ctx0" brushRef="#br0" timeOffset="3459">927 13 12287,'-6'-3'0,"2"-2"0,-1 2 0,1 1 0,0 6 0,2 2 0,1 4 0,-1 2 0,1 6 0,-1 2 0,1 2 0,1 2 0,0 2 0,-2 2 0,-1 1 0,0 0 0,1 1 0,-2-4 0,0-3 0,1-3 0,1-2 0,-2-2 0,1-4 0,-1-2 0,2-1 0,-2-3 0,2-3 0,0-3 0,1-1 0,1-3 0,0 0 0,0-3 0</inkml:trace>
  <inkml:trace contextRef="#ctx0" brushRef="#br0" timeOffset="3460">767 289 12287,'-4'-3'0,"1"2"0,1-1 0,1 1 0,0-1 0,2 0 0,3-3 0,5 1 0,2-2 0,3 0 0,3-1 0,3 1 0,1 0 0,3-1 0,1 1 0,0-1 0,0 2 0,-1 0 0,1 0 0,-5 1 0,2-2 0</inkml:trace>
  <inkml:trace contextRef="#ctx0" brushRef="#br0" timeOffset="3461">1068 212 12287,'-6'0'0,"0"0"0,1 0 0,1 0 0,0 1 0,-3 0 0,1 1 0,0 3 0,-1 0 0,1 0 0,2 2 0,-4 0 0,2 1 0,-1 2 0,2 0 0,0 4 0,0-2 0,0 0 0,1 0 0,1 2 0,3-4 0,0 0 0,0-2 0,3 1 0,2-1 0,3-2 0,-1 0 0,2-4 0,0-1 0,0 0 0,2-4 0,0-2 0,0-2 0,0-2 0,0-2 0,-2 0 0,1-1 0,2-3 0,-3-1 0,0-2 0,-3 2 0,-2 0 0,-1-2 0,-3 2 0,0 0 0,0 3 0,-1 2 0,-1 4 0,-4 4 0,-2 1 0,-1 2 0,1 1 0,-1 2 0,2 3 0,-1 2 0,3 2 0,0-1 0,3-1 0,2 2 0,0-3 0,0 2 0</inkml:trace>
  <inkml:trace contextRef="#ctx0" brushRef="#br0" timeOffset="3977">1171 238 12287,'4'0'0,"-2"0"0,-2 0 0,0 0 0,0 2 0,0 3 0,0 3 0,-2 1 0,0 1 0,1 1 0,0 1 0,1 0 0,0 0 0,0-1 0,0-4 0,0 2 0,0-2 0,0-1 0,0 1 0,0-4 0,0-3 0,0-4 0,3-4 0,1-2 0,2-1 0,0 0 0,1-2 0,1-2 0,2 1 0,-1 1 0,2-2 0,3 2 0,0 1 0,1 0 0,2 2 0,-1 0 0,-1 1 0,1 3 0,1 1 0,-1 3 0,0 0 0,-1 1 0,2 1 0,-1 0 0,0 0 0,-1 3 0,0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41:09.5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33 141 12287,'-5'-12'0,"-1"1"0,-1 3 0,1 1 0,2 0 0,3 5 0,-2 2 0,3 3 0,0 3 0,0 4 0,0 3 0,0 3 0,2 5 0,1 1 0,0 3 0,-1 1 0,1 4 0,-1 0 0,2 1 0,0 1 0,1 0 0,-3-2 0,2-1 0,1-3 0,1-2 0,0-6 0,0-1 0,1-7 0,-1-1 0,1-6 0,-3-3 0,0-2 0,-1-4 0,1-2 0,0-5 0,2-2 0,1-3 0,-1-4 0,1-3 0,1-2 0,1-3 0,1 1 0,-1-6 0,2 0 0,-1-2 0,0-3 0,2-4 0,-2 4 0,0 2 0,-1 5 0,-3 6 0,-1 11 0,0 6 0,-4 4 0,1 8 0,-1 2 0,0 2 0,1 0 0,2 1 0,2-1 0,0 1 0</inkml:trace>
  <inkml:trace contextRef="#ctx0" brushRef="#br0" timeOffset="743">366 411 12287,'-6'0'0,"-1"0"0,1-2 0,0-1 0,-1 2 0,4 1 0,1 2 0,1 2 0,1 2 0,0 1 0,0 2 0,0 1 0,1 3 0,0-1 0,1 1 0,2 0 0,-1 0 0,0 0 0,0 0 0,-1-1 0,-1-2 0,0-1 0,1-2 0,0-1 0,-2-3 0,0-3 0,0-8 0,0-6 0</inkml:trace>
  <inkml:trace contextRef="#ctx0" brushRef="#br0" timeOffset="1331">328 321 12287,'-2'-7'0,"0"1"0,-1 0 0,1 1 0,0 1 0,0 3 0,2-1 0,1 3 0,0 2 0,1 0 0,3 2 0,0 1 0,3 0 0,2 1 0</inkml:trace>
  <inkml:trace contextRef="#ctx0" brushRef="#br0" timeOffset="1908">475 488 12287,'0'6'0,"3"-2"0,-2-1 0,1-1 0,-1 0 0,-1 1 0,3 0 0,-2-1 0,3-1 0,-2 1 0,1-1 0,-1 1 0,3-1 0,0-3 0,2-1 0,-1-1 0,1-1 0,1-3 0,1-1 0,0 0 0,-2 0 0,2-2 0,-4 2 0,0-1 0,-2-2 0,-1 3 0,-2 0 0,0 0 0,0 1 0,-2-1 0,-3 3 0,-1 0 0,-3 2 0,1 1 0,-2 3 0,1 0 0,-1 0 0,1 2 0,-1 1 0,1 0 0,1 2 0,1 3 0,0 1 0,2 1 0,0 2 0,3 0 0,2 1 0,0 0 0,0-1 0,0 0 0,2 0 0,3-2 0,0-1 0,5 2 0,0-3 0,0 0 0,1-3 0,0-1 0,2-1 0,-1-2 0,-2 0 0,2-1 0,-1-1 0,1-1 0,-2-2 0,-1-2 0,-1 0 0,-1-1 0,2 1 0,0-1 0,-3 1 0,0-1 0,1 1 0,-1 0 0,1-1 0,-1-2 0,0-1 0</inkml:trace>
  <inkml:trace contextRef="#ctx0" brushRef="#br0" timeOffset="1909">745 391 12287,'-3'-6'0,"1"2"0,-2-1 0,2 2 0,-2-1 0,2 1 0,0 6 0,2 2 0,0 2 0,2 1 0,1 1 0,0-1 0,2 1 0,1 2 0,0-2 0,1 0 0,2 0 0,-2 2 0,2-2 0,-2-1 0,-1-1 0,1-1 0,1 0 0,1 0 0,-2-2 0,1-1 0,-2-3 0,3-3 0,1 0 0</inkml:trace>
  <inkml:trace contextRef="#ctx0" brushRef="#br0" timeOffset="2500">924 359 12287,'0'-3'0,"0"-3"0,0 2 0,0-1 0,-2 1 0,0-1 0,-2 2 0,0 4 0,-1 4 0,1 2 0,-1 2 0,-1 2 0,-1 1 0,-1 2 0,0 3 0,-4 1 0,2 0 0,0-1 0,-1 1 0,3-3 0,0 0 0,1-2 0,3-2 0,-2-2 0,6-9 0,0-4 0,2-6 0,1-5 0,1 1 0,0-2 0,-1 0 0,0 2 0,-3-2 0,3 1 0,-3 1 0,0 0 0,2 4 0,1 2 0,-2 1 0,0 0 0,-1 2 0,3 0 0,-1 3 0,3 4 0,0 1 0,0 0 0,0 1 0,3 3 0,-1-1 0,2 1 0,2 1 0,-2 1 0,1 1 0,1-1 0,1 2 0,-1-2 0,-1 0 0,-1 0 0,0 2 0,-2-2 0,1-1 0,0 1 0,1-1 0,0 1 0,1-3 0</inkml:trace>
  <inkml:trace contextRef="#ctx0" brushRef="#br0" timeOffset="2501">1065 353 12287,'-6'-6'0,"2"1"0,-1 2 0,1 0 0,-2-1 0,-1 1 0,1 2 0,0 3 0,0 2 0,2 2 0,-2 3 0,2 2 0,-2 1 0,-1 1 0,1 2 0,0 1 0,0-1 0,2 1 0,-1 2 0,3-2 0,0 1 0,1-2 0,2-3 0,2-2 0,3-3 0,2-2 0,3 0 0,-1-8 0,3-1 0</inkml:trace>
  <inkml:trace contextRef="#ctx0" brushRef="#br0" timeOffset="2993">1219 449 12287,'-6'-2'0,"0"0"0,-1 0 0,3 2 0,0 0 0,-1 0 0,2-1 0,1-1 0,4-2 0,4-3 0,2-1 0,1 1 0,-3-3 0,0 1 0,1-2 0,-3 1 0,0 0 0,-1 0 0,-2 0 0,2 3 0,-1-2 0,-1 2 0,0 0 0,-4 4 0,-1 0 0,-2 1 0,0 0 0,-3 2 0,-1 5 0,-1 3 0,0 3 0,1 1 0,-1 1 0,1 0 0,1 0 0,1 2 0,3 0 0,1 1 0,1 0 0,1-1 0,2-3 0,0 0 0,0-1 0,5 1 0,2-4 0,2 0 0,0-1 0,3-3 0,-1-2 0,2-1 0,2-1 0,3-3 0,-3-2 0,1-1 0,0-3 0,4-1 0,0-2 0</inkml:trace>
  <inkml:trace contextRef="#ctx0" brushRef="#br0" timeOffset="2994">1373 372 12287,'-3'0'0,"0"0"0,3 1 0,0 1 0,0-1 0,0 4 0,0 0 0,0 0 0,1 3 0,0-1 0,2 2 0,0-1 0,-1 1 0,1 0 0,-1-2 0,0 1 0,1-2 0,-2 0 0,1 1 0,1-4 0,-1 0 0,0 0 0,0-3 0,-2 0 0,0-4 0,0-1 0,1-2 0,1-2 0,1-2 0,1-1 0,2-1 0,-2 1 0,2-1 0,0 0 0,3 0 0,0 0 0,1 1 0,1 2 0,4-2 0,3 3 0,2 0 0,1 2 0,6-2 0,-1 5 0,2 1 0,0 1 0,4 2 0,-3 0 0,-2 1 0,-1 1 0,-1 4 0,-3 2 0,2 4 0,-1-2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00.82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540 113 12287,'-15'0'0,"0"0"0,0 0 0,3-4 0,1 0 0,5 1 0,2 3 0,8 0 0,-2 0 0,6 0 0,1 0 0,-3-2 0,0-1 0,0-4 0,1 1 0,-5-4 0,2 3 0,-3-3 0,-1-1 0,0-1 0,-1 1 0,-3 0 0,-2 5 0,-5 2 0,-1 3 0,1 1 0,-5 5 0,-3 3 0,-2 6 0,-2 5 0,1 7 0,-1 4 0,2 4 0,3 3 0,-2 2 0,5 5 0,2-1 0,4 3 0,1 7 0,4 1 0,1 2 0,2 0 0,1 5 0,0-7 0,0-1 0,0 2 0,-4-2 0,-1-2 0,-1-5 0,-3-2 0,3 1 0,-3-7 0,-2 0 0,-3-3 0,-1 1 0,4-7 0,-1 0 0,-3-3 0,2-8 0,0-3 0,3-3 0,2-5 0,6-2 0,-3-11 0,6-5 0,1-7 0,2-3 0,7-5 0,-1-2 0,2 1 0,1-1 0,1 3 0,-3 5 0,0 4 0,1 4 0,-1-1 0,0 8 0,0 0 0,1 0 0,-2 4 0,-2 9 0,0 8 0,1 7 0,-1 12 0,1 10 0,-3 7 0,-1 2 0,-1 10 0,-4 2 0,0 0 0,0 1 0,0 3 0,-1-7 0,-2 0 0,0 0 0,-10 8 0,2-3 0,-2-2 0,1-5 0,1 4 0,-2-7 0,-1-2 0,-1 1 0,-3 4 0,2-7 0,-2-2 0,-2 1 0,3 8 0,-1-12 0,2-2 0,2-3 0,3-2 0,2-4 0,3-3 0,1-4 0,1-5 0,4-7 0,0-4 0,0-3 0,5 0 0,3-1 0,2-1 0,1-3 0,4 2 0,0-5 0,-1-2 0,-2 0 0,4-2 0,3-2 0,1-1 0,-1-5 0,7-7 0,-2-2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08.50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34 484 12287,'-8'-6'0,"1"2"0,4 2 0,0-2 0,-4 3 0,6-4 0,-4 5 0,5 0 0,0 0 0,5 0 0,-4 1 0,4 1 0,0 2 0,2 0 0,4-4 0,0 0 0,0 4 0,0-1 0,1 0 0,-1-2 0,0-1 0,2 0 0,0 1 0,2 3 0,4-3 0,-4 3 0,-1-3 0,-2-1 0,3 0 0,0 2 0,-1 0 0,-2 2 0,0 0 0,-1-4 0,0 0 0,0 0 0,1 0 0,-1 0 0,0 0 0,5 0 0,2 0 0</inkml:trace>
  <inkml:trace contextRef="#ctx0" brushRef="#br0" timeOffset="532">506 226 12287,'-5'-7'0,"-3"4"0,3-4 0,-5 6 0,9 1 0,-3 8 0,3 2 0,1 1 0,-4 1 0,0 2 0,2 2 0,1 2 0,1-1 0,0 3 0,0-2 0,0-2 0,0 4 0,0-3 0,0 2 0,0 0 0,0-5 0,0 1 0,0-3 0,0-1 0,1-3 0,3-1 0,2-4 0,5 0 0,0-1 0,1-7 0,-1-3 0,-1-2 0,-3-1 0,3-4 0,-2-1 0,2-2 0,1-5 0,0-6 0</inkml:trace>
  <inkml:trace contextRef="#ctx0" brushRef="#br0" timeOffset="796">551 124 12287,'-18'-1'0,"3"-1"0,3-2 0,4 0 0,1 3 0,-2-3 0,4 3 0,1-3 0,8 8 0,2 1 0,5 2 0,6 3 0,0-3 0</inkml:trace>
  <inkml:trace contextRef="#ctx0" brushRef="#br0" timeOffset="1164">820 271 12287,'-10'-5'0,"2"-2"0,0 1 0,2 0 0,-3 3 0,2 0 0,3-1 0,-4 4 0,1 1 0,-3 3 0,2 3 0,2 5 0,4 1 0,-3 4 0,-2 0 0,5 2 0,-3 3 0,1-1 0,0-2 0,1 2 0,3-2 0,0 1 0,0-1 0,1 0 0,3-6 0,3 1 0,3-5 0,1 2 0,1-6 0,-1-4 0,0-1 0,2-1 0,0-4 0,2-6 0,0-2 0,-2-4 0,-1-1 0,-1 1 0,3-6 0,-6-4 0,0-1 0,0 1 0,1-4 0,-6 1 0,0-4 0,-2-3 0,-1 2 0,0-3 0,-1 5 0,-3 3 0,2 2 0,-5 7 0,1 3 0,0 7 0,2 5 0,-3 6 0,4 1 0,-1 3 0,3 2 0,1 5 0,0 2 0,0 2 0,0 1 0,0 5 0,1 1 0,3 1 0,-3 6 0,3-3 0,-1-1 0,0-1 0,0 3 0,3 2 0,0 0 0,1-3 0,-1-2 0,3-2 0,-2-1 0,2-2 0,1 0 0,1-8 0,0 3 0,1-8 0</inkml:trace>
  <inkml:trace contextRef="#ctx0" brushRef="#br0" timeOffset="1431">1292 271 12287,'-11'-5'0,"0"-2"0,-1-3 0,1 3 0,5-3 0,-4 9 0,2-3 0,3 3 0,2 1 0,6 0 0,4 0 0,9 5 0,1 1 0</inkml:trace>
  <inkml:trace contextRef="#ctx0" brushRef="#br0" timeOffset="1682">1270 495 12287,'-12'-3'0,"1"-1"0,4 0 0,-1 4 0,6-5 0,-2 4 0,6-4 0,3 1 0,2 0 0,-4 1 0,5 3 0,1 0 0,1 0 0,1 0 0</inkml:trace>
  <inkml:trace contextRef="#ctx0" brushRef="#br0" timeOffset="1950">1764 383 12287,'-11'-5'0,"0"4"0,3-6 0,1 4 0,5 1 0,2-1 0,7 1 0,3 2 0,6 0 0,3 0 0,2 0 0,1 0 0,9 0 0,4-1 0,3-1 0,1-2 0,7-5 0,0 2 0,3-2 0,1 1 0,6-1 0,-3 1 0,0-2 0,-2-1 0,-4 3 0,-3 2 0,-1 0 0,-1 0 0,1 3 0,-11-1 0,-5 3 0,0 1 0,-4-4 0,-4 1 0,-4 0 0,-2 2 0,-7 2 0,-2 3 0,-4-2 0,-4 6 0,-7 4 0,-7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2.62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59 1254 12287,'0'-13'0,"0"0"0,0 9 0,0-13 0,0 19 0,0 2 0,0 14 0,0 21 0,0 2 0,-2 5 0,-5 2 0,5 6 0,-7-2 0,3 3 0,-1-3 0,-2-4 0,5-11 0,-2-2 0,1-2 0,3-9 0,2-9 0,0-22 0,7-12 0,3-23 0,6-3 0,5-8 0,3-1 0,-4-1 0,0 5 0,-1 2 0,7-4 0,0 6 0,1 3 0,1 1 0,-6 8 0,4 5 0,-4 10 0,-3 1 0,1 10 0,-1 5 0,1 14 0,-7 2 0,-2 16 0,0-1 0,0 5 0,-7 4 0,3 2 0,-5 0 0,-2 0 0,0 0 0,-2 1 0,-3-3 0,-1-5 0,-7 3 0,6-9 0,3-2 0,-7-11 0,11-19 0,0-16 0,11-8 0,6-12 0,9 1 0,3-11 0,1-1 0,5 3 0,0 2 0,0 9 0,-5 2 0,-2 4 0,1 5 0,-5 9 0,2 1 0,-2 5 0,-5 6 0,-3 14 0,-5 6 0,-3 5 0,5 8 0,-6 2 0,-3 2 0,-2 5 0,-2 2 0,0 2 0,0 1 0,0-1 0,0 0 0,0 0 0,0 0 0,0 1 0,0-10 0,0-2 0,0-1 0,0-1 0,9-9 0,4-10 0,5-5 0,1-2 0,1-11 0,-1-9 0,10-17 0,1-13 0</inkml:trace>
  <inkml:trace contextRef="#ctx0" brushRef="#br0" timeOffset="182">1254 1235 12287,'0'-13'0,"0"0"0,0 6 0,0-6 0,9 9 0,-7-1 0,5 19 0,-5 1 0,-2 17 0,-2 5 0,-5 7 0,5-3 0,-4 7 0,3-2 0,3 0 0,0-1 0,0-8 0,0-2 0,0-2 0,0-9 0,0 2 0,9-13 0,2-4 0</inkml:trace>
  <inkml:trace contextRef="#ctx0" brushRef="#br0" timeOffset="298">1333 843 12287,'-20'-2'0,"1"-5"0,5 5 0,4-2 0,1 8 0,2 7 0,10 9 0,3-1 0,5 1 0,9-1 0</inkml:trace>
  <inkml:trace contextRef="#ctx0" brushRef="#br0" timeOffset="1133">1960 1098 12287,'-11'0'0,"-4"-2"0,6-3 0,-2-1 0,-2-3 0,-6 5 0,-1-3 0,0 1 0,1 6 0,-1 2 0,1 4 0,-3 5 0,-2 11 0,-2 4 0,2 7 0,-2 4 0,2 4 0,4 3 0,3 1 0,4 8 0,13-8 0,0-3 0,0-7 0,8-1 0,5-7 0,7-6 0,6-5 0,2-8 0,7-10 0,-2-7 0,2-10 0,-5-10 0,3-10 0,0 0 0,-3 0 0,-2-7 0,-8-2 0,0 0 0,-1 0 0,-1-4 0,-5 6 0,-7 5 0,-4 6 0,-2 7 0,-2 10 0,-4 5 0,1 9 0,-8 15 0,-2 9 0,4 19 0,-2 2 0,0 5 0,2 2 0,-4 13 0,6-2 0,0 2 0,1-1 0,-5 8 0,4 4 0,-2 4 0,-4 2 0,-1 5 0,1-2 0,2-7 0,-2-4 0,-2-5 0,-3-9 0,0-5 0,1-12 0,6-11 0,0-15 0,8-6 0,-1-16 0,4-11 0,4-10 0,4-14 0,7-4 0,5-2 0,1-8 0,3-12 0,6-6 0,12-11 0,-20 37 0,1-1 0,5-3 0,2-1 0,2-2 0,-1-1 0,2-4 0,1-2 0,12-12 0,2-3 0,-1-4 0,1-2 0,3 0 0,0-2-78,-15 29 0,-1 0 1,0 0-1,15-27 1,-2 3-1,-3 9 1,-1 4-1,-6 10 1,-2 3 77,-5 6 0,-2 4 0,10-24 0,-17 29 0,-12 6 0,-8 20 0,-6 2 0,-7 8 0,-5 5 0,-1 9 0,-3 6 0,-2 9 0,-2 9 0,-9 6 0,5 9 0,-1 6 0,5 3 0,-2 21 0,2-6 0,2 7 0,2 1 0,-2 3 0,0 2 0,4 0 0,3 4 0,-5 0 0,11-8 0,0-1 0,5-1 0,4-5 0,2-20 0,0-6 0,0-9 0,0-12 0,2-8 0,2-14 174,3-10 1,6-14-1,-2-14 1,4-4-175,7-2 0,2-7 0,-3-2 0,6 0 0,5 0 0,-1-4 0,-1 6 0,-1 3 0,-6 1 0,6 5 0,-3 5 0,-2 8 0,-2 8 0,-3 8 0,-1 12 0,-5 9 0,-5 9 0,-8 17 0,0 0 0,0 1 0,0-1 0,0 0 0,0 0 0,0 0 0,0-2 0,0-2 0,0-4 0,0-3 0,3-2 0,3-8 0,7-5 0,5-7 0,10-12 0,5-10 0,4-8 0,11-15 0,2-11 0</inkml:trace>
  <inkml:trace contextRef="#ctx0" brushRef="#br0" timeOffset="1248">3332 333 12287,'0'-19'0,"0"6"0,0 0 0,0 0 0,0 2 0,-9 11 0,-2 11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12.34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45 528 12287,'-11'-6'0,"3"-3"0,1 6 0,3-5 0,-3 4 0,4 1 0,-2 3 0,5 0 0,1 1 0,2 3 0,1 3 0,-2 3 0,-1 6 0,-1 2 0,2 1 0,1-1 0,-1 1 0,1 4 0,-1-2 0,-2-3 0,0 4 0,0-5 0,0 1 0,0-3 0,0-3 0,1-1 0,3 1 0,-3-1 0,4-6 0,-5-5 0,0-1 0,0-8 0,-1-2 0,-3-3 0,3-5 0,-4 3 0,1-2 0,0-2 0,0-1 0,3-1 0,-3-1 0,3 1 0,-4-1 0,5 1 0,0-1 0,0 1 0,1 1 0,2 1 0,2 2 0,1 2 0,-2 2 0,3 6 0,1 0 0,-2-1 0,4 4 0,-2 2 0,2 1 0,1 2 0,0 0 0,-3 2 0,-2 1 0,-1 5 0,-3 2 0,1 1 0,-1 0 0,2 2 0,-1 2 0,-2-2 0,-1 6 0,-1 0 0,-3-2 0,1 3 0,-3-3 0,0 0 0,0 3 0,2-2 0,-2-1 0,1-1 0,2-2 0,2-2 0,6 0 0,1-1 0</inkml:trace>
  <inkml:trace contextRef="#ctx0" brushRef="#br0" timeOffset="505">416 405 12287,'-11'-5'0,"-1"4"0,1-4 0,0 0 0,0 3 0,0-1 0,-1 1 0,1 2 0,1 2 0,1 1 0,2 5 0,1-2 0,-3 2 0,3 2 0,1 3 0,1 0 0,3 3 0,-2-1 0,-1 0 0,1 0 0,3-4 0,0 0 0,0 1 0,3-1 0,2-1 0,0-1 0,0-2 0,4-3 0,-1 2 0,2-1 0,1-1 0,0-5 0,0-3 0,-3 1 0,-2-4 0,0-2 0,1-1 0,-5-1 0,3 0 0,-1-1 0,-1 1 0,1 0 0,-3 0 0,2-1 0,1 1 0,-1 0 0,-3 0 0,0-1 0,-1 5 0,-1 0 0,-2-2 0,-5-1 0,3-1 0,-5-1 0</inkml:trace>
  <inkml:trace contextRef="#ctx0" brushRef="#br0" timeOffset="970">517 34 12287,'-5'-11'0,"4"5"0,-8-1 0,4 5 0,-1-2 0,2 0 0,-3 4 0,4 2 0,-1 1 0,3 7 0,1 8 0,0 2 0,0 3 0,0 7 0,0 0 0,0 3 0,0 1 0,0-1 0,0 1 0,1 0 0,3-1 0,-1 4 0,4-2 0,1-6 0,-2-4 0,4 4 0,-3-6 0,3 0 0,0-4 0,-1-4 0,-1-2 0,-1-7 0,4-4 0,0-4 0,1-4 0,-1-6 0</inkml:trace>
  <inkml:trace contextRef="#ctx0" brushRef="#br0" timeOffset="971">674 405 12287,'0'-11'0,"0"-1"0,-1 2 0,-3 3 0,2 2 0,-6 5 0,6 1 0,-2 3 0,3 3 0,1 3 0,-1 3 0,-2 1 0,-1 1 0,1-1 0,3-1 0,0 1 0,0 1 0,1 0 0,1-4 0,2 0 0,4 0 0,-3-1 0,0-1 0,0-1 0,3-6 0,0 2 0,2-3 0,1-1 0</inkml:trace>
  <inkml:trace contextRef="#ctx0" brushRef="#br0" timeOffset="1449">742 203 12287,'-18'0'0,"3"0"0,3 0 0,1 0 0,-1 0 0,1 0 0,6 3 0,4 2 0,5 0 0,2 0 0,1 4 0,10-3 0,0 5 0</inkml:trace>
  <inkml:trace contextRef="#ctx0" brushRef="#br0" timeOffset="1973">955 349 12287,'-5'-12'0,"3"5"0,-6-1 0,5 5 0,-5-5 0,2 1 0,-2-5 0,-2 6 0,4 1 0,-5 6 0,1 3 0,2 4 0,-2 2 0,4 2 0,-1 2 0,-1 1 0,2 7 0,-3 0 0,3 0 0,1 3 0,-3 0 0,5-1 0,0 1 0,2 1 0,1-1 0,0-5 0,1-3 0,3 0 0,2-2 0,5-6 0,1-1 0,-1-4 0,4-3 0,0-1 0,0 0 0,0 0 0,0 0 0,1-6 0,-2-4 0,1-4 0,0-1 0,-4 3 0,0-2 0,0-1 0,-1-4 0,-1 4 0,-3 1 0,-1 2 0,3-3 0,-4 0 0,-1 0 0,2-1 0,-3 3 0,1-2 0,-1 3 0,-2 1 0,0-1 0,0 1 0,0 5 0,-2 1 0,-1 5 0,1 1 0,-1 3 0,1 3 0,2 3 0,0 2 0,0-1 0,0 0 0,0 4 0,0 0 0,0-1 0,0-2 0,0 3 0,0 0 0,0-1 0,0-2 0,0 3 0,0 0 0,0-1 0,5-1 0,3-2 0,2-5 0,1-2 0,0-8 0,1-2 0</inkml:trace>
  <inkml:trace contextRef="#ctx0" brushRef="#br0" timeOffset="1974">1135 247 12287,'-11'-3'0,"0"-2"0,-1-1 0,5 3 0,-1-1 0,6 3 0,-2 1 0,8 1 0,3 2 0,3 1 0,2-1 0,-1-3 0</inkml:trace>
  <inkml:trace contextRef="#ctx0" brushRef="#br0" timeOffset="2373">1326 528 12287,'-11'0'0,"0"0"0,-1 0 0,6-5 0,1-1 0,5-5 0,0 0 0,5 3 0,3-1 0,0-2 0,0-3 0,2-1 0,-3 4 0,2 0 0,-1 0 0,-2-2 0,-4 0 0,2-2 0,-2 1 0,0 1 0,-2 2 0,0 0 0,-2 5 0,-1 2 0,-5 3 0,-2 1 0,3 0 0,-1 1 0,0 3 0,-2 3 0,-2 3 0,1 1 0,0 1 0,0-1 0,3 4 0,2 1 0,0 0 0,-1 1 0,5 1 0,-2-2 0,3 1 0,1-1 0,1-1 0,3-4 0,3 0 0,3 1 0,2-5 0,0-1 0,2-1 0,1-2 0,5-2 0,-1-1 0,0 0 0,0 0 0,2-4 0,-2 1 0,2-11 0,2 1 0</inkml:trace>
  <inkml:trace contextRef="#ctx0" brushRef="#br0" timeOffset="3058">1652 360 12287,'-5'-6'0,"-1"-4"0,-6 8 0,6-4 0,2 2 0,3 2 0,1-6 0,1 2 0,3-3 0,2 2 0,1-2 0,1 3 0,-3-2 0,2 0 0,-4-2 0,5-2 0,-7 6 0,-1 3 0,-5 1 0,-6 4 0,0 1 0,-1 5 0,-3-2 0,0 3 0,2 2 0,0 3 0,-1 1 0,2-4 0,2 0 0,0 0 0,5 1 0,1-1 0,3 0 0,1 0 0,0 1 0,1-1 0,3-1 0,4-3 0,5 6 0,3-5 0,1 1 0,-1 1 0,3 0 0,-4 1 0,-2-1 0,0-2 0,-2 2 0,0-3 0,1 3 0,-1 2 0,-4-1 0,0 0 0,-2 0 0,-3 1 0,-4-1 0,-2 0 0,-5-3 0,2-2 0,-3-1 0,-5 2 0,0-2 0,1 1 0,1-3 0,2 1 0,0-3 0,0-1 0,3-1 0,1-3 0,4-7 0,-2-7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16.50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90 619 12287,'-16'-4'0,"-3"0"0,3 0 0,0 4 0,9 0 0,4 0 0,6 0 0,5 0 0,2 0 0,6 5 0,2 2 0</inkml:trace>
  <inkml:trace contextRef="#ctx0" brushRef="#br0" timeOffset="248">56 798 12287,'-16'0'0,"4"0"0,-5 0 0,11-5 0,1 4 0,5-4 0</inkml:trace>
  <inkml:trace contextRef="#ctx0" brushRef="#br0" timeOffset="1082">832 23 12287,'-5'-6'0,"-2"1"0,-4 5 0,0 0 0,3-4 0,1 0 0,-2 2 0,-1 1 0,-1 1 0,0 0 0,-1 0 0,-3 0 0,0 0 0,2 0 0,0 0 0,-2 1 0,-1 1 0,-1 2 0,-3-1 0,0-2 0,0-1 0,2 0 0,2 0 0,-3 1 0,3 2 0,0 0 0,0 0 0,1-1 0,3 1 0,1 1 0,1 1 0,3-2 0,2 4 0,5 4 0,0 0 0,1 0 0,3 0 0,-3 1 0,3-1 0,-2 0 0,2 0 0,-3 4 0,3 2 0,-3 0 0,-1 3 0,0 1 0,0 3 0,1 1 0,3 1 0,-3 5 0,3-1 0,-3 3 0,-1 1 0,0-1 0,2 1 0,0-2 0,2-2 0,0 4 0,-3-5 0,1-3 0,2 0 0,0 2 0,-4-5 0,1-1 0,3-1 0,-3-1 0,3 0 0,-3-3 0,-1 0 0,0 1 0,0-2 0,0 1 0,0-1 0,0 4 0,0-3 0,0 1 0,-4-2 0,1-3 0,0 2 0,-2-3 0,1 3 0,2-2 0,-1-2 0,0 0 0,1-4 0,-1 1 0,1-1 0,2 5 0,0-1 0,0 0 0,0 0 0,0 1 0,0-5 0,0 1 0,0 0 0,0 2 0,0 2 0,0-1 0,0-4 0,0 1 0,5-1 0,-3 0 0,3-2 0,-5-5 0,1 0 0,3 0 0,-3 0 0,9 0 0,-3 0 0,3 0 0,3 0 0,2 0 0,3-2 0,4-1 0,5-4 0,6-4 0,5 0 0,7 0 0,8 1 0,-1 1 0,3 3 0,1 1 0,-1 1 0,-2 4 0,2 15 0,-4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20.23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57 392 12287,'-8'-7'0,"1"-1"0,4 5 0,-1-5 0,-2 1 0,5 0 0,-4 2 0,5 7 0,0 1 0,0 5 0,0 3 0,0 4 0,0 4 0,0 2 0,0 3 0,0 1 0,0 1 0,0-1 0,-1 2 0,-2 1 0,-1-1 0,2 1 0,1-3 0,1-5 0,-2-3 0,-1 0 0,1-6 0,-1-4 0,1-4 0,2-3 0,0-8 0,0-3 0,0-4 0,0-1 0,2-4 0,0 1 0,2-1 0,0-5 0,-4-1 0,0 1 0,0 1 0,0-2 0,1-1 0,1 0 0,2 4 0,0-6 0,-4 6 0,0 1 0,0 2 0,1 4 0,2 5 0,0-1 0,0 1 0,3 5 0,2 2 0,-2 3 0,1 1 0,1 5 0,3 2 0,-1 3 0,-2 2 0,2 3 0,-3 1 0,3 1 0,1 3 0,1 1 0,-1 2 0,-1-1 0,-3 1 0,2 2 0,-4-1 0,0-3 0,0 0 0,2-1 0,-3 0 0,-1-3 0,-2 0 0,-1 1 0,0-3 0,0-1 0,0-1 0,0-2 0,-5-5 0,-1-1 0</inkml:trace>
  <inkml:trace contextRef="#ctx0" brushRef="#br0" timeOffset="310">90 628 12287,'-11'-10'0,"1"2"0,3 0 0,-3 6 0,7-7 0,-4 5 0,5-5 0,2 2 0,2 1 0,6-2 0,4 1 0,1 0 0,7-1 0,-1 3 0,2-1 0,2-3 0,-1 4 0,1 1 0,4-2 0,2 0 0</inkml:trace>
  <inkml:trace contextRef="#ctx0" brushRef="#br0" timeOffset="621">472 516 12287,'-6'-5'0,"0"4"0,2-3 0,3-2 0,-9 5 0,7-4 0,-3 3 0,1-1 0,0 1 0,1-1 0,3 1 0,-9 2 0,4 0 0,-5 0 0,3 0 0,1 2 0,-2 1 0,3 2 0,-1 4 0,3-1 0,1 0 0,-2 2 0,1 1 0,2 1 0,1-1 0,1 0 0,0 0 0,1-1 0,3-2 0,2 2 0,5-4 0,0 0 0,0-2 0,4-3 0,0-1 0,-1 0 0,4 0 0,-1 0 0</inkml:trace>
  <inkml:trace contextRef="#ctx0" brushRef="#br0" timeOffset="981">652 482 12287,'0'-6'0,"0"1"0,0 4 0,0-3 0,-5 3 0,-2-3 0,0 4 0,0 3 0,-1 2 0,2 1 0,-3-2 0,4 3 0,-1 2 0,0 1 0,-2 1 0,5 0 0,1 0 0,2 1 0,2-1 0,1-1 0,5-3 0,2-2 0,1-5 0,0 0 0,6 5 0,0 2 0</inkml:trace>
  <inkml:trace contextRef="#ctx0" brushRef="#br0" timeOffset="1934">888 437 12287,'-1'-6'0,"-3"2"0,2 3 0,-6 1 0,-1 0 0,3 4 0,0 1 0,0 0 0,-1 0 0,4 4 0,-4-2 0,2 3 0,2 5 0,3 0 0,0-1 0,0-2 0,0-1 0,1-1 0,3-2 0,-2 1 0,6-6 0,0 0 0,2-2 0,2-1 0,-1 0 0,0 0 0,0-1 0,1-3 0,-1-3 0,-4 0 0,0 0 0,-2-2 0,-3-1 0,3-1 0,-1 0 0,-2 0 0,-1-1 0,-1 1 0,0 0 0,-5 0 0,-2-1 0,-3 2 0,-1 3 0,3-2 0,1 5 0,4 1 0,-2 3 0,7 0 0,0-2 0,3 0 0,1-2 0,2 0 0,3 4 0,0 0 0,0 0 0,-1-1 0,-1-1 0,-1-2 0,-1 0 0,4 5 0,1 3 0,-5-1 0,-1 4 0,1 2 0,-1 1 0,-4 1 0,2 0 0,-3 2 0,-1 2 0,4-1 0,0 3 0,-2-1 0,0-2 0,-2 2 0,0-1 0,0-1 0,0-2 0,0 0 0,0-1 0,0-4 0,0 1 0,0-7 0,0-1 0,0-6 0,0-4 0,1-1 0,1-2 0,2-2 0,1 3 0,-2-5 0,2 3 0,1-1 0,-2-4 0,2 4 0,0 1 0,0 2 0,-2-2 0,2 1 0,-1 3 0,-2 0 0,2 4 0,-1-1 0,4 4 0,-5-1 0,3 8 0,-1 4 0,-3 2 0,0-3 0,-1 1 0,1 0 0,2 2 0,0 2 0,-4-1 0,0 0 0,4 0 0,-1 1 0,0-1 0,-2 0 0,-1 0 0,0-3 0,0-1 0,5-4 0,-2 2 0,3-7 0,-1-1 0,-3-5 0,3 2 0,0-1 0,2-2 0,1-1 0,-3-1 0,5-6 0,-3 0 0</inkml:trace>
  <inkml:trace contextRef="#ctx0" brushRef="#br0" timeOffset="2248">1338 179 12287,'-2'-10'0,"-1"2"0,0-2 0,-3 3 0,1-3 0,1 3 0,4-1 0,0 6 0,0-3 0,0 10 0,0 2 0,0 4 0,0 4 0,0 3 0,0 4 0,0 1 0,0-1 0,0 4 0,0 2 0,0-1 0,0 1 0,1 2 0,2-4 0,1-1 0,-2-1 0,-1-3 0,-1-1 0,2-4 0,1-3 0,-1 5 0,7-10 0,-7-2 0,1-10 0,-1-5 0,-7-7 0,-1-1 0</inkml:trace>
  <inkml:trace contextRef="#ctx0" brushRef="#br0" timeOffset="2646">1236 381 12287,'-11'0'0,"4"-1"0,-1-2 0,-1 0 0,4-2 0,2 1 0,3-2 0,3-6 0,5 1 0,3 1 0,4 2 0,3 0 0,-1-1 0,8 3 0,-2-1 0,0-1 0,1 2 0,-2 1 0,1 4 0,-1-2 0,1-1 0,-1 1 0,1 3 0</inkml:trace>
  <inkml:trace contextRef="#ctx0" brushRef="#br0" timeOffset="3498">1607 392 12287,'-6'-1'0,"1"-1"0,0-2 0,2 0 0,-4 4 0,3-1 0,-3-2 0,-2 0 0,3-1 0,-2 4 0,-1 0 0,0 1 0,-1 3 0,1 3 0,1 3 0,1 2 0,-4-1 0,1 0 0,2 0 0,-1 4 0,6 0 0,0-1 0,2-1 0,1 3 0,0 3 0,1-5 0,3-1 0,3-4 0,3-7 0,2 2 0,-1-4 0,0-4 0,0-1 0,1-5 0,-1 1 0,0 1 0,-1-8 0,-1 4 0,-2 0 0,2-1 0,-3 2 0,0 0 0,-1 0 0,-2-1 0,-1 1 0,1 0 0,1 0 0,-1-1 0,-3 6 0,0 2 0,0 8 0,0 4 0,0 2 0,0 1 0,0 0 0,0 0 0,0 1 0,0-1 0,0 0 0,0 0 0,0 1 0,2-2 0,0-2 0,2 0 0,0-6 0,-4 2 0,0-8 0,0-3 0,1-3 0,1-1 0,2-1 0,-1 1 0,-1 0 0,1 0 0,0-1 0,0 1 0,-1 0 0,1 0 0,2 1 0,1 2 0,-3-2 0,2 4 0,0 0 0,1-3 0,5 5 0,-3 0 0,-2 6 0,-1 1 0,2 0 0,-3 6 0,-1 2 0,-2 3 0,-1 1 0,1-3 0,2 2 0,0 1 0,1 4 0,-4-4 0,0 0 0,0 1 0,0-4 0,0 3 0,0-2 0,0-2 0,0 0 0,5-5 0,1-1 0,5-5 0</inkml:trace>
  <inkml:trace contextRef="#ctx0" brushRef="#br0" timeOffset="4214">1944 100 12287,'-11'-11'0,"4"4"0,-1-1 0,4 6 0,-3-2 0,3-1 0,-3 1 0,4 2 0,-1 5 0,3 5 0,1 7 0,0 4 0,0 2 0,0 2 0,0 4 0,1 1 0,3 1 0,-3 2 0,4-3 0,-1 1 0,0 2 0,0-4 0,-3 1 0,1-3 0,2-3 0,0 6 0,-4-10 0,0-1 0,0-4 0,0-2 0,0 1 0,0-6 0,-5-6 0,-1-6 0</inkml:trace>
  <inkml:trace contextRef="#ctx0" brushRef="#br0" timeOffset="4511">1787 426 12287,'-8'-10'0,"1"3"0,4-3 0,-2 3 0,5-4 0,0 0 0,5 0 0,3-1 0,3 1 0,4 0 0,3-4 0,5 0 0,4 0 0,3-1 0,2 3 0,2-2 0,-1 3 0,1 1 0,5-1 0,-4 1 0,3 0 0</inkml:trace>
  <inkml:trace contextRef="#ctx0" brushRef="#br0" timeOffset="5281">2450 145 12287,'0'-6'0,"0"0"0,0 2 0,0 3 0,0-4 0,-1 10 0,-2 4 0,-1 3 0,2 3 0,1 9 0,1-1 0,0 5 0,0 3 0,0 2 0,0 0 0,0 1 0,0 0 0,0-4 0,0-2 0,0-1 0,0-6 0,0 0 0,0-6 0,0-1 0,0-2 0,0-11 0,0-4 0,0-6 0,0-6 0,0 0 0,0 0 0,0-1 0,0 0 0,0-4 0,0 1 0,0-1 0,0-1 0,0-2 0,0 1 0,0-1 0,0 1 0,0-1 0,0 1 0,0-1 0,0 2 0,0 1 0,1 3 0,3 0 0,1 2 0,3 4 0,0 0 0,1 0 0,1 3 0,1 2 0,1 1 0,3 3 0,-2-3 0,3 1 0,-1 1 0,0 2 0,4 1 0,-3 0 0,0 0 0,0 0 0,-1 4 0,-3 1 0,-1 0 0,0 0 0,-5 4 0,4 2 0,-3 6 0</inkml:trace>
  <inkml:trace contextRef="#ctx0" brushRef="#br0" timeOffset="5582">2517 449 12287,'-17'0'0,"1"0"0,6-2 0,2-1 0,6 0 0,8-4 0,5-2 0,2-1 0,4-1 0,2 1 0,1 1 0,-2 1 0,4 1 0,-5 1 0,6 1 0</inkml:trace>
  <inkml:trace contextRef="#ctx0" brushRef="#br0" timeOffset="5860">2528 628 12287,'-11'0'0,"0"5"0,4-3 0,-1 1 0,6 0 0,-2 1 0,8-3 0,3 1 0,3-3 0,1-3 0,5-4 0,3 0 0,2-2 0,2-1 0,3 0 0,2-1 0,0 1 0,-3-5 0,3-2 0</inkml:trace>
  <inkml:trace contextRef="#ctx0" brushRef="#br0" timeOffset="6196">3012 449 12287,'-18'-5'0,"2"3"0,3-3 0,-2 5 0,-1 0 0,-2 0 0,3 0 0,2 0 0,2 0 0,5 2 0,1 0 0,1 3 0,0 1 0,0-2 0,4 4 0,0 0 0,0 2 0,2 2 0,1-1 0,0 0 0,3 0 0,0-1 0,1-2 0,0 0 0,4-4 0,1 0 0,-1 1 0,0-4 0,0 3 0,0-3 0,1-1 0,0-4 0,2-1 0,1-1 0,-1-3 0,-2-1 0,-1-1 0,1-1 0,-1-3 0,-4-1 0,0-6 0,-2 0 0,3 2 0,-6-9 0,1 2 0,-1-4 0,-2-2 0,0-7 0,-2 5 0,-1-1 0,-5 1 0,3-1 0,-5 12 0,3-1 0,-3 5 0,2 4 0,1 5 0,-2-1 0,-1 6 0,4 2 0,2 8 0,3 4 0,1 2 0,0 1 0,0 0 0,0 0 0,3 6 0,2 1 0,0 4 0,0 0 0,3 4 0,-3 2 0,0-1 0,0 1 0,0 3 0,-3-1 0,3 1 0,2-1 0,-4 1 0,4-5 0,-2-1 0,-3-1 0,3-6 0,0-2 0,1 0 0,2-5 0,3 0 0,0-4 0,0-7 0,1-10 0,-1-3 0</inkml:trace>
  <inkml:trace contextRef="#ctx0" brushRef="#br0" timeOffset="6623">3214 415 12287,'6'-5'0,"-1"4"0,-5-4 0,0 6 0,0 3 0,-4-2 0,1 6 0,0 0 0,2-1 0,1 0 0,1 1 0,3-2 0,-2 4 0,6-3 0,-1 3 0,5 2 0</inkml:trace>
  <inkml:trace contextRef="#ctx0" brushRef="#br0" timeOffset="7062">3248 269 12287,'-17'-5'0,"4"2"0,-6-4 0,5 4 0,4-5 0,10 4 0,6 1 0,4 2 0,2-4 0,-1-2 0,5-3 0,2-2 0</inkml:trace>
  <inkml:trace contextRef="#ctx0" brushRef="#br0" timeOffset="7063">3484 89 12287,'-12'0'0,"2"1"0,2 2 0,0 1 0,2 4 0,-3 0 0,3 2 0,1 1 0,1 5 0,4 3 0,0 3 0,0 5 0,0-4 0,1 4 0,3-4 0,4 0 0,2-1 0,0 1 0,-2-2 0,0-2 0,-1-3 0,3-4 0,-1 1 0,-1-2 0,-6 3 0,2-7 0,-3 3 0,-1 2 0,0-6 0,0-1 0</inkml:trace>
  <inkml:trace contextRef="#ctx0" brushRef="#br0" timeOffset="7382">3416 426 12287,'-6'-11'0,"-4"5"0,7-3 0,-3 4 0,1-1 0,3 2 0,5-4 0,5 1 0,2 1 0,5-4 0,1 2 0,2-2 0,2-1 0,1 4 0,1-1 0,1 1 0,-1 0 0,1-1 0,-1 3 0,1 0 0,-1 0 0,-2 0 0,-2 2 0,-3-1 0,-7 2 0,3 6 0,-6-2 0,-8 6 0,-5 0 0,2-1 0,-1 0 0,-1 2 0,2 1 0,-4 1 0,2 0 0,0 0 0,0 1 0,-1 0 0,4 2 0,-1 1 0,4 4 0,-2-4 0,3-2 0,1 0 0,1-2 0,3 0 0,-2-4 0,6-4 0,0-1 0,2-2 0,2 0 0,-1 0 0,0-2 0,0-1 0,0 0 0,1-4 0,-1-2 0,0-1 0,-1-1 0,-2-1 0,-3 1 0,0 0 0,-4-5 0,3-2 0,-3 1 0,-1 0 0,-1 6 0,-3 0 0,-2 4 0,-6 0 0,1 2 0,0 2 0,0 3 0,-1 0 0,1 0 0,0 0 0</inkml:trace>
  <inkml:trace contextRef="#ctx0" brushRef="#br0" timeOffset="7685">3933 246 12287,'0'12'0,"0"-1"0,0 0 0,4 0 0,-1 1 0,0 0 0,-2 3 0,-1-3 0,0 3 0,0-2 0,0-2 0,0 0 0,0 1 0,0-1 0,0-4 0,0 1 0,0-6 0,0 2 0,0-8 0,0-3 0,0-4 0,0-3 0,0-1 0,0 1 0,4-2 0,1 1 0,1 0 0,3-1 0,1 2 0,1-3 0,2 0 0,2 4 0,-2-4 0,5 2 0,-1 2 0,1 0 0,1 3 0,3 1 0,-1 3 0,-2 1 0,2-4 0,-3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29.78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237 84 12287,'0'-17'0,"0"2"0,0 2 0,-2 2 0,-1 0 0,1 5 0,2-4 0,5 10 0,3 0 0,-4 6 0,-2 4 0,1 2 0,0 3 0,0 4 0,-6-1 0,-2 0 0,-2 2 0,-6 1 0,1 2 0,-7-1 0,-1 1 0,-1-1 0,-5 6 0,-2 1 0,0-1 0,-7 5 0,-5-5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35.44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101 400 12287,'-11'0'0,"0"0"0,0 0 0,-1 0 0,1 0 0,0 0 0,0 0 0,4 1 0,2 1 0,2 3 0,-1 2 0,0-4 0,4 5 0,0 2 0,0 4 0,4-2 0,0 4 0,-1 1 0,2 1 0,-2 0 0,3-1 0,0 0 0,1-4 0,-5 3 0,2-1 0,-2-1 0,2-1 0,-3-2 0,3 0 0,-3 0 0,-1-4 0,0-4 0,0-6 0,0-4 0,0-5 0,0-3 0,0-4 0,0-2 0,0-2 0,0 1 0,0 0 0,0-6 0,-1 7 0,-1-3 0,-2 3 0,0-2 0,4 8 0,0 2 0,0 0 0,0 2 0,0 5 0,0 2 0,0 8 0,0 3 0,0 3 0,5 5 0,1 1 0,2 1 0,-1-1 0,0 3 0,1-3 0,0 1 0,1 3 0,-3-3 0,0-1 0,0-1 0,1 0 0,-5 0 0,3-5 0,-1-2 0,0 0 0,1-6 0,-2 2 0,-1-4 0,1-4 0,-1-3 0,-2-3 0,1-5 0,1-1 0,2-2 0,-1-2 0,-2-6 0,3 2 0,-1-3 0,0-1 0,-1 5 0,1-5 0,1 3 0,-2 3 0,3-6 0,0 10 0,1 1 0,-2 5 0,3 4 0,-3 6 0,2 8 0,-1 5 0,0 4 0,-2 0 0,2 4 0,1 2 0,0 2 0,3-1 0,-1 1 0,0-1 0,2-1 0,2-1 0,-1-2 0,0-2 0,0 3 0,1-3 0,-1 0 0,0 1 0,0-4 0,1-5 0,4 2 0,1-4 0</inkml:trace>
  <inkml:trace contextRef="#ctx0" brushRef="#br0" timeOffset="499">708 377 12287,'-11'0'0,"0"-4"0,-1 1 0,-3-1 0,0 4 0,0 0 0,4 0 0,0 0 0,0 0 0,0 0 0,3 0 0,2 1 0,1 3 0,1-2 0,4 6 0,0 1 0,0 1 0,0 5 0,0 1 0,0 0 0,0 0 0,0 4 0,0-1 0,0 2 0,0 2 0,0-4 0,0-2 0,0-1 0,0-2 0,5 1 0,1-3 0,2-3 0,-1-3 0,1-2 0,3-4 0,0 0 0,0 0 0,-1-5 0,0-2 0,-1-5 0,0-3 0,3 2 0,-4-5 0,1 1 0,-2-1 0,2 1 0,-4-3 0,0 2 0,0 2 0,-1-3 0,-4 4 0,0 2 0,0 0 0,0 2 0,-2 6 0,-1 5 0,1 5 0,-1 6 0,1 0 0,2 1 0,0 0 0,0 2 0,0 1 0,0-1 0,2-2 0,0-1 0,3 1 0,1-1 0,1 0 0,1-1 0,0-1 0,1-2 0,1-4 0,1 0 0,0-1 0,0-4 0,0-1 0,1-9 0,-1-5 0</inkml:trace>
  <inkml:trace contextRef="#ctx0" brushRef="#br0" timeOffset="834">922 422 12287,'-12'5'0,"5"-4"0,1 4 0,1 0 0,0-2 0,2 4 0,-1 2 0,1-3 0,3 2 0,0 1 0,0-3 0,0 1 0,5 0 0,2 0 0,3-3 0,1-3 0,1-6 0,-1-1 0</inkml:trace>
  <inkml:trace contextRef="#ctx0" brushRef="#br0" timeOffset="1156">888 265 12287,'-14'-5'0,"3"-3"0,-7 3 0,7 2 0,2 0 0,6-1 0,1 3 0,7-9 0,2 4 0</inkml:trace>
  <inkml:trace contextRef="#ctx0" brushRef="#br0" timeOffset="1429">1056 40 12287,'0'-11'0,"-5"3"0,-2 1 0,-2 3 0,2-3 0,-3 4 0,8 3 0,0 8 0,4 2 0,0 2 0,3 2 0,-2 1 0,1-1 0,5 3 0,-3 2 0,2 1 0,-1-1 0,-3 1 0,2-4 0,-1 1 0,-2 3 0,2 1 0,-2 2 0,0-1 0,-2 1 0,3-2 0,0-1 0,-2-1 0,-1 1 0,-1-4 0,2 0 0,0-1 0,2 0 0,0 0 0,-3-5 0,3-2 0,-3 2 0,4-4 0</inkml:trace>
  <inkml:trace contextRef="#ctx0" brushRef="#br0" timeOffset="1816">1259 624 12287,'-12'0'0,"1"0"0,0 0 0,5-1 0,2-3 0,4-3 0,4-3 0,-2-3 0,7 0 0,2-3 0,3-2 0,1 1 0,-4-3 0,0 1 0,1-1 0,-2 4 0,-2-1 0,-1 2 0,-2 0 0,-2 0 0,-3 4 0,0 0 0,0 0 0,-1 1 0,-3 2 0,2 3 0,-6 5 0,0 0 0,1 0 0,1 2 0,1 1 0,1-1 0,6 3 0,1-5 0,5 0 0,2 0 0,1 1 0,0 3 0,1-3 0,-2 4 0,-2-1 0,0-1 0,-1 6 0,3-2 0,-2 3 0,0 2 0,-3-1 0,2 0 0,-5 0 0,2 1 0,-3-1 0,3 0 0,1-1 0,1-2 0,2 0 0,3-4 0,0 0 0,0-4 0</inkml:trace>
  <inkml:trace contextRef="#ctx0" brushRef="#br0" timeOffset="3149">1663 287 12287,'-16'0'0,"2"-3"0,-3-1 0,0 1 0,3 2 0,2 2 0,1 3 0,1 2 0,3 6 0,3-1 0,3 0 0,1 0 0,0 1 0,1-1 0,3 0 0,2 0 0,0 0 0,4-3 0,-2-1 0,2 1 0,1-2 0,0-1 0,0-5 0,0 0 0,1 0 0,-1 0 0,0 0 0,-3-1 0,-1-3 0,2-3 0,-4 0 0,-1 0 0,-3-2 0,3-1 0,-1-1 0,0 0 0,-3 1 0,-3 1 0,-2 2 0,-1-2 0,2 3 0,-3-2 0,-2-1 0,3 1 0,-2 0 0,0 4 0,1-1 0,0 2 0,4-1 0,-2 4 0,7 0 0,1 0 0,5 0 0,-2 0 0,2 0 0,0 0 0,2 0 0,2 0 0,-1 0 0,0 1 0,0 2 0,1 0 0,-5 1 0,1-4 0,0 0 0,-3 1 0,0 2 0,-1 2 0,0 1 0,0-2 0,-4 3 0,0 2 0,0 1 0,0 3 0,0 2 0,0-3 0,0 3 0,0-3 0,0 0 0,0-5 0,0 1 0,0 0 0,0 2 0,0 2 0,1-6 0,3-2 0,-2-3 0,5-1 0,0-1 0,0-3 0,-2-2 0,0-1 0,-2-3 0,3 3 0,-1-3 0,-3-1 0,3-1 0,-1 1 0,-1 0 0,-2 0 0,3 0 0,-1-1 0,0 1 0,-2 0 0,-1 0 0,0-1 0,1 2 0,2 2 0,1 0 0,-1 4 0,-3-3 0,2 4 0,1 0 0,-1 3 0,3 2 0,0 2 0,-4 5 0,3-2 0,-3 3 0,3-2 0,-1-1 0,0 2 0,-2 1 0,0 1 0,2 0 0,1 1 0,-1-1 0,-1 0 0,1 0 0,-1-3 0,1-1 0,-1 2 0,-2-4 0,5 0 0,-4-6 0,3-3 0,-2 1 0,1-4 0,0-2 0,1 3 0,-4-2 0,0 0 0,4-2 0,0-1 0,-2-1 0,-1 1 0,-1 0 0,0 0 0,0-1 0,0 1 0,-5 1 0,-1 1 0,0 2 0,-4 4 0,2 0 0,-2 1 0,3 2 0,1-1 0,-1-1 0,1-2 0,2 0 0,-3 4 0,-2 0 0,0 1 0,1 2 0,1 2 0,2 1 0,-2-2 0,3 3 0,2 2 0,-3 1 0,1 1 0,1 1 0,2-1 0,1 0 0,0 0 0,0 1 0,0-1 0,0 0 0,0 0 0,1 0 0,3 1 0,-1-5 0,4 1 0,2 0 0,1 2 0,1-2 0,0-2 0,1-1 0,-1-1 0,0-4 0,0 0 0,1 0 0,-1-1 0,0-2 0,0-1 0,-3-4 0,-1 0 0,1-2 0,-2-1 0,0-4 0,-3 0 0,0 1 0,0 2 0,-2 1 0,0-2 0,2-1 0,1-1 0,-1 0 0,-3 4 0,-1 0 0,-3 0 0,2 3 0,-6 1 0,0-1 0,-2 2 0,-1 1 0,-2 5 0,-2 0 0,3 1 0,-3 3 0,2 3 0,2 3 0,0 2 0,1-1 0,2 0 0,-1 0 0,6 1 0,-6-1 0,3 0 0</inkml:trace>
  <inkml:trace contextRef="#ctx0" brushRef="#br0" timeOffset="3848">2146 299 12287,'-17'0'0,"1"0"0,4 0 0,1 0 0,0 0 0,0 0 0,4 1 0,4 3 0,6 2 0,5 4 0,2-3 0,1 2 0,0-4 0,1 1 0,-1 1 0,0 1 0,0 0 0,-3-2 0,-1 1 0,-3 0 0,4-4 0,-6-1 0,3 1 0,-6-5 0,-2-3 0,0-1 0,-1-2 0,4-3 0,0 0 0,0-4 0,0 0 0,0 1 0,0 2 0,0 0 0,0 1 0,0 0 0,1 1 0,2 1 0,0 2 0,5 3 0,-3-2 0,1 1 0,-2 1 0,3 5 0,2 3 0,-3 1 0,0 4 0,1-2 0,-1 2 0,-4 1 0,2 1 0,-1 0 0,0 1 0,-1-1 0,1 0 0,-1 0 0,-2 1 0,0-1 0,0 0 0,0-4 0,0 1 0,0-7 0,0-1 0,0-1 0,0-7 0,1 0 0,3-2 0,-2-1 0,6-2 0,-1-1 0,-1-1 0,4 0 0,-2 3 0,2-1 0,1 2 0,-3-3 0,-1 7 0,2-3 0,1-1 0,1 1 0,0 2 0,0 4 0,1 3 0,-1-3 0,0 1 0,0 0 0,1 7 0,-2 3 0,-2 3 0,0 2 0,-2-1 0,2 0 0,-3 0 0,0 1 0,-4 0 0,3 2 0,-2 1 0,2-1 0,-3-2 0,3 1 0,-3 2 0,-1-3 0,0 3 0,0-3 0,0 0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4:42.51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78 753 12287,'-11'-5'0,"0"-2"0,0 0 0,-1 1 0,1 1 0,4 1 0,-1 4 0,6 0 0,-2 1 0,6 3 0,2 3 0,4 5 0,-3 1 0,1 3 0,3 2 0,-3-3 0,1 4 0,2-1 0,1 0 0,0 2 0,-1-4 0,-2 0 0,2 1 0,1 1 0,0-3 0,-1-1 0,-2-2 0,0 0 0,1-2 0,0-3 0,-6-2 0,3-6 0,-5-3 0,0-3 0,0-3 0,0-2 0,0 0 0,0-3 0,0 1 0,0-4 0,0-2 0,0-2 0,0 0 0,0-1 0,0 0 0,0-4 0,4 0 0,0-4 0,-2 2 0,0 2 0,-2 2 0,1 5 0,3 1 0,-3 5 0,4 4 0,-5 10 0,0 8 0,0 5 0,0 0 0,0 2 0,0 2 0,0 1 0</inkml:trace>
  <inkml:trace contextRef="#ctx0" brushRef="#br0" timeOffset="345">348 820 12287,'-11'-4'0,"0"0"0,-1 1 0,1 3 0,5 0 0,1 5 0,5 2 0,4 3 0,1 1 0,1 1 0,1-1 0,3 0 0,-1-1 0,-1-2 0,-5 2 0,5-3 0,1 3 0,-3-2 0,1-1 0,1 1 0,3-2 0,0-1 0</inkml:trace>
  <inkml:trace contextRef="#ctx0" brushRef="#br0" timeOffset="689">359 741 12287,'-22'-3'0,"-1"-1"0,1 0 0,4 4 0,3 0 0,8 0 0,3 0 0,8 0 0,3 0 0,3 0 0,5 0 0,2 0 0,0 0 0,2 0 0,3 0 0</inkml:trace>
  <inkml:trace contextRef="#ctx0" brushRef="#br0" timeOffset="1366">528 887 12287,'-16'0'0,"7"0"0,-2 0 0,1 0 0,5 0 0,1-1 0,8-3 0,3-3 0,3-2 0,1 0 0,2 2 0,2-2 0,-3-1 0,3-1 0,-3 0 0,-5-1 0,3 1 0,-3 0 0,3 0 0,-3 0 0,-2 1 0,-2 1 0,1 1 0,-1 1 0,-7-3 0,-4 2 0,2 3 0,-1 5 0,-2 0 0,-1 0 0,-1 0 0,0 2 0,-1 0 0,1 2 0,4 5 0,-1-2 0,1 3 0,0 1 0,2 4 0,4 0 0,-1 0 0,-2 1 0,0-3 0,4 3 0,1-1 0,3 0 0,-1 0 0,4-4 0,2 1 0,1-1 0,1-1 0,0-1 0,1-3 0,-1-1 0,0-1 0,1-4 0,2 0 0,1 0 0,0-2 0,-2-1 0,0-5 0,2-2 0,4-5 0,-4 0 0,-1 0 0,-2-1 0,-2 3 0,-1-3 0,-1 1 0,0 0 0,-3 0 0,-1 4 0,-3 0 0,-1 0 0,0-1 0,-1 2 0,-3 3 0,2-2 0,-6 5 0,1-3 0,-4 3 0,4 0 0,2 9 0,5 3 0,0 2 0,0 1 0,0 0 0,0 1 0,0-1 0,0 4 0,2 0 0,0-2 0,2 0 0,1-2 0,-3 0 0,3 1 0,2-1 0,-4-1 0,4-1 0,-1-3 0,0-1 0,-2 2 0,3-3 0,2-1 0,1-3 0,0-4 0,-1-4 0,-2-2 0,-3-1 0,3-1 0,1-2 0,-2-1 0,0-4 0,-3 3 0,1 0 0,-2 0 0,3-3 0,-1 4 0,-2 1 0,0 2 0,-2 0 0,0 1 0,0 0 0,0 6 0,0 5 0,0 6 0,0 4 0,0 1 0,0 1 0,0-1 0,0 4 0,0 0 0,0-1 0,0-2 0,0-1 0,1 0 0,1 1 0,2-1 0,4-4 0,-3 1 0,1 1 0,-2-4 0,3-2 0,2-1 0,-3-2 0,2 0 0,0 0 0,1-5 0,0-3 0,-2-2 0,2-1 0,0-2 0,-1 0 0,0-4 0,1 0 0,-1 0 0,1-3 0,-3 1 0,-1-1 0,3-1 0,-3-2 0,0 2 0,0 2 0,-1 3 0,-4 5 0,0 0 0,0-1 0,-5 6 0,-3 2 0,-2 3 0,0 2 0,3 3 0,2 2 0,5 6 0,0-1 0,0 0 0,5 0 0,1 0 0</inkml:trace>
  <inkml:trace contextRef="#ctx0" brushRef="#br0" timeOffset="1849">1202 775 12287,'-11'0'0,"3"0"0,1 0 0,4 1 0,0 3 0,3-3 0,3 2 0,5-6 0,2 1 0,1-6 0,0 0 0,0-2 0,1-2 0,-1 1 0,0 0 0,0 0 0,-1-1 0,-1 1 0,-3 0 0,-1 0 0,-1-1 0,-4 1 0,0 0 0,0 0 0,0 3 0,-1 2 0,-3 1 0,-2 1 0,-5 4 0,-1 0 0,1 0 0,0 4 0,0 1 0,-1 1 0,1 3 0,4 1 0,0 1 0,1 0 0,0 1 0,3 3 0,-2 0 0,2-2 0,-1 0 0,0 2 0,6 0 0,0-1 0,2-2 0,4-2 0,0-1 0,2-2 0,1 2 0,4-4 0,1 0 0,1-1 0,-1-1 0,3 1 0,-3-4 0,1-1 0,3-3 0,-3 2 0,-3-6 0,4 1 0,-1-5 0</inkml:trace>
  <inkml:trace contextRef="#ctx0" brushRef="#br0" timeOffset="2198">1494 618 12287,'-6'0'0,"-3"1"0,5 3 0,2 3 0,1 3 0,1 1 0,1 2 0,1 1 0,2 1 0,0 3 0,-3-3 0,2-1 0,0-1 0,5 2 0,-4-1 0,-1-1 0,2-4 0,-3 1 0,1-3 0,-1-2 0,-2-1 0,0-9 0,0-5 0,0-4 0,0-2 0,0 1 0,1-2 0,3-1 0,-3-3 0,4 2 0,-1-1 0,-1 1 0,5-2 0,-3 4 0,1-1 0,3 3 0,1-1 0,1 1 0,0 1 0,0 2 0,1 6 0,-1 1 0,0 1 0,0 0 0,4 0 0,0 4 0,-1 2 0,-1 1 0,-2 2 0,0 3 0,5 2 0,2-4 0</inkml:trace>
  <inkml:trace contextRef="#ctx0" brushRef="#br0" timeOffset="3082">1887 213 12287,'-27'-11'0,"3"5"0,-1 2 0,5 3 0,4 1 0,11-2 0,5 0 0,6-2 0,9-4 0,4 0 0,2-2 0,2-1 0,7 0 0,2-1 0,1 1 0,-1 0 0,7-4 0,-6 0 0,1 2 0,-3 5 0,1-5 0,-5 4 0,-1 2 0,-2 1 0,0-2 0,-9 4 0,-2 2 0,-1 2 0,-5 4 0,-3 3 0,-4 3 0,-4 3 0,-3 0 0,-3 2 0,0 4 0,1-3 0,1 1 0,0-1 0,1 3 0,0-3 0,-1 0 0,2 0 0,0 7 0,3-3 0,0 0 0,0 1 0,2 0 0,1 3 0,0 1 0,0 1 0,4 1 0,1-2 0,0 2 0,0-2 0,3 1 0,-1-1 0,0-1 0,1 0 0,-2 5 0,3-3 0,-3-1 0,-1-1 0,2-1 0,-3-2 0,-1-1 0,-2-1 0,3-6 0,-1 2 0,0-2 0,-2-2 0,-1-4 0,0 1 0,0-1 0,0 0 0,-1-2 0,-3-5 0,-3 0 0,-3 0 0,-2 0 0,0 0 0,-3 1 0,-4 3 0,-3-2 0,-5 6 0,-2 0 0,-4 2 0,-2 2 0,-1-1 0,-2 0 0,2 0 0,-1 4 0,3 0 0,5-1 0,4-2 0,9 0 0,5-1 0,0 0 0,4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1.42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33 167 12287,'-9'0'0,"0"0"0,3 0 0,4-2 0,-3-4 0,3 4 0,9-5 0,5 7 0,2 0 0,3 0 0,-1 0 0,3 0 0,3 0 0,6 0 0,3 0 0,4 0 0,2 0 0,2 0 0,5 0 0,-3 0 0,-3 0 0,-3 0 0,6-2 0,-12-2 0,1-1 0,1 1 0,-7 2 0,-2 2 0,-3 0 0,-3-7 0,-6-2 0,-3-8 0</inkml:trace>
  <inkml:trace contextRef="#ctx0" brushRef="#br0" timeOffset="367">498 17 12287,'-9'-7'0,"1"5"0,10-5 0,4 7 0,5 0 0,4 0 0,1 0 0,1 0 0,1 0 0,4 0 0,-1 0 0,4 0 0,1 0 0,0 0 0,-6 5 0,4 3 0,-2 1 0,1 4 0,-1-4 0,-6 2 0,-1 2 0,-4 2 0,-3 1 0,-8 3 0,0 1 0,0 2 0,-8 2 0,-5-4 0,-7 4 0,-8 2 0,-1-4 0,-1 4 0,3-2 0,-3-4 0,-1 4 0,-2-2 0,1-3 0,5-6 0,3 2 0,7-4 0,0 3 0,1 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08.58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67 133 12287,'0'17'0,"0"1"0,0 6 0,0 7 0,0 6 0,2 9 0,1-1 0,3 3 0,-2 1 0,-3 1 0,1 0 0,2 0 0,2 0 0,-1-8 0,-5-3 0,0-4 0,0-4 0,0-3 0,0-14 0,0-14 0,-5-1 0,-3-10 0,1-2 0,-1-2 0,-3-9 0,4-4 0,0-1 0,-1 1 0,-3-9 0,4 2 0,-1-4 0,1-1 0,2-4 0,5 5 0,0 2 0,0 2 0,0-4 0,1 1 0,3 3 0,2 5 0,12 1 0,-1 5 0,3 0 0,4 0 0,-4-2 0,8 5 0,-1 5 0,-1 1 0,6-1 0,-5 8 0,3 1 0,-3-1 0,3-3 0,-6 6 0,0 1 0,0 2 0,-2 2 0,-5 0 0,-1 0 0,1 0 0,-2 2 0,-4 4 0,-6 5 0,-3 3 0,-2 3 0,-7 7 0,-3 2 0</inkml:trace>
  <inkml:trace contextRef="#ctx0" brushRef="#br0" timeOffset="306">200 448 12287,'-11'0'0,"0"0"0,5 0 0,-5 0 0,7-1 0,-1-5 0,5 4 0,5-5 0,6-1 0,10 5 0,3-8 0,1-2 0,5-2 0,1-2 0,2 3 0,1 1 0,-1 2 0,7 0 0,3-6 0</inkml:trace>
  <inkml:trace contextRef="#ctx0" brushRef="#br0" timeOffset="1068">731 282 12287,'0'-11'0,"0"0"0,0 6 0,-2-4 0,-4 1 0,5 3 0,-7-3 0,8 6 0,0 2 0,0 11 0,-2 4 0,-3 2 0,3 7 0,-4 2 0,5 1 0,1 1 0,0 0 0,0 7 0,0 0 0,0-2 0,0 2 0,0-11 0,0 2 0,0 3 0,0-5 0,0-2 0,0-3 0,7-5 0,4-2 0,4-7 0,1-10 0,1-7 0,-2-8 0,-2-4 0,-2-2 0,2-3 0,-1-4 0,1-4 0,-2-4 0,2-1 0,-3-1 0,1-1 0,0 5 0,-2 4 0,4-1 0,-8 2 0,-1 9 0,-2 4 0,-2 5 0,0-1 0,-2 8 0,-3 3 0,3 6 0,-6 6 0,1 5 0,5 4 0,-3 3 0,3 2 0,2 3 0,0 4 0,0-3 0,0 2 0,0 3 0,0 1 0,0 1 0,0-1 0,0-1 0,0 6 0,0-7 0,0 2 0,0-3 0,5 3 0,1-8 0,-1-2 0,3-1 0,-5-5 0,7-1 0,-1-4 0,0-1 0,2-10 0,6-7 0</inkml:trace>
  <inkml:trace contextRef="#ctx0" brushRef="#br0" timeOffset="1466">1112 183 12287,'-7'-9'0,"5"1"0,-11 6 0,8-3 0,-1 3 0,6-3 0,0 10 0,0 4 0,0 10 0,0 1 0,0 2 0,0 8 0,0-3 0,0 3 0,0-3 0,0 5 0,0-5 0,0 5 0,0 1 0,0 0 0,0-1 0,0-3 0,0-1 0,0-6 0,0 4 0,0-2 0,0-4 0,0-2 0,0-1 0,0 0 0,0-6 0,0 0 0,8-8 0,3 3 0,3-4 0,3-2 0,0 0 0,1-6 0,2 1 0,2-1 0,-1-1 0,-3 3 0,1-5 0,1 0 0,2-1 0,0 5 0,-3-4 0,-1-1 0,-1 1 0,3 4 0,-9-5 0,4 1 0,1 0 0,-1 3 0,-4-5 0,4 0 0,-6-5 0</inkml:trace>
  <inkml:trace contextRef="#ctx0" brushRef="#br0" timeOffset="1866">1511 216 12287,'-8'-17'0,"5"6"0,-8 0 0,5 8 0,-5-3 0,7 4 0,-3 2 0,12 8 0,1 3 0,-2 3 0,-2 3 0,-1 7 0,3 4 0,2 1 0,-3-1 0,-1 3 0,0-3 0,2 3 0,1 2 0,1-1 0,-6-3 0,0-3 0,0-2 0,0 4 0,0-6 0,0-2 0,0-1 0,5-3 0,3 1 0,1-1 0,-4-5 0,6 0 0,1-7 0,4 2 0,1-4 0,-1-10 0,1-1 0,0-2 0,-1 0 0,1 0 0,-1-6 0,1 1 0,0-1 0,-1 0 0,1 1 0,7-1 0,1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3.08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183 233 12287,'-7'-10'0,"5"1"0,-4 4 0,-3 3 0,7-4 0,-3 12 0,3 7 0,2 7 0,0 8 0,0 10 0,0 7 0,0 3 0,0 3 0,0 5 0,0 3 0,0 0 0,0 1 0,0-6 0,0-4 0,0-2 0,0-4 0,-2-11 0,-3 0 0,3-7 0,-6-11 0,8-15 0,-2-8 0,-1-8 0,-3-1 0,1-5 0,3-2 0,-4 0 0,-5 0 0,4-5 0,-1-1 0,1-3 0,-4 0 0,2-10 0,0 8 0,-1-5 0,1-6 0,5 0 0,-1-2 0,1 0 0,-1-4 0,3 4 0,-4 6 0,5 1 0,1 4 0,5 4 0,1 5 0,-1 8 0,2 7 0,3-2 0,6 6 0,1 0 0,-1 0 0,1 5 0,0-1 0,5-3 0,0 5 0,0-3 0,2 2 0,-6-3 0,6 1 0,0 3 0,4 1 0,2 2 0,-1 0 0,-1 0 0,1 0 0,1 0 0,-3 0 0,-4 0 0,-5 0 0,-3 7 0,-2 4 0,-4 4 0,-2 2 0,-1-1 0,-6 1 0</inkml:trace>
  <inkml:trace contextRef="#ctx0" brushRef="#br0" timeOffset="319">50 565 12287,'-16'0'0,"-1"0"0,10 0 0,7 0 0,7 0 0,12-2 0,1-2 0,2-2 0,7-6 0,-1 2 0,3-1 0,3 0 0,4 0 0,3-5 0,0 1 0,-1 4 0,4-2 0,-5 7 0,-2 1 0,-2-3 0,-2 7 0,0-7 0</inkml:trace>
  <inkml:trace contextRef="#ctx0" brushRef="#br0" timeOffset="999">615 648 12287,'-10'0'0,"-4"0"0,10 0 0,-7 0 0,7 1 0,-3 3 0,1 3 0,1 3 0,-3 1 0,5 7 0,-3 2 0,2 3 0,3 4 0,1-5 0,0 1 0,0 0 0,0-4 0,0 5 0,0-2 0,0 0 0,1-2 0,5-7 0,5-2 0,4-1 0,1 1 0,1-6 0,0-3 0,-1-4 0,1-3 0,3-10 0,-2-7 0,-3 0 0,0-2 0,-2 3 0,0-6 0,-4-1 0,-2 2 0,4-3 0,-5 5 0,0 0 0,1 0 0,-5 2 0,3 5 0,-3 1 0,-2-1 0,-5 10 0,-1 7 0,-5 1 0,4 10 0,-3 2 0,7 2 0,-5 2 0,3-1 0,-1 1 0,1 7 0,5 4 0,0-4 0,0-2 0,0-4 0,0-1 0,2-1 0,1 1 0,3-1 0,1-4 0,-1-3 0,5-2 0,4-1 0,1-6 0,1 0 0,-1-2 0,1-4 0,0-5 0,-1-4 0,1-7 0,-1-2 0,1-1 0,-1-5 0,1-1 0,0-2 0</inkml:trace>
  <inkml:trace contextRef="#ctx0" brushRef="#br0" timeOffset="1383">1013 67 12287,'-7'-17'0,"-1"0"0,-3 1 0,-4 7 0,13 1 0,-5 10 0,7 4 0,0-3 0,0 8 0,0 2 0,0 2 0,0 4 0,0 1 0,0 4 0,0 2 0,0 1 0,0 6 0,0 1 0,0-1 0,0 2 0,-2 2 0,-1 3 0,-3 3 0,0-1 0,5 4 0,-3-3 0,-2-3 0,1 6 0,5-3 0,0-1 0,0-3 0,0 0 0,0-4 0,0-6 0,0-3 0,0-4 0,0-5 0,0-1 0,2-7 0,3-3 0,-1-4 0,7-2 0,0-6 0,4-3 0,-2-4 0,-2-5 0,0-4 0,7 1 0,3-3 0,1-1 0,0-9 0,-6-6 0,3-3 0,3-3 0,-4-2 0,6-1 0,-7-1 0</inkml:trace>
  <inkml:trace contextRef="#ctx0" brushRef="#br0" timeOffset="1949">1245 199 12287,'0'-11'0,"0"0"0,0 8 0,0-12 0,0 13 0,0-5 0,0 7 0,0 0 0,0 7 0,0 2 0,0 8 0,0-1 0,0 1 0,0 0 0,0-1 0,-2 1 0,-3-1 0,3 1 0,-4 0 0,5-1 0,1-5 0,-2-1 0,-4-3 0,4 6 0,-5-4 0,7 8 0,0-1 0,0 1 0,0 1 0,-2 4 0,-3 6 0,1 5 0,-5 6 0,0 3 0,-1 1 0,5 8 0,-4-5 0,-1 1 0,1 1 0,5-8 0,-1-1 0,3-6 0,2-5 0,0-4 0,2-8 0,3-1 0,6-4 0,4-4 0,2-7 0,1 0 0,4 0 0,-1-9 0,6-6 0,3-7 0,1-3 0,2 2 0,2-6 0,2-4 0,2-4 0,7-17 0,-3 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8.65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166 299 12287,'-16'0'0,"1"-2"0,4-3 0,-4 5 0,4 0 0,4 7 0,1 10 0,4 1 0,2 4 0,0 4 0,0 7 0,0 1 0,0-1 0,0 6 0,0 1 0,0 1 0,0-1 0,0-1 0,0-6 0,0-2 0,0-3 0,0-4 0,0-7 0,0-1 0,0 1 0,0-8 0,0-1 0,0-21 0,-1-4 0,-5-1 0,-1-8 0,-4 0 0,3-2 0,1 1 0,3-1 0,-5-5 0,2 0 0,3-1 0,-3-4 0,1-3 0,2-1 0,3-4 0,2-1 0,3 1 0,5 4 0,6 1 0,-2 3 0,11 4 0,-2 3 0,0 3 0,8-1 0,-5 7 0,3 3 0,0 6 0,-1 1 0,7 6 0,-1 2 0,0 3 0,-5 1 0,-2 0 0,-3 0 0,-2 0 0,-3 5 0,-1 2 0,-2 3 0,-4 3 0,-4 1 0,-7 3 0,0-1 0,0 1 0,0 2 0,-2 1 0,-3 2 0,-5 7 0,-6-3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0.57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275 388 12287,'-39'-19'0,"0"-1"0,8 2 0,5 5 0,4 7 0,3 4 0,-1 2 0,9 0 0,2 8 0,9 5 0,0 7 0,0 6 0,7 7 0,0 15 0,-1 8 0,3 8 0,-7 12 0,5 0 0,-5 9 0,-2 4 0,0 0 0,0 5 0,0-7 0,0-6 0,-9 2 0,-2-14 0,-2-1 0,0-9 0,6-3 0,-3-8 0,-1-2 0,0-5 0,6 7 0,-1-15 0,4-5 0,2-4 0,0-4 0,0-1 0,2-10 0,4-9 0,-1-9 0,8-13 0,2-4 0,2-13 0,3-11 0</inkml:trace>
  <inkml:trace contextRef="#ctx0" brushRef="#br0" timeOffset="867">1196 55 12287,'-11'-9'0,"-6"-2"0,6-6 0,-9 4 0,7 8 0,2 19 0,3 12 0,-1 17 0,5 14 0,-3 10 0,3 12 0,-5 12 0,0 5 0,5-45 0,0 0 0,-1 1 0,1 1 0,0 7 0,1 0 0,3-9 0,0 0 0,0-1 0,0 0 0,0 48 0,0-11 0,0-19 0,0-14 0,0-10 0,0-3 0,0-15 0,0-2 0,0-13 0,0-11 0,0-9 0,0-10 0,0-1 0,0-8 0,0-7 0,3-6 0,3-5 0,5-15 0,9 2 0,-1-2 0,1 0 0,6-2 0,0 0 0,-2 4 0,-2 3 0,6-3 0,3 11 0,-1 4 0,-4 9 0,-4 5 0,-2 23 0,-1 3 0,-8 11 0,-4 10 0,-5 11 0,-2 12 0,0 14 0,0 3 0,-2 6 0,-5 0 0,5-4 0,-5-3 0,5-1 0,2-1 0,0 3 0,0-16 0,0-6 0,0-4 0,9-5 0,4-9 0,4-4 0,3-6 0,8-7 0,5-7 0,4-8 0,2-9 0,0-7 0,1-10 0,-1-2 0,0-3 0,0-6 0,-2 6 0,-4 0 0,-7-2 0,-4 0 0,-5-4 0,-2 6 0,-1 5 0,-10 4 0,2 2 0,-3 2 0,-12 12 0,-4-1 0,-5 7 0,-1 10 0,-1 1 0,1 8 0,1 1 0,3 10 0,4 4 0,2 5 0,-6 11 0,4-2 0,0 4 0,5 2 0,-3 0 0,3 3 0,1 1 0,3 3 0,2 0 0,2-7 0,3-2 0,1-4 0,11-3 0,1-8 0,6 0 0,0-5 0,6-10 0,3-3 0,4-8 0,2-10 0,0-12 0,1-6 0,-3-8 0,-5-5 0,5-5 0,-6-9 0,8 0 0</inkml:trace>
  <inkml:trace contextRef="#ctx0" brushRef="#br0" timeOffset="1301">2333 525 12287,'-20'0'0,"1"0"0,-1 0 0,3 2 0,4 5 0,-3-3 0,8 9 0,-1 5 0,0 6 0,-4 0 0,7 8 0,1 3 0,3 2 0,2-4 0,0 0 0,2 1 0,5 3 0,2-6 0,6-5 0,-2-4 0,2-3 0,3-8 0,1-4 0,3-5 0,4-2 0,-4-9 0,6-6 0,-4-9 0,-4-9 0,10-10 0,-10-5 0,2 0 0,-1 0 0,-3 2 0,-5 7 0,-7 0 0,-3 0 0,3 8 0,1 5 0,-3 4 0,-4 12 0,-7 3 0,-1 7 0,-8 9 0,6 8 0,1 7 0,-4 13 0,6 2 0,1 11 0,-3 7 0,7 4 0,-5 4 0,5 7 0,2 4 0,0 3 0,0 1 0,0 3 0,0 2 0,-2 7 0,-2-5 0,-5-2 0,-2-5 0,-2 5 0,-7-15 0,1-5 0,-1 0 0,1-4 0,-3-8 0,-4-8 0,-7-3 0,-2-12 0,0-4 0,5-6 0,1-7 0,-3-4 0,6-9 0,2-2 0,2-5 0,5-8 0,3-18 0,8-13 0,4-8 0,2-22 0,8-5 0,3-17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9.00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60 150 12287,'-17'0'0,"0"0"0,6 0 0,0 0 0,8 0 0,3-6 0,13 1 0,5-1 0,4-1 0,8-1 0,-3-4 0,5 0 0,1 0 0,6-3 0,-1 0 0,-1 2 0,-2 2 0,-2 0 0,1-6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9.36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8 101 12287,'-7'0'0,"7"0"0,7 0 0,12 0 0,3-2 0,6-4 0,5-1 0,4-6 0,3 2 0,3-2 0,1-2 0,6-1 0,-1-1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19.73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250 548 12287,'-9'-7'0,"-6"5"0,4-3 0,-4-3 0,-1 3 0,-1-1 0,0 6 0,1 0 0,1 2 0,4 4 0,-4-3 0,4 8 0,-4 2 0,1 2 0,1 2 0,3-1 0,3 1 0,-4-1 0,6 1 0,1 0 0,2-1 0,2-5 0,0 0 0,0 2 0,7 0 0,4-2 0,4-5 0,2-4 0,5-2 0,2-2 0,0-4 0,0-5 0,5-9 0,-3-2 0,2 0 0,-1-2 0,-6 3 0,3-6 0,-4-3 0,-3-1 0,3-2 0,-9-2 0,2-2 0,-2-2 0,-4-5 0,-7 1 0,-2-1 0,-3-2 0,1-4 0,-7 11 0,-2 4 0,-1 6 0,-3 5 0,0 9 0,1 4 0,6 4 0,3 14 0,7 4 0,0 4 0,0 7 0,0 2 0,0 2 0,0 3 0,2 3 0,2 3 0,1 2 0,-1 1 0,3 1 0,-1-4 0,-3 2 0,-1 2 0,-2 1 0,0-3 0,2 0 0,4-6 0,-4 6 0,3-7 0,-3-3 0,-2-1 0,0-4 0,0-5 0,0 0 0,7-3 0,4-4 0,4-10 0,0-4 0,-2-11 0,-2-3 0,2-1 0,1-7 0,10 1 0,2-9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0.08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50 0 12287,'-9'0'0,"-1"0"0,5 0 0,3 2 0,-5 2 0,-1 1 0,6 8 0,-3-2 0,3 4 0,2 2 0,0-1 0,0 1 0,0 0 0,2-3 0,2-1 0,1-2 0,8-1 0,-2 1 0,4 3 0,1-4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0.45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49 17 12287,'-10'-7'0,"-4"5"0,10-5 0,-7 7 0,7 0 0,-1 0 0,10 0 0,6 0 0,11 7 0,4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4.35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74 299 12287,'-17'-15'0,"1"4"0,-1-2 0,0 8 0,10-6 0,9 3 0,13-1 0,3 6 0,10-5 0,3 3 0,6-1 0,5-5 0,10 4 0,0-1 0,-2 1 0,10 1 0,-4 5 0,6-3 0,5-2 0,3 1 0,-2 5 0,-7 0 0,-8 0 0,1 0 0,-12 0 0,-1 0 0,-8 0 0,-7 0 0,-10 0 0,1 0 0,-8 0 0,-1 7 0,-8 2 0</inkml:trace>
  <inkml:trace contextRef="#ctx0" brushRef="#br0" timeOffset="342">920 67 12287,'-11'-9'0,"2"1"0,2 1 0,-1 5 0,5-5 0,-3-1 0,0 6 0,14-5 0,3 5 0,6-2 0,5-1 0,2-1 0,5 6 0,-1 0 0,1 0 0,3 0 0,1 2 0,-2 2 0,-3 1 0,3 7 0,-5-5 0,0 2 0,-4 4 0,0 2 0,-3 1 0,-7 3 0,-2 3 0,-5-2 0,-9 8 0,-5 0 0,-7-3 0,-12 7 0,-1-5 0,-8 5 0,-8 1 0,-6-2 0,-3 1 0,4-3 0,3 1 0,-3 3 0,11-9 0,2 2 0,2 1 0,2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3.15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207 41 12287,'-2'-9'0,"-2"1"0,-1 1 0,-2 5 0,3-5 0,-2-1 0,1 8 0,5 0 0,0 8 0,0 8 0,0 3 0,0 3 0,5-2 0,1 8 0,-1-1 0,3-1 0,-6 6 0,3-5 0,-1 3 0,1-3 0,-3 3 0,4-6 0,-4 0 0,-2 0 0,0-2 0,0-5 0,0-1 0,0 1 0,0-1 0,0 1 0,0 0 0</inkml:trace>
  <inkml:trace contextRef="#ctx0" brushRef="#br0" timeOffset="483">41 406 12287,'-9'0'0,"-6"-7"0,11 3 0,-7-7 0,9 5 0,2-5 0,13 2 0,11-4 0,4 2 0,7-2 0,4-2 0,9-1 0,0-1 0,3 1 0,8-1 0,-2 2 0,-1 2 0,-5 2 0,7 2 0,-14-2 0,-5 5 0,-8 5 0,0 1 0,-22 1 0,-3 3 0,-13 2 0,-10 1 0,-3-3 0,-2 1 0,1-1 0,3 3 0,1 1 0,1-1 0,-1 0 0,1 5 0,-1-5 0,0 2 0,1 4 0,-1 4 0,1 1 0,-1-1 0,6 8 0,2-8 0,1 2 0,5-1 0,1 4 0,2 0 0,0-2 0,0-1 0,7-4 0,4-2 0,6-4 0,5-2 0,-4 4 0,6-5 0,0-3 0,4-1 0,-2-9 0,1-4 0,1-6 0,-2-5 0,3 2 0,-5-6 0,-1 0 0,-5 0 0,0 4 0,-10-4 0,-1 3 0,1 2 0,-3-3 0,-7 2 0,-3 2 0,-5 3 0,-6 6 0,-1 6 0,1 3 0,-6 2 0,-1 0 0,3 2 0,2 3 0,3-1 0,2 7 0,2 2 0,7 2 0,-3 1 0,7 1 0</inkml:trace>
  <inkml:trace contextRef="#ctx0" brushRef="#br0" timeOffset="847">1020 240 12287,'-9'7'0,"2"-3"0,5 7 0,-2 2 0,-1 2 0,-1 1 0,6 1 0,0 0 0,0-1 0,0 6 0,0 0 0,0-1 0,0-3 0,0-1 0,0-1 0,2-1 0,3-4 0,-1-5 0,5-12 0,-1-5 0,-3-4 0,-5-3 0,0-2 0,0-3 0,6-6 0,-1 1 0,1-1 0,1 1 0,-3-3 0,5 3 0,0-1 0,1 1 0,1-2 0,5 8 0,1 2 0,-1 2 0,1 3 0,0 2 0,-1 4 0,1 1 0,5 3 0,2 5 0,0 0 0,0 0 0,5 0 0,-3 7 0,7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34.74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50 513 12287,'-16'-8'0,"6"-1"0,-4 0 0,12-6 0,-6 11 0,10-5 0,4 2 0,-3 1 0,9 6 0,0 0 0,-2-5 0,1-1 0,0 1 0,4 7 0,-4 3 0,-4 4 0,-7 8 0,0 0 0,0-1 0,0 8 0,0 4 0,0 3 0,0 2 0,0 0 0,0 3 0,0 0 0,0 3 0,0 4 0,-2-7 0,-2-2 0,-1-3 0,-1 4 0,6-9 0,0 0 0,0-4 0,0-4 0,0-1 0,0-8 0,0-3 0,0-12 0,0-5 0,0-4 0,0-3 0,0-4 0,-1-4 0,-5 0 0,4-11 0,-5 2 0,1-4 0,1-1 0,-1-6 0,6 1 0,0-3 0,0-1 0,0-7 0,2 1 0,2 3 0,1 6 0,14 2 0,-3 9 0,3 6 0,-1 3 0,1 5 0,1 10 0,4 6 0,2 3 0,-6 2 0,4 0 0,-2 0 0,0 0 0,0 2 0,-5 2 0,-2 3 0,-4 2 0,2-3 0,-6 5 0,2 2 0,-5 1 0,1 3 0,-3 0 0,-2-1 0,-7-1 0,-4-2 0,-4-2 0,-1 2 0,-7 2 0,-1 1 0,0 1 0,0-1 0,2-1 0,6-2 0,-1-4 0,1-1 0,-1 3 0,0-4 0,1 2 0,5-5 0,1 3 0,3 1 0,3 1 0,8 8 0,2-1 0,7 1 0,-2-1 0,3 1 0,3-1 0,5 3 0,0 1 0,-2 2 0,-1-1 0,-2 3 0,-1 0 0,1 0 0,-1 0 0,-1 3 0,-2-5 0,-2-1 0,2-3 0,2-1 0,1-1 0,-1 1 0,-4-1 0,4-5 0,-4-1 0,4-3 0,1-1 0,1-6 0,-1 0 0,1 0 0,0 0 0,-1-2 0,1-2 0,-1-1 0,5-8 0,-1 2 0,-2-4 0,3-2 0,-1 1 0,-3-3 0,-1-1 0,1-2 0,-1-6 0,1 4 0,0-2 0,-1-3 0,-1-1 0,-4-1 0,-5 1 0,-5 1 0,-1-4 0,0 9 0,0-2 0,-7 6 0,-4-1 0,-6 9 0,-5 6 0,4 4 0,-6 2 0,2 0 0,0 0 0,-1 2 0,5 4 0,0 5 0,1 3 0,-7 8 0,11 1 0,0-1 0,-2 2 0,8 0 0,2 5 0,3-1 0,2 1 0,0-3 0,0 2 0,2-1 0,3-1 0,4 0 0,10-6 0,1 3 0,2-3 0,6-4 0,-4-5 0,2-3 0,3-1 0,2-5 0,4 4 0,4-5 0,-4-8 0,6-2 0</inkml:trace>
  <inkml:trace contextRef="#ctx0" brushRef="#br0" timeOffset="465">1278 695 12287,'-11'-14'0,"2"1"0,2 2 0,-4 5 0,3-5 0,-1-2 0,5 4 0,-3 0 0,0 1 0,-3 3 0,-6 5 0,-1 0 0,1 2 0,-1 3 0,6-1 0,0 7 0,0 2 0,2 1 0,-4 3 0,5 0 0,1-1 0,-1 1 0,3 5 0,5 0 0,0-2 0,0-1 0,0-3 0,0 1 0,2 0 0,3-3 0,6-3 0,-1-3 0,3-8 0,3 0 0,4 0 0,3-6 0,-7-1 0,1-2 0,-1-4 0,1-2 0,0-2 0,-3 1 0,-3-1 0,2 1 0,-5 1 0,-1 2 0,0 2 0,-1 0 0,-6-6 0,0 6 0,0 0 0,0 15 0,-2 1 0,-2 8 0,-1 4 0,-6 1 0,5 4 0,3 4 0,1 0 0,2 4 0,0-6 0,0 0 0,0 0 0,2 3 0,3-5 0,4 8 0,8-4 0</inkml:trace>
  <inkml:trace contextRef="#ctx0" brushRef="#br0" timeOffset="949">1726 629 12287,'-7'-17'0,"-4"1"0,-4-1 0,-1 1 0,-1-1 0,0 0 0,1 1 0,-1-1 0,1 8 0,-1 3 0,0 6 0,1 6 0,-1 9 0,2 7 0,4-2 0,6-1 0,-2 3 0,1 0 0,2 0 0,2 2 0,2-6 0,0 4 0,2-3 0,4-3 0,-2 1 0,7 0 0,3-3 0,7-3 0,-3 2 0,6-7 0,0-2 0,4-3 0,-3-2 0,3-3 0,0-3 0,-2-3 0,-1-1 0,-4-7 0,1-2 0,-2-3 0,4-6 0,-2-1 0,-1-5 0,-3-3 0,2-8 0,-1-1 0,-6-4 0,-4-5 0,2-10 0,-6 5 0,-1 6 0,-2 7 0,-4 4 0,-3 9 0,-6 3 0,-4 12 0,-2 3 0,8 10 0,3 13 0,5 3 0,1 7 0,0 3 0,0 3 0,0-2 0,0 8 0,0 1 0,0 3 0,1 1 0,3 2 0,2 2 0,-3 2 0,-1-1 0,0-3 0,2 2 0,1 2 0,3 5 0,-5-5 0,3-4 0,-2-5 0,3 5 0,0-6 0,2 1 0,3-1 0,4 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33.33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32 299 12287,'-11'-2'0,"-1"-3"0,9 1 0,-3-7 0,12 7 0,7-1 0,5 3 0,4 2 0,10-2 0,1-2 0,7-1 0,3 1 0,5-3 0,-2-1 0,7 1 0,8 0 0,0-4 0,-2 3 0,-7 1 0,-4-1 0,7 1 0,-11 3 0,-3-1 0,-4 1 0,-12 2 0,-2 2 0,-5 0 0,-5 2 0,-8 4 0,-6-4 0,-16 5 0</inkml:trace>
  <inkml:trace contextRef="#ctx0" brushRef="#br0" timeOffset="321">579 133 12287,'0'-16'0,"0"6"0,6-4 0,-1 3 0,8-2 0,-2 0 0,6 3 0,5 3 0,-2-4 0,8 6 0,2-1 0,1-1 0,8 5 0,-1-4 0,-1 4 0,-2 2 0,-3 6 0,-3 1 0,-3 3 0,-2 2 0,2 3 0,-8 2 0,-5 1 0,-4 4 0,-3-1 0,-8 6 0,-4 1 0,-5-2 0,-9 5 0,-6-3 0,-5 3 0,-10 2 0,-5 6 0,-4 0 0,1-2 0,-1-2 0,0-2 0,0 0 0,4-2 0,7-3 0,-7 11 0,11-4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8.73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74 366 12287,'-18'-7'0,"-4"5"0,12-13 0,-6 6 0,8-1 0,8 5 0,8 12 0,8 8 0,1 5 0,0 4 0,1-3 0,2 3 0,2 1 0,6 1 0,-6 4 0,-2-3 0,-1 3 0,3-1 0,0 1 0,-2-4 0,-1-2 0,3 5 0,0-3 0,-2 0 0,-1-4 0,-3-5 0,1-6 0,0-6 0,-1-3 0,8-2 0,2 0 0</inkml:trace>
  <inkml:trace contextRef="#ctx0" brushRef="#br0" timeOffset="669">555 250 12287,'-9'-8'0,"4"-3"0,-5 4 0,9-2 0,-5 3 0,-3 4 0,7 2 0,-4 11 0,5 6 0,1 5 0,0-2 0,0 8 0,0 2 0,0 1 0,0 8 0,-2 1 0,-2 1 0,-1-1 0,-7-1 0,5-4 0,0 0 0,-1-2 0,-3 2 0,6-11 0,1 2 0,-5-6 0,7-5 0,-5-15 0,-1-9 0,6-13 0,-5-4 0</inkml:trace>
  <inkml:trace contextRef="#ctx0" brushRef="#br0" timeOffset="1095">356 366 12287,'0'-9'0,"0"-6"0,0 6 0,2-1 0,2 7 0,1 6 0,8 7 0,0 6 0,6 1 0,3-1 0,0 1 0,-4 2 0,3 1 0,1 2 0,2 0 0,-4-3 0,2 1 0,-2 2 0,4 0 0,-2-7 0,-1-2 0,-3-2 0,6 0 0,2 5 0</inkml:trace>
  <inkml:trace contextRef="#ctx0" brushRef="#br0" timeOffset="1096">821 117 12287,'-7'-17'0,"-3"8"0,-6 4 0,5 3 0,1 4 0,3 3 0,0 4 0,3 8 0,-2 1 0,3 5 0,1 0 0,0 7 0,-2-2 0,-1 1 0,-1 4 0,6 4 0,0 2 0,0-2 0,0-2 0,0 0 0,0 0 0,0-2 0,0 4 0,0-11 0,2 0 0,4-4 0,3 4 0,8-1 0</inkml:trace>
  <inkml:trace contextRef="#ctx0" brushRef="#br0" timeOffset="1883">1037 631 12287,'-10'0'0,"3"0"0,9-1 0,3-5 0,7-5 0,2-4 0,5-1 0,1-1 0,2 0 0,0 1 0,-5-1 0,-1 1 0,1-1 0,0-5 0,-3 0 0,-1 2 0,-2 1 0,-7 2 0,2 1 0,-5-1 0,-1 1 0,0-1 0,-1 2 0,-5 4 0,-5 6 0,-4-3 0,-1 3 0,-1 1 0,0 2 0,1 4 0,-1 4 0,1 3 0,-1 0 0,0 6 0,3-2 0,1 5 0,2 4 0,5 2 0,-3-3 0,0 3 0,0 1 0,5 1 0,-2 4 0,5-4 0,1-2 0,0-1 0,0-2 0,1 1 0,5-2 0,-2-1 0,7-3 0,2 1 0,1-1 0,3-1 0,-1-2 0,1-4 0,0-1 0,-1-3 0,1-5 0,-1 0 0,1 0 0,5-2 0,0-1 0,0-5 0,2-1 0,-5-2 0,5-6 0,-2 1 0,0-1 0,0 2 0,-5 3 0,-2 1 0,-4-2 0,3 3 0,-3-1 0,4-2 0,-4 4 0,0-2 0,-7 6 0,2-6 0,1 5 0,-2-5 0,-1-2 0,0 4 0,0-2 0,1-2 0,6-2 0,-5-2 0,-1 3 0,3 3 0,-7-4 0,7 6 0,-3-2 0,1 0 0,-1 5 0,-3-3 0,4 1 0,-4-4 0,5 8 0,-7-7 0,-2 7 0,-3-1 0,1 3 0,-7 2 0,-2 0 0,4 0 0,-2 0 0,0 2 0,-6 3 0,6-3 0,2 5 0,1 1 0,-5-6 0,4 12 0,-2-6 0,0 3 0,7 3 0,-1-2 0,3-3 0,2 2 0,0-7 0,0 10 0,0-5 0,0 1 0,0 4 0,0-12 0,2 6 0,3-8 0,-3 0 0,6 0 0,-8 0 0,0-2 0,0-4 0,7 4 0,-5-20 0,5 4 0</inkml:trace>
  <inkml:trace contextRef="#ctx0" brushRef="#br0" timeOffset="2314">970 366 12287,'-16'-7'0,"5"5"0,0-4 0,7 2 0,-2-1 0,5 5 0,1 0 0,0 9 0,0 0 0,0 4 0,0 4 0,0 3 0,0 8 0,1-4 0,3 2 0,2 3 0,-1 2 0,-5 3 0,0-3 0,0-3 0,-2 1 0,-1-5 0,-3 0 0,2 0 0,-3 4 0,1-6 0,1-7 0,5-10 0,2-10 0,3-6 0,5-12 0,6-2 0</inkml:trace>
  <inkml:trace contextRef="#ctx0" brushRef="#br0" timeOffset="2658">1020 117 12287,'-7'-9'0,"-2"-6"0,-8 13 0,10-5 0,7 7 0,9 0 0,6 0 0,8 0 0,3 0 0</inkml:trace>
  <inkml:trace contextRef="#ctx0" brushRef="#br0" timeOffset="3298">1518 499 12287,'-9'-8'0,"-6"6"0,11-7 0,-7 4 0,2 1 0,-2-7 0,2 5 0,3-5 0,4 8 0,-5-12 0,7 13 0,0-5 0,2 9 0,2 3 0,1 6 0,1 4 0,-6 1 0,0 1 0,0 0 0,1-1 0,3 1 0,2-1 0,5 1 0,-6 0 0,1-1 0,1 1 0,-3-2 0,5-2 0,0-4 0,1-2 0,-5 4 0,6-5 0,2-3 0,2-1 0,1-2 0,1 0 0,0-2 0,-1-3 0,1-6 0,-1-4 0,-1-7 0,-2-2 0,-4-2 0,-1-3 0,5-3 0,-4 1 0,2 0 0,0-3 0,-7 7 0,1-8 0,-1 5 0,1 1 0,-3 5 0,4 2 0,-4 3 0,-4 4 0,-4 4 0,2 4 0,-7 7 0,8 0 0,-5 2 0,8 3 0,0 6 0,0-1 0,0 1 0,0 2 0,0 1 0,0 3 0,0 0 0,0-1 0,0 6 0,0 0 0,0 0 0,0 2 0,0-5 0,0 3 0,2-4 0,4-1 0,-4 5 0,5 0 0,0-1 0,1-3 0,5-3 0,-4-2 0,-2-2 0,6-8 0,-2 3 0,4-4 0,0-4 0,-2-4 0,-2-5 0,2-3 0,1-8 0,3-2 0,-1 0 0,1 0 0,-2-6 0,-2 2 0,-4-1 0,-2 1 0,4-7 0,-3 4 0,-1 0 0,1-1 0,-3-1 0,-5 11 0,0 2 0,0 1 0,0 3 0,0-1 0,0 8 0,2 3 0,3 12 0,5 3 0,6 8 0</inkml:trace>
  <inkml:trace contextRef="#ctx0" brushRef="#br0" timeOffset="3731">2298 432 12287,'-17'0'0,"1"0"0,1 2 0,4 4 0,-4-4 0,13 5 0,2-9 0,11-3 0,4-5 0,2 1 0,-1-9 0,1 3 0,0-2 0,-1-3 0,1 0 0,-1 1 0,-1-1 0,-4-2 0,-2-2 0,-5 4 0,2-3 0,-3 3 0,-1 2 0,-4 1 0,-3 1 0,-4 1 0,-8 4 0,-1 5 0,-5 4 0,5 10 0,-6 3 0,2 4 0,0 1 0,0 6 0,5 2 0,2 2 0,2 2 0,2-2 0,8 5 0,-3-5 0,4 0 0,2 3 0,0-5 0,2 0 0,4 0 0,3-4 0,9-7 0,4-4 0,6-1 0,-2-3 0,2-5 0,1 0 0,2 0 0,3-2 0,-1-3 0,0-8 0,0-7 0,-7 1 0,5-12 0,-5 5 0</inkml:trace>
  <inkml:trace contextRef="#ctx0" brushRef="#br0" timeOffset="4208">2647 167 12287,'-8'-9'0,"6"1"0,-12 1 0,4 5 0,1-4 0,4 12 0,3 5 0,2 4 0,0 3 0,0 2 0,0 4 0,0 2 0,0 0 0,0 4 0,0-5 0,0-1 0,0 4 0,0-6 0,0-2 0,0-1 0,0-3 0,2 1 0,3 0 0,-3-6 0,3 0 0,3-9 0,-3-4 0,-1-13 0,-2-3 0,0-8 0,1 0 0,3 0 0,1-2 0,-3-5 0,3 0 0,3 0 0,-5 0 0,4 0 0,1 1 0,-1 5 0,0-3 0,4 6 0,-2 2 0,2 3 0,2-4 0,1 10 0,1 2 0,-1 1 0,7 5 0,1 5 0,0 0 0,0 0 0,12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7.02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547 1076 12287,'18'-19'0,"-5"-1"0,4 1 0,-8-1 0,4 0 0,-4 3 0,0 4 0,-7-5 0,4 5 0,-4-4 0,-4 0 0,-4 3 0,-7 8 0,-5 4 0,-10 2 0,-5 2 0,-4 4 0,-2 8 0,-9 12 0,-4 8 0,-3 8 0,3 4 0,-2 6 0,8-6 0,2-3 0,3-1 0,13-3 0,6 0 0,9-2 0,4-4 0,5-5 0,10-8 0,10-3 0,8-4 0,6-4 0,9-11 0,1-5 0,-1-6 0,0-4 0,2-5 0,3-2 0,2-2 0,-3-7 0,-8 5 0,-2-1 0,1 1 0,-5-5 0,-3 5 0,-4 0 0,-3-1 0,-1-3 0,-5 6 0,-7 2 0,-4 2 0,-2 2 0,0 1 0,0-1 0,0 1 0,0-1 0,-8 9 0,6 2 0,-7 9 0</inkml:trace>
  <inkml:trace contextRef="#ctx0" brushRef="#br0" timeOffset="664">1116 1057 12287,'-2'-20'0,"-5"1"0,5 5 0,-7 4 0,1 1 0,5-6 0,-5 12 0,8-3 0,0 12 0,0 10 0,0 8 0,0 6 0,0 11 0,0 5 0,0 6 0,-3 7 0,-1 7 0,-5 5 0,-1 6 0,-4 8 0,-5 4 0,-1 2 0,1 3 0,-1-5 0,0-17 0,3-11 0,4-13 0,-2 2 0,6-17 0,-2-5 0,7-15 0,-3-13 0,5-9 0,2-10 0,0-3 0,0-4 0,-2-7 0,-2-12 0,-3-6 0,3 1 0,1-15 0,3 0 0,3-9 0,3-5 0,5-6 0,11-4 0,4-5 0,-11 45 0,3-2 0,2-6 0,3-1 0,2 1 0,0 1 0,1 2 0,1 1 0,-1 4 0,2 2 0,1 2 0,1 3 0,16-17 0,-3 11 0,-2 11 0,-1 18 0,-6 14 0,-7 10 0,-3 6 0,-18 8 0,-2 3 0,-1 4 0,-3 5 0,-5 10 0,-6 5 0,-8 6 0,-7 5 0,0 4 0,-5-1 0,1-1 0,-7 11 0,4-11 0,-2 0 0,2-5 0,-4 0 0,7-8 0,-1-2 0,5-3 0,15-15 0,11-13 0,18-30 0,12-25 0</inkml:trace>
  <inkml:trace contextRef="#ctx0" brushRef="#br0" timeOffset="898">2076 38 12287,'0'-11'0,"0"4"0,0 14 0,0 6 0,0 6 0,0 7 0,-2 9 0,-5 9 0,3 8 0,-9 13 0,-2 10 0,-3 7 0,-8 12 0,13-43 0,0 0 0,0-1 0,0 0 0,-1 2 0,0-1 0,-8 42 0,-4-8 0,6-8 0,7-12 0,-2-2 0,8-19 0,3-7 0,2-9 0,2-6 0,0-11 0,0-11 0,0-11 0</inkml:trace>
  <inkml:trace contextRef="#ctx0" brushRef="#br0" timeOffset="1081">1723 724 12287,'-8'-29'0,"6"14"0,-5-5 0,5 3 0,4 0 0,5-3 0,6 0 0,13 7 0,6 2 0,8 3 0,5 3 0,3-3 0,7 1 0,-3 3 0,2 2 0,1 4 0,-1 2 0,-6 5 0,-6 2 0,5 2 0,-14 6 0,-5 1 0,-4 0 0,-4-1 0,0 1 0,-10 8 0,-1 3 0</inkml:trace>
  <inkml:trace contextRef="#ctx0" brushRef="#br0" timeOffset="1281">2527 684 12287,'-20'0'0,"1"0"0,8 9 0,4 4 0,5 5 0,2 1 0,-6 7 0,-1 3 0,3 1 0,2 5 0,-5 2 0,0 2 0,1 0 0,-3 1 0,5-3 0,-7-3 0,2-3 0,5-3 0,-5 5 0,3-7 0,-10 0 0,6-6 0</inkml:trace>
  <inkml:trace contextRef="#ctx0" brushRef="#br0" timeOffset="1699">2743 351 12287,'-20'-9'0,"0"-4"0,-8 5 0,6-1 0,-4 9 0,4 0 0,3 0 0,8 2 0,4 5 0,5 6 0,13 9 0,9-3 0,8 14 0,11-11 0</inkml:trace>
  <inkml:trace contextRef="#ctx0" brushRef="#br0" timeOffset="2448">2997 684 12287,'-11'-11'0,"-6"-6"0,15 17 0,-5 0 0,5 9 0,2 13 0,0 1 0,0 4 0,0 7 0,0-1 0,0 4 0,0 2 0,0 1 0,0-1 0,0-2 0,0-5 0,0 3 0,0-9 0,0-2 0,0-2 0,2-13 0,3-11 0,1-16 0,9-4 0,-1-12 0,3-6 0,3-3 0,-1-5 0,1 4 0,-1-4 0,1-2 0,6 0 0,0-4 0,0 4 0,3 2 0,-8 2 0,8 9 0,-5 4 0,-5 7 0,12 13 0,-12 7 0,3 4 0,-2 19 0,-5 9 0,-4 11 0,-2 9 0,-3-3 0,-8 10 0,-2-1 0,-3-2 0,-6 4 0,4-8 0,-2-2 0,-4-3 0,0 3 0,0-5 0,4-9 0,2-6 0,0-6 0,3-5 0,4-7 0,-5-12 0,14-12 0,6-10 0,6-2 0,7-5 0,-2-4 0,9-5 0,2-4 0,2-2 0,2-2 0,0-7 0,3 2 0,3 5 0,-3-2 0,6 8 0,-5 5 0,-4 6 0,9 2 0,-13 11 0,0 5 0,-4 12 0,-5 8 0,-11 12 0,-4 9 0,-9 8 0,4-1 0,-3 4 0,-3 6 0,-3 9 0,-3-2 0,-5 2 0,0 5 0,-6-1 0,6 1 0,-2-5 0,0-2 0,8 2 0,-1-9 0,4-6 0,2-5 0,2-3 0,4-10 0,7-4 0,11-6 0,3-14 0,7-13 0,-3-10 0</inkml:trace>
  <inkml:trace contextRef="#ctx0" brushRef="#br0" timeOffset="2647">4487 390 12287,'-13'0'0,"0"0"0,6 9 0,-4 4 0,0 7 0,1 6 0,-4 4 0,-5 12 0,1 1 0,5 3 0,-2 6 0,6-4 0,1 0 0,-1 0 0,2 2 0,7-9 0,0-4 0,3-13 0,3-4 0,5-9 0,9-28 0,-1-5 0</inkml:trace>
  <inkml:trace contextRef="#ctx0" brushRef="#br0" timeOffset="2797">4467 57 12287,'-19'-9'0,"-7"1"0,-1-5 0,8-3 0,6 10 0,11 2 0,2 10 0,8-2 0,14 7 0,4-2 0,5 6 0,8-4 0</inkml:trace>
  <inkml:trace contextRef="#ctx0" brushRef="#br0" timeOffset="3147">5232 253 12287,'0'-19'0,"-7"-1"0,1 0 0,1 9 0,12 5 0,6 2 0,4-3 0,5 5 0,2-5 0,2 7 0,-2 7 0,4-3 0,1 9 0,-1 3 0,0 1 0,-8 3 0,-9 1 0,-3 5 0,-3 7 0,-5 4 0,-9 5 0,-8 1 0,-7 3 0,-18 8 0,1-1 0,-5 3 0,-2 3 0,-4-7 0,6-2 0,5-2 0,6-4 0,7-5 0,10-6 0,5-7 0,7-4 0,12-5 0,10-4 0,8-6 0,8-5 0,12-4 0,4-5 0,2-6 0,4-4 0,3-5 0,2-2 0,-3-5 0,-4-1 0,1 0 0,-12-8 0,-4-1 0,-2 4 0,4-12 0</inkml:trace>
  <inkml:trace contextRef="#ctx0" brushRef="#br0" timeOffset="3314">5134 606 12287,'-40'0'0,"3"-2"0,5-5 0,3 5 0,21-7 0,8 9 0,11 0 0,8 0 0,9 0 0,10 0 0,5 0 0,12-2 0,-1-2 0,7-3 0,4 3 0,9 0 0,-2-3 0,13-4 0,4-8 0</inkml:trace>
  <inkml:trace contextRef="#ctx0" brushRef="#br0" timeOffset="3698">6192 567 12287,'-20'0'0,"1"0"0,-1 0 0,1 0 0,10 2 0,9 4 0,11-3 0,15 3 0,4-4 0,1-2 0,12-6 0,-3-3 0,1-2 0,0-4 0,-4-2 0,-2-3 0,-2-2 0,2-4 0,-7 4 0,-2-4 0,-6 4 0,-7 3 0,-4-1 0,-9 1 0,-3 1 0,-3 5 0,-7 4 0,-16 9 0,-8 3 0,-6 3 0,-9 12 0,4 10 0,0 0 0,0 0 0,-4 9 0,4 0 0,0 7 0,0 0 0,4 10 0,9 3 0,7-1 0,6 1 0,7 2 0,19-11 0,12-3 0,16-3 0,18-1 0,22-17 0,11-7 0,4-8 0,-33-7 0,1-2 0,0 0 0,1-2 0,4 0 0,2-2 0,5-2 0,1-1 0,7-4 0,0-2 0,0-1 0,-2-1-402,1 0 0,-2 0 1,-7-1-1,-1-1 0,3-2 1,1-1-1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6:26.18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117 250 12287,'-10'0'0,"1"0"0,4 0 0,3-8 0,-6 6 0,8 2 0,0 12 0,0 2 0,0 3 0,0 7 0,0 3 0,0 5 0,0 1 0,0 0 0,0 0 0,0 2 0,0 4 0,0-4 0,0 4 0,0-6 0,0-5 0,0 3 0,0-5 0,0 0 0,0-4 0,0-4 0,0-1 0,0-8 0,0-3 0,0-12 0,0-5 0,0-4 0,-1-1 0,-3-1 0,-2 1 0,-1-7 0,3-1 0,-1 0 0,1 1 0,-3-13 0,1 3 0,1-2 0,-3 0 0,6 2 0,-5 0 0,2 0 0,-1-1 0,0 3 0,6 2 0,0 3 0,0 2 0,0 2 0,0 5 0,2 0 0,4 1 0,-2 1 0,5 2 0,0 4 0,0 2 0,-3-1 0,5 5 0,2-3 0,7-5 0,2 5 0,0 1 0,2-2 0,-4 5 0,8-4 0,2 4 0,1 2 0,-3 0 0,-1-2 0,3-1 0,1-3 0,0 1 0,-1 5 0,-4 0 0,-2 0 0,2 2 0,-6 1 0,0 3 0,-5 7 0,9-4 0,-8 7 0</inkml:trace>
  <inkml:trace contextRef="#ctx0" brushRef="#br0" timeOffset="355">183 482 12287,'-17'0'0,"1"0"0,-1 0 0,2 2 0,4 3 0,4-3 0,16 4 0,6-10 0,7-3 0,4-3 0,2 5 0,5-4 0,0 0 0,0-1 0,6 5 0,0-4 0,-3-1 0,0 1 0,-9 5 0,1-1 0,0 3 0,5 2 0</inkml:trace>
  <inkml:trace contextRef="#ctx0" brushRef="#br0" timeOffset="711">133 797 12287,'-16'0'0,"-1"8"0,6-6 0,0 3 0,0-3 0,3-2 0,8 0 0,8 0 0,10 0 0,3 0 0,1 0 0,7-6 0,1-1 0,5 0 0,3-1 0,7-5 0,-5 2 0,3-3 0,1-3 0,6 0 0</inkml:trace>
  <inkml:trace contextRef="#ctx0" brushRef="#br0" timeOffset="1100">1013 631 12287,'0'-9'0,"0"0"0,0 3 0,0 3 0,0-8 0,0 5 0,0-5 0,0 6 0,0-7 0,0 0 0,-6 2 0,-1 1 0,-2 2 0,-4 3 0,4-3 0,-3 1 0,0 2 0,-3 3 0,-7 1 0,0 0 0,-1 0 0,-1 0 0,6 1 0,-4 5 0,3 5 0,3 4 0,-1 3 0,3 3 0,1 1 0,2-2 0,7-2 0,-2-1 0,4 0 0,2-1 0,2 1 0,4-2 0,7-4 0,7-6 0,0 2 0,8-1 0,0-2 0,-3-2 0,7-10 0,-5-1 0,3-4 0,-2-4 0,3 5 0,-3-12 0,1 1 0,-1 1 0,-4-7 0,-8-1 0,1-5 0,0-3 0,-3-9 0,-1 3 0,-4-4 0,-1-2 0,3-3 0,-6 1 0,-1 6 0,-2 4 0,-2 3 0,-2 10 0,-3 6 0,3 9 0,-7 14 0,5 2 0,-2 3 0,1-1 0,5 7 0,0 2 0,0 2 0,0 1 0,0 3 0,0 3 0,0 5 0,-6 5 0,1 1 0,1 2 0,2 4 0,-3-4 0,-1 5 0,2-1 0,3 0 0,1-1 0,0-4 0,0-1 0,0 0 0,0-2 0,0-1 0,0-4 0,0-2 0,7-2 0,4-7 0,4-4 0,3 1 0,4-6 0,2-8 0,4-9 0,-6-4 0,4-1 0,0-1 0</inkml:trace>
  <inkml:trace contextRef="#ctx0" brushRef="#br0" timeOffset="1608">1461 532 12287,'0'-9'0,"0"-1"0,0 5 0,0 3 0,-2-5 0,-3 7 0,3 1 0,-6 3 0,1 2 0,5 7 0,-3-2 0,3 3 0,2-3 0,0 1 0,0 0 0,0 3 0,0 2 0,7-1 0,2 1 0</inkml:trace>
  <inkml:trace contextRef="#ctx0" brushRef="#br0" timeOffset="2044">1461 299 12287,'-7'-11'0,"-5"0"0,5 8 0,-8-10 0,4 7 0,4-1 0,1 1 0,6 4 0,6-5 0,5 0 0,4 5 0,1-13 0,1 6 0</inkml:trace>
  <inkml:trace contextRef="#ctx0" brushRef="#br0" timeOffset="2045">1843 17 12287,'-17'-7'0,"8"5"0,-4 2 0,7 13 0,3 7 0,1 8 0,-4 3 0,-1 4 0,0 2 0,-1 2 0,3 5 0,5-3 0,0-3 0,0-2 0,0 6 0,0-9 0,0 2 0,0 0 0,5-9 0,1-2 0,-1-2 0,3 0 0,-5-1 0,7-9 0,-3 0 0,0-9 0,-1 3 0,-4-4 0,5-2 0</inkml:trace>
  <inkml:trace contextRef="#ctx0" brushRef="#br0" timeOffset="2046">1760 499 12287,'0'-17'0,"-6"6"0,1 0 0,-1 5 0,8-3 0,2 0 0,1 0 0,14 3 0,-1-3 0,6 0 0,5-1 0,8 1 0,6-4 0,3 4 0,5 2 0,10-6 0,-2 4 0,8-8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7:59.05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591 598 12287,'0'-17'0,"0"0"0,-2 6 0,-4 0 0,2 6 0,-7-6 0,8 9 0,-3 2 0,4 7 0,2 12 0,0 3 0,0 5 0,0 12 0,0 7 0,0 6 0,0 3 0,6 2 0,-1-3 0,-1 1 0,-2-1 0,-2 3 0,0-4 0,0-3 0,0-4 0,-2-11 0,-2-2 0,-1-9 0,1-5 0,0-10 0,-1-3 0,3-6 0,-3-6 0,3-5 0,-4-4 0,1-3 0,-1-4 0,-1-6 0,3-11 0,-5-5 0,1-2 0,5 2 0,-5-12 0,3 3 0,1-4 0,2 1 0,2-1 0,0 2 0,0 3 0,0 6 0,0 0 0,0 7 0,2 4 0,4 6 0,3 5 0,8 7 0,-1 1 0,1-1 0,-1 8 0,1 1 0,0 3 0,-1-1 0,1 1 0,-1 5 0,1 0 0,0 0 0,-1 5 0,1 3 0,-1 1 0,1 4 0,-6-4 0,-2 2 0,0 2 0,1 2 0,-7-4 0,3 2 0,-4 3 0,-2 5 0,0 3 0,-2-4 0,-4 4 0,-5 2 0,-2 0 0,0 3 0,2-1 0,-2 1 0,-1-3 0,-3 0 0,2-2 0,4-4 0,-2 0 0,8 1 0,-1 1 0,-1-2 0,5-9 0,-5 4 0,7-6 0</inkml:trace>
  <inkml:trace contextRef="#ctx0" brushRef="#br0" timeOffset="398">1055 780 12287,'-11'0'0,"0"0"0,0 0 0,-6 0 0,1 0 0,1 2 0,2 4 0,2 5 0,-2 3 0,4 3 0,0 0 0,0-1 0,-1 1 0,7-1 0,-3 1 0,4 0 0,2-1 0,0 6 0,2 0 0,4-1 0,-3-8 0,8-4 0,2-2 0,2-3 0,2-2 0,-1-2 0,1-2 0,-1-4 0,1-3 0,0-7 0,-3-1 0,-3 0 0,4 1 0,-6-3 0,2-1 0,1-2 0,-9-6 0,3 4 0,-4 0 0,-2 0 0,0-3 0,-2 5 0,-2 1 0,-1 3 0,-8 7 0,2 0 0,-4-2 0,-2 5 0,1-6 0,-1 4 0</inkml:trace>
  <inkml:trace contextRef="#ctx0" brushRef="#br0" timeOffset="772">1321 349 12287,'-11'-10'0,"0"5"0,5 3 0,-5 2 0,7 0 0,-3 7 0,7 5 0,0 4 0,0 6 0,0 4 0,0 7 0,0 0 0,0 1 0,0 4 0,0 1 0,0-2 0,0-2 0,2-2 0,3 0 0,5-1 0,-1-5 0,4 3 0,-6-8 0,2-4 0,4-5 0,2 2 0,9-13 0,2 5 0</inkml:trace>
  <inkml:trace contextRef="#ctx0" brushRef="#br0" timeOffset="1135">1520 697 12287,'-11'2'0,"0"4"0,7 3 0,-1 7 0,3 1 0,2 0 0,0-1 0,0 1 0,7-1 0,4 1 0,4-2 0,2-4 0,6-4 0,3-7 0</inkml:trace>
  <inkml:trace contextRef="#ctx0" brushRef="#br0" timeOffset="1511">1487 465 12287,'-17'0'0,"6"0"0,0 0 0,7 7 0,4 2 0,10 8 0</inkml:trace>
  <inkml:trace contextRef="#ctx0" brushRef="#br0" timeOffset="1886">1985 614 12287,'-8'-9'0,"6"2"0,-7 5 0,4-4 0,1 4 0,-5-5 0,1 0 0,3 3 0,5-7 0,0 5 0,-2-3 0,-2 0 0,-1 0 0,-1 3 0,6-5 0,0 6 0,0-6 0,-7 7 0,-4-2 0,2 4 0,-2 4 0,-2 4 0,3 3 0,1 8 0,0-1 0,0 1 0,5-1 0,-1 3 0,3 1 0,2 2 0,0 0 0,0-5 0,0 0 0,0-1 0,2-1 0,3-2 0,6-4 0,4-2 0,1 5 0,1-7 0,0-1 0,-1-2 0,6-4 0,2-2 0,0-3 0,0-3 0,6-8 0,-4-8 0</inkml:trace>
  <inkml:trace contextRef="#ctx0" brushRef="#br0" timeOffset="2207">2184 515 12287,'-17'0'0,"2"7"0,4 4 0,4-2 0,7 2 0,0 2 0,0 2 0,2 0 0,3-4 0,-1 2 0,7-8 0,2-1 0,2-2 0,3-2 0,2 0 0,3 0 0,-1-8 0,-6-3 0,1-3 0,0-3 0,-1 0 0,-1-1 0,-2-2 0,-2-2 0,-2-1 0,2 7 0,-3-1 0,-1 1 0,-5 5 0,3 0 0,-3-1 0,-4 5 0,-1 7 0,-3 9 0,1 6 0,5 2 0,0-1 0,0 1 0,0 5 0,0 2 0,0 0 0,0 0 0,1 4 0,3-4 0,2 0 0,-3-1 0,5 5 0,-3-4 0,-1 0 0,-2 0 0,-2 4 0,0-6 0,0-2 0,0-1 0,-8 3 0,-3 0 0,-3-2 0,-3-3 0,0-4 0,1-4 0,-1-2 0,1 4 0,-1-5 0,0-2 0,1-3 0,1-2 0,2-3 0,2-2 0,7-7 0,-1 2 0,3-3 0,2-3 0,7 0 0,4-1 0,4-2 0,2-2 0,5-6 0,2 6 0,2 0 0,3-2 0,3 5 0,3-5 0,3 0 0,5 6 0,6-6 0</inkml:trace>
  <inkml:trace contextRef="#ctx0" brushRef="#br0" timeOffset="3099">26 1643 12287,'-9'-9'0,"0"2"0,3 7 0,4 0 0,4-6 0,13 1 0,7 1 0,4 2 0,2-4 0,7-1 0,3-2 0,7-4 0,10-2 0,8-3 0,5-3 0,4-1 0,11-5 0,0 1 0,3-2 0,7-1 0,-43 12 0,1 1 0,43-8 0,-4 1 0,-1 5 0,-38 5 0,-1 0 0,41-3 0,-3-1 0,-7 4 0,8-2 0,-12 4 0,8-3 0,7-3 0,-41 11 0,0 1 0,41-6 0,-5-2 0,-4-2 0,7 4 0,-5 0 0,0 0 0,-6 2 0,10-4 0,-16 5 0,5 1 0,3 0 0,-4-4 0,-1 5 0,-8 2 0,-3 3 0,7 1 0,-8 0 0,1 0 0,-1 0 0,4 0 0,-5 0 0,4 0 0,-1 0 0,8 0 0,-10 0 0,3 0 0,3 0 0,5-6 0,-1 0 0,-4 3 0,-7 1 0,9 2 0,-13 0 0,5 0 0,6 0 0,-1 0 0,-7 0 0,-3 0 0,-2 0 0,10 0 0,-4 0 0,-3 0 0,-1 0 0,2 0 0,-4 0 0,2 0 0,4 0 0,-4 0 0,2-2 0,0-2 0,-2-1 0,9-1 0,-5 6 0,-2 0 0,-2 0 0,1-5 0,-2-1 0,-1 3 0,0 1 0,-2 2 0,-3 0 0,1 0 0,3 0 0,6-6 0,-1 1 0,4 1 0,1 2 0,-1 2 0,-1-2 0,-1-1 0,0-3 0,3 1 0,-9 5 0,0 0 0,1 0 0,2 0 0,-4 0 0,-3 0 0,-1 0 0,3 0 0,0-2 0,-1-2 0,-2-2 0,-4 1 0,-4 5 0,-6 0 0,-2 0 0,0 0 0,-1 0 0,-5 0 0,-4 0 0,3-2 0,-1-3 0,-4 3 0,-7-7 0,-14 5 0,-6-2 0,-14 1 0,-9-3 0,-7-1 0</inkml:trace>
  <inkml:trace contextRef="#ctx0" brushRef="#br0" timeOffset="5298">4706 83 12287,'0'-9'0,"-5"0"0,-1 3 0,-1 4 0,1-3 0,5-4 0,-7 5 0,8-7 0,-2 7 0,-1-3 0,-3-1 0,1 7 0,5-7 0,0 8 0,0 0 0,7 0 0,-5 0 0,5 0 0,-7 0 0,0 8 0,0 4 0,0 9 0,2-1 0,2 8 0,1 3 0,-1 6 0,-2 3 0,0 8 0,1-1 0,3-1 0,-1 5 0,-3-6 0,2 1 0,1-2 0,1-4 0,-6-6 0,0-3 0,0-3 0,2 1 0,2-5 0,1 0 0,-1 0 0,-2-2 0,-2-5 0,0-1 0,0 1 0,0 0 0,0-1 0,0 1 0,0-8 0,0-2 0,0-7 0,0 0 0,-8 0 0,6 8 0,-5 1 0,7 8 0,-6-6 0,1 0 0,-1 0 0,6 5 0,0 1 0,0 0 0,0-1 0,0-5 0,0 0 0,0 2 0,0 2 0,0 2 0,0-1 0,0 1 0,0-1 0,0 3 0,0 3 0,0 2 0,0 4 0,0-6 0,0-4 0,0 6 0,0 2 0,0 0 0,0-2 0,0-6 0,0 2 0,0 3 0,0-1 0,0-4 0,0 2 0,0 2 0,0 1 0,0-5 0,0 4 0,0 6 0,0-4 0,0 0 0,0 0 0,0 3 0,0 3 0,0 1 0,0-1 0,0-1 0,0 6 0,0-5 0,0 3 0,0 0 0,0 10 0,0-10 0,0 2 0,0 0 0,0-2 0,0 2 0,0 2 0,0 2 0,0-1 0,0-3 0,0 4 0,0 5 0,0-1 0,0 1 0,0 0 0,0-1 0,0 10 0,0-1 0,0 3 0,0 2 0,2 2 0,2-3 0,3-1 0,3 4 0,-5 2 0,4-8 0,0 3 0,1-3 0,-5 4 0,4-1 0,1-3 0,-1-1 0,-4-4 0,5 0 0,-1 0 0,0 3 0,-5 5 0,3-1 0,-1 2 0,-1-3 0,1 8 0,-4-8 0,1 3 0,3-2 0,1 1 0,-3-3 0,1-1 0,-1 1 0,-2 1 0,0-5 0,1-1 0,3-3 0,0 8 0,-6-3 0,1 0 0,5-4 0,-4 5 0,3-3 0,-3 2 0,-2 4 0,0-3 0,0-3 0,0-4 0,0-3 0,0 7 0,0-15 0,0 2 0,0 0 0,0-3 0,0-3 0,2-3 0,4-2 0,-5-2 0,5-5 0,-4-1 0,0-7 0,3-3 0,-3-4 0,5-4 0,-7-4 0,0-5 0,0-3 0,0-5 0,0-3 0,0-19 0,0-10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8:05.81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200 250 12287,'-17'0'0,"6"0"0,0 0 0,0 1 0,-4 5 0,4 5 0,-2 6 0,8 5 0,1 5 0,2 5 0,2 3 0,0 2 0,0 1 0,0-1 0,0-2 0,0-3 0,0-3 0,0-1 0,0-8 0,0 2 0,2-5 0,4-6 0,-4-4 0,5-9 0,-7-3 0,0-6 0,-6-6 0,-1-5 0,0-4 0,-1 1 0,1-7 0,3 5 0,-3-5 0,-2-1 0,5-6 0,-2-1 0,5-1 0,1 1 0,0-5 0,0 5 0,1-1 0,5 1 0,-2 3 0,7 9 0,2 6 0,1 3 0,3 5 0,0 1 0,-1 4 0,1 1 0,-1 3 0,1 5 0,0 0 0,-1 2 0,1 1 0,-2 5 0,-4 1 0,-2-4 0,-4 6 0,-3 0 0,4 6 0,-4 0 0,-2-1 0,-8 1 0,-3 1 0,-5 3 0,-7 1 0,3 5 0,-6-3 0,0 0 0,1 0 0,4 4 0,-3-4 0,0 2 0,6 0 0,-4 1 0,3-3 0,3-7 0</inkml:trace>
  <inkml:trace contextRef="#ctx0" brushRef="#br0" timeOffset="366">482 515 12287,'-11'0'0,"0"0"0,7-2 0,-1-3 0,3 1 0,2-7 0,0-2 0,7-2 0,3-1 0,1-1 0,0 1 0,-2-1 0,4 0 0,-4 1 0,-2-1 0,4 1 0,-5-1 0,-2 0 0,-2 1 0,-2-1 0,0 1 0,-2 6 0,-4 5 0,-5 3 0,-4 2 0,-1 2 0,-3 3 0,-1 6 0,-2 4 0,0 2 0,5 1 0,1 3 0,-1 1 0,6 0 0,2-6 0,1 1 0,5 0 0,1-1 0,2 1 0,0-1 0,0 1 0,2-2 0,5-2 0,8-4 0,5-2 0,10-1 0,-3-6 0,5 0 0,8-8 0,3-1 0</inkml:trace>
  <inkml:trace contextRef="#ctx0" brushRef="#br0" timeOffset="742">731 399 12287,'-17'0'0,"6"2"0,0 3 0,6-1 0,-4 7 0,1 2 0,3-4 0,5 2 0,0 2 0,0 2 0,0 2 0,0-1 0,0 1 0,0-6 0,0 0 0,7-7 0,-5-4 0,5-11 0,1-4 0,-6-2 0,3 1 0,-1-1 0,1 0 0,-1-5 0,5-2 0,0 0 0,1 0 0,-5-3 0,4 5 0,1 1 0,-1 3 0,2-2 0,4 1 0,-2 4 0,-2 1 0,0 6 0,5 3 0,1 3 0,-1 2 0,-6 0 0,12 0 0,-4 0 0</inkml:trace>
  <inkml:trace contextRef="#ctx0" brushRef="#br0" timeOffset="1113">1096 382 12287,'0'-9'0,"0"0"0,0 3 0,0 5 0,-7-14 0,-2 6 0</inkml:trace>
  <inkml:trace contextRef="#ctx0" brushRef="#br0" timeOffset="1833">1096 349 12287,'-9'0'0,"2"0"0,7 0 0,0 0 0,0 8 0,0-5 0,0 8 0,0 2 0,0-4 0,0 3 0,0 0 0,0 3 0,0 2 0,0-1 0,0 1 0,0-6 0,0 0 0,0-5 0,0 5 0,0-8 0,0 5 0,0-8 0,0-8 0,1-1 0,5 0 0,-4-6 0,5 4 0,1-4 0,-5-1 0,6-1 0,1 1 0,-1-1 0,-4 2 0,7 2 0,-1 2 0,-2-2 0,4 4 0,-6 0 0,0 0 0,1-1 0,-1 7 0,-1-3 0,5 4 0,-4 2 0,6 2 0,-7 4 0,-3 5 0,-1 4 0,-2 1 0,0 1 0,0-1 0,0 1 0,0 0 0,0-1 0,0 1 0,0-6 0,0 0 0,-2 0 0,-3-2 0,3 0 0,-4-3 0,5-2 0,1 7 0,0-8 0,0-3 0,1-11 0,5-3 0,-2-3 0,5 0 0,0 1 0,0-1 0,-3 1 0,5-1 0,0 0 0,-2 1 0,4 5 0,-6 2 0,3 1 0,-5-3 0,6 6 0,-7 1 0,1 9 0,-3 6 0,-2 4 0,0 2 0,0-1 0,0 1 0,0 0 0,0 1 0,0 2 0,0 2 0,0 1 0,0-7 0,0 1 0,0-1 0,0 1 0,2-8 0,4-3 0,-3-4 0,7-4 0,-1-4 0,0-5 0,-3-4 0,5-3 0,2-2 0,1-2 0,1-6 0,-2 6 0,-2 1 0,2 3 0,0 1 0,-2 1 0,-4 1 0,1 4 0,-5 4 0,8 7 0,-7 1 0,2 5 0,-5 5 0,-1 4 0,-1 7 0,-3 0 0,-2-2 0,3-1 0,-1 3 0,0 0 0,-1-2 0,1-1 0,2-3 0,2 1 0,0 0 0,0-6 0,0 0 0,0-8 0,0 5 0</inkml:trace>
  <inkml:trace contextRef="#ctx0" brushRef="#br0" timeOffset="2192">1544 183 12287,'-16'0'0,"6"0"0,1 0 0,4 0 0,3 0 0,-4 0 0,12 0 0,3 0 0,8 0 0</inkml:trace>
  <inkml:trace contextRef="#ctx0" brushRef="#br0" timeOffset="2550">1860 366 12287,'-2'-9'0,"-4"3"0,4-3 0,-5 0 0,7-8 0,-2 6 0,-3 0 0,1 2 0,-7-2 0,0 3 0,-6 8 0,1 0 0,-1 0 0,2 2 0,4 4 0,-2-3 0,6 7 0,0-1 0,-1 0 0,3-4 0,5 7 0,1-3 0,5 4 0,5-2 0,4-2 0,3 2 0,3-4 0,1 1 0,0-6 0,-6 5 0,1-1 0,0-1 0,-1 2 0,1-3 0,-1 2 0,-6 1 0,-5-1 0,-5 3 0,-5 7 0,-5-6 0,-6-3 0,-1-1 0,1-1 0,-1 1 0,0-6 0,1 0 0,-1 0 0,6 5 0,0 1 0,7-1 0,-10-5 0,4 0 0</inkml:trace>
  <inkml:trace contextRef="#ctx0" brushRef="#br0" timeOffset="2912">2241 266 12287,'-11'-2'0,"0"-3"0,6 3 0,-6-4 0,-2 5 0,3-5 0,-1 1 0,-1 1 0,-3 2 0,-2 2 0,1 0 0,-1 2 0,0 2 0,1 1 0,-1-1 0,6 3 0,0 1 0,-2 1 0,6-4 0,1 6 0,4 0 0,2 6 0,6-6 0,1-2 0,3 1 0,2-1 0,3-4 0,2 5 0,-1-1 0,1 0 0,0-4 0,-1 5 0,1-1 0,-1 0 0,-5-3 0,0 3 0,1 0 0,-3 0 0,-2-3 0,-5 3 0,2 0 0,1 1 0,1-5 0,-8 4 0,-4 0 0,-5 1 0,-3 1 0,-3 4 0,0-4 0,1-2 0,-1-5 0,1 1 0,-1 1 0,0-6 0,8-2 0,4-4 0,10-3 0,4-8 0</inkml:trace>
  <inkml:trace contextRef="#ctx0" brushRef="#br0" timeOffset="3292">2391 316 12287,'-11'0'0,"1"2"0,3 3 0,0-3 0,3 6 0,-2-1 0,3 4 0,-5-2 0,1 2 0,0 2 0,-1 2 0,1 2 0,3 1 0,-1 4 0,-6-3 0,5 3 0,2-4 0,3-1 0,1-6 0,0 0 0,0 0 0,0 6 0</inkml:trace>
  <inkml:trace contextRef="#ctx0" brushRef="#br0" timeOffset="3791">2391 100 12287,'-17'0'0,"6"0"0,0 0 0,7 2 0,-1 4 0,3 3 0,2 7 0</inkml:trace>
  <inkml:trace contextRef="#ctx0" brushRef="#br0" timeOffset="4267">2689 316 12287,'-16'0'0,"-1"0"0,1 0 0,-1 0 0,6 0 0,0 0 0,0 2 0,2 3 0,-6-1 0,6 7 0,-2 2 0,0 2 0,5 1 0,-3 1 0,1 0 0,5-1 0,-5 1 0,3 1 0,1 3 0,2 1 0,4 0 0,2-6 0,3 1 0,2 0 0,2-6 0,6-2 0,0-2 0,-1-3 0,6-2 0,2-2 0,2 0 0,0-6 0,2-1 0,-6-2 0,-4-4 0,-7-2 0,-2-2 0,1 1 0,-1-1 0,-5-1 0,1-3 0,-3-1 0,-2 2 0,-7 3 0,-3 5 0,-3 2 0,-3 3 0,3-4 0,-9 5 0,2 3 0,-3 1 0,5 2 0,-6 0 0,7 0 0</inkml:trace>
  <inkml:trace contextRef="#ctx0" brushRef="#br0" timeOffset="4268">2855 349 12287,'0'11'0,"0"0"0,0 2 0,0 2 0,0-4 0,0 0 0,0 2 0,0 2 0,0 1 0,0 1 0,0 0 0,0-6 0,0 0 0,0 0 0,2-4 0,4-7 0,1-9 0,6-11 0,-2-4 0,2-2 0,0 4 0,0-4 0,-2 0 0,2 0 0,2 6 0,1-2 0,1 3 0,-1 3 0,-1 5 0,-2 2 0,-2 1 0,0 3 0,6 6 0,-1 5 0,-5 3 0,-1 8 0,-1 1 0,0 4 0,-5 2 0,3 6 0,-1-2 0,-1 1 0,1-3 0,-6 2 0,0-1 0,0-1 0,0-2 0,0-6 0,0 5 0,0-5 0,0 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3:47.424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214 333 12287,'-20'-19'0,"1"-9"0,8-1 0,4-3 0,5 3 0,2 10 0,0-1 0,9 0 0,4 3 0,4 2 0,3 2 0,2 2 0,2-4 0,4 4 0,2 2 0,-3-4 0,5 4 0,1 1 0,-3-1 0,7 2 0,-4 7 0,2 0 0,-2 0 0,1 0 0,-5 0 0,1 0 0,5 0 0,0 0 0,-2 0 0,-7 0 0,-5 0 0,-1 7 0,-3 2 0,-4 1 0,-6 6 0,-5 3 0,-2 7 0,-2 7 0,-5 4 0,-6 2 0,-13 3 0,-6 3 0,-5 8 0,-13 12 0,-7 7 0,25-34 0,-1 0 0,-2 1 0,0 0 0,0 3 0,0-1 0,-2 1 0,0-1 0,1-2 0,0 0 0,-1-1 0,0 1 0,-26 37 0,9-15 0,14-9 0,10-8 0,6-3 0,11-15 0,6-2 0,7-4 0,7-7 0,4 2 0,8-9 0,1-1 0,0-1 0,-1 1 0,1 1 0,-1-2 0,8-1 0,1-3 0,2 0 0,5 0 0,2-3 0,5-1 0,-1-5 0,-2-2 0,13 1 0,-8-6 0,4 3 0,-2-2 0,2-2 0,-1-3 0,1 0 0,0 1 0,0 6 0,-2 0 0,4-9 0,9-9 0</inkml:trace>
  <inkml:trace contextRef="#ctx0" brushRef="#br0" timeOffset="348">1488 1000 12287,'-20'-37'0,"1"15"0,-1-4 0,0 13 0,9 15 0,5 5 0,4 6 0,4 4 0,4 3 0,5 8 0,9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5:48.78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370 412 12287,'0'-19'0,"-6"-1"0,-1 0 0,-6 1 0,7-1 0,1 1 0,3 5 0,2 1 0,2-4 0,5-7 0,12 2 0,14-6 0,6 2 0,7 0 0,-3-7 0,10 7 0,-1 4 0,-2 7 0,11 0 0,-9 8 0,-4 3 0,-4 2 0,-7 4 0,-5 4 0,-8 9 0,-8 9 0,-8 0 0,-8 9 0,-2 0 0,-4-3 0,-5 14 0,-11-5 0,-4 2 0,-7 1 0,-4 1 0,-4 1 0,-3-5 0,-1-2 0,-1 4 0,7-10 0,2-1 0,4-3 0,-2-6 0,9-3 0,2-5 0,11 4 0,13-12 0,13 5 0,7 1 0,6 0 0,4 0 0,9 4 0,1-2 0,-1 3 0,0 1 0,0 3 0,0 1 0,1 6 0,-1-3 0,0 8 0,-4 1 0,-9-3 0,4 5 0,-16-6 0,-4 1 0,1 5 0,-11 2 0,2 2 0,-10 0 0,-10 0 0,-3 1 0,-16-1 0,0 0 0,-5 0 0,-10 0 0,0 1 0,-5-1 0,-2 0 0,-6 0 0,-3 0 0,1-4 0,-1-9 0,-4 1 0,7-17 0,6 1 0,11-4 0,5-5 0,15-4 0,-3-5 0,9-4 0,3-8 0,10-1 0,9 1 0,9-3 0,8-2 0,7-2 0,11-9 0,-2 2 0,12-4 0,5-2 0</inkml:trace>
  <inkml:trace contextRef="#ctx0" brushRef="#br0" timeOffset="565">1664 1431 12287,'-20'0'0,"1"0"0,-1-2 0,0-4 0,1 3 0,8-5 0,4 8 0,14 0 0,6 0 0,4 0 0,3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15.78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528 471 12287,'-20'-26'0,"1"0"0,6 2 0,0 11 0,8-4 0,-1 6 0,12-9 0,7 1 0,7-1 0,6-2 0,9-2 0,8-2 0,7-7 0,11 5 0,3 0 0,1-1 0,9 3 0,-4 7 0,1-1 0,1 1 0,-4 8 0,-1 4 0,-12 5 0,-12 2 0,-8 0 0,-15 0 0,-1 0 0,-10 2 0,-9 5 0,-2-5 0,-11 4 0,-2-3 0,-5-1 0,-4 2 0,-2 3 0,2-3 0,-4 7 0,2 2 0,-1 6 0,-1 8 0,0-3 0,-5 10 0,5 6 0,-1 3 0,8 9 0,-5-4 0,6 2 0,7 5 0,-2 8 0,8 5 0,3 1 0,2 5 0,2-2 0,0-2 0,2-9 0,4-5 0,3 3 0,6-11 0,-4-2 0,-2-5 0,4 1 0,-7-16 0,-1-2 0,-3-3 0,-4 6 0,-5-1 0,-12 9 0,-12-5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3:51.3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292 1686 12287,'-19'-7'0,"-1"1"0,0-8 0,1 6 0,-1-1 0,1 0 0,-1 3 0,0-3 0,1 5 0,-1-7 0,3 0 0,4 0 0,-5 5 0,5-7 0,2 8 0,-2-1 0,9 3 0,-3 3 0,14 0 0,6 0 0,13 0 0,7 0 0,6 0 0,7 0 0,4-2 0,9-2 0,2-3 0,4 3 0,-4 2 0,6 2 0,-3 0 0,-6 0 0,12 0 0,-11 0 0,2 2 0,0 5 0,-5 3 0,-3 10 0,3 8 0,-6 3 0</inkml:trace>
  <inkml:trace contextRef="#ctx0" brushRef="#br0" timeOffset="1733">1233 960 12287,'-9'-10'0,"5"-6"0,-9 10 0,6-7 0,-6 6 0,9-8 0,-5 15 0,9 0 0,0 11 0,0 15 0,0 7 0,0 4 0,0 4 0,0 5 0,0 4 0,0 0 0,0 4 0,0-6 0,0 0 0,0 0 0,0-4 0,0-9 0,0-5 0,0-2 0,0-2 0,0-19 0,0-14 0,7-6 0,1-19 0,1-5 0,0-7 0,4 1 0,-4-10 0,2 1 0,4 2 0,2-11 0,1 7 0,-3 1 0,-2 3 0,0 7 0,7 8 0,-3 4 0,-4 3 0,4 11 0,-3 10 0,1 16 0,0 10 0,-4 12 0,-2 6 0,4 2 0,-7 2 0,1 3 0,1 2 0,-5 6 0,3-4 0,-4-2 0,-2-5 0,3 7 0,1-13 0,2-3 0,-1-1 0,3-5 0,1-9 0,2-3 0,4-8 0,11-21 0,5-7 0</inkml:trace>
  <inkml:trace contextRef="#ctx0" brushRef="#br0" timeOffset="1949">1997 431 12287,'-19'-11'0,"8"3"0,-7 8 0,10 4 0,-5 7 0,6 9 0,-2 19 0,3 2 0,2 7 0,1 6 0,3 10 0,0 3 0,0 3 0,0 4 0,0 0 0,0-2 0,0-7 0,0-4 0,3-11 0,1-4 0,5-7 0,1-6 0,-5-5 0,4-11 0,-1-3 0,3-6 0,9-8 0</inkml:trace>
  <inkml:trace contextRef="#ctx0" brushRef="#br0" timeOffset="2101">1723 980 12287,'-20'-9'0,"7"5"0,0-9 0,9 6 0,-3-6 0,16 2 0,11-4 0,10 2 0,7-2 0,5 4 0,3-2 0,5 0 0,0 2 0,14-4 0,-6 8 0,6-8 0,-6 4 0</inkml:trace>
  <inkml:trace contextRef="#ctx0" brushRef="#br0" timeOffset="2416">2291 1215 12287,'-8'18'0,"-5"-5"0,-5 13 0,7-13 0,5 7 0,12-14 0,12-12 0,8-8 0,0-3 0,2-3 0,1-8 0,5-5 0,-3-4 0,-3-2 0,5 2 0,-7 2 0,-4 5 0,-7 2 0,0-7 0,-6 4 0,0 1 0,-1 4 0,-10 4 0,-11 4 0,-6 5 0,-8 7 0,-3 8 0,-9 9 0,-3 11 0,-3 6 0,1 11 0,-6 9 0,2 0 0,5 0 0,5 4 0,8-6 0,8-3 0,5-1 0,-3 1 0,16-1 0,6-7 0,9-5 0,13-4 0,6-8 0,5-5 0,7-7 0,8-4 0,0-2 0,2-2 0,2-4 0,12-5 0,-12-9 0,1 1 0,-1-10 0,5-1 0</inkml:trace>
  <inkml:trace contextRef="#ctx0" brushRef="#br0" timeOffset="3016">3232 980 12287,'-20'-9'0,"7"1"0,0-8 0,-2 3 0,0 7 0,0-7 0,2-2 0,-1-1 0,-5 3 0,-1-2 0,1 8 0,-1 3 0,0 11 0,1 6 0,-1 4 0,1 5 0,-3 4 0,-2 7 0,-2 4 0,0 2 0,6 0 0,3-2 0,4-4 0,-3 8 0,10-6 0,1-2 0,3-3 0,4-4 0,5-6 0,8-3 0,9-4 0,7-4 0,8-9 0,0-2 0,0-5 0,7-12 0,2-14 0,0-4 0,0-2 0,2 0 0,-9-3 0,-4-1 0,0-3 0,-6 0 0,-1 5 0,-4 0 0,-8 1 0,-1-1 0,-10 15 0,-3 2 0,-10 11 0,-8 8 0,-3 10 0,-3 6 0,1 10 0,-1 6 0,1 5 0,6 14 0,0 6 0,-1 5 0,4 2 0,-6 6 0,10 5 0,1 4 0,3 6 0,-4 3 0,-1-2 0,3 1 0,2 3 0,-5 7 0,-2-7 0,1-3 0,-1-1 0,-6-7 0,2-4 0,-3-7 0,3 0 0,-4-9 0,4-8 0,-5-7 0,-1-6 0,-1-7 0,1-13 0,-1-6 0,0-5 0,1-2 0,-1-2 0,1-7 0,-1-11 0,-6-1 0,0-14 0,2-4 0,2-5 0,5-10 0,4-1 0,6-6 0,5-4 0,2-13 0,2 3 0,2 4 0,3 1 0,15-2 0,0 5 0,6-3 0,13-2 0,9-6 0</inkml:trace>
  <inkml:trace contextRef="#ctx0" brushRef="#br0" timeOffset="3333">3702 960 12287,'-19'0'0,"1"3"0,5 3 0,-2-1 0,6 5 0,1 1 0,-1 0 0,2 4 0,5 9 0,-2 5 0,-3 1 0,1 1 0,6 4 0,0-5 0,0-2 0,0 5 0,0-7 0,0-2 0,0-2 0,0-9 0,0 0 0,0-11 0,2-2 0,2-11 0,3-6 0,-1-11 0,-3-5 0,1-6 0,2-7 0,10-2 0,-5-6 0,2 4 0,0 2 0,0-5 0,6 8 0,1 1 0,0 3 0,-1 4 0,3 2 0,2 7 0,2 6 0,7 0 0,-5 15 0,0 5 0,1 7 0,-3 8 0,-4 13 0,4 6 0,4 5 0,9 3 0</inkml:trace>
  <inkml:trace contextRef="#ctx0" brushRef="#br0" timeOffset="3766">4565 960 12287,'-2'-15'0,"-3"-2"0,-1-5 0,-10-2 0,3 4 0,-4 1 0,-3 1 0,-1 3 0,-3 4 0,-2 3 0,-3 1 0,5 7 0,-4 0 0,-3 0 0,5 11 0,-4 6 0,2 10 0,4 3 0,-5 3 0,3 6 0,4 2 0,7 5 0,0-2 0,6 6 0,0 0 0,1 0 0,3-7 0,12 3 0,6-7 0,4-6 0,5-5 0,2-10 0,4-5 0,3-7 0,-1-4 0,5-6 0,-2-7 0,2-8 0,-5-14 0,1 0 0,-1-4 0,1-2 0,-7-7 0,4-2 0,-2-2 0,0-4 0,-2-1 0,-9 1 0,-1 2 0,1-3 0,0 10 0,-2 3 0,-6 7 0,3 11 0,-14 9 0,2 20 0,-5 14 0,-1 9 0,-8 5 0,6 6 0,-3 0 0,-1 1 0,8-1 0,-5 0 0,2-2 0,5-4 0,2 2 0,2-7 0,0 0 0,0 1 0,8 1 0,6-8 0,3-7 0,3-4 0,-1-5 0,1-6 0,8-8 0,3-3 0</inkml:trace>
  <inkml:trace contextRef="#ctx0" brushRef="#br0" timeOffset="4183">5114 79 12287,'-14'-14'0,"4"1"0,1-2 0,-4 4 0,4 0 0,-2 3 0,7 1 0,-5 9 0,9 5 0,0 8 0,0 9 0,0 7 0,0 10 0,0 5 0,0 6 0,0 11 0,0 5 0,0 1 0,0 5 0,0-4 0,2 2 0,3-2 0,1-7 0,1 6 0,-5-16 0,2-5 0,3-5 0,2-6 0,-5-2 0,2-2 0,1-18 0,-7 0 0,-2-21 0,-5-10 0,-6-8 0,-13-6 0,-4-9 0</inkml:trace>
  <inkml:trace contextRef="#ctx0" brushRef="#br0" timeOffset="4432">4859 823 12287,'-31'-19'0,"3"-7"0,8-1 0,1 1 0,-1 7 0,3-1 0,4 0 0,6 1 0,5 6 0,4 2 0,5 0 0,6 0 0,11 5 0,4-5 0,2 0 0,5 0 0,2 0 0,3-4 0,1 4 0,5 2 0,-5 3 0,5 4 0,-7-3 0,-6-1 0,4 1 0,-7 10 0,1 3 0,-5 3 0,0 9 0,-4 8 0,-7 0 0,-4 1 0,-5 10 0,-6-2 0,0 0 0,0 0 0,0 2 0,0-10 0,0 1 0,0 5 0,0-7 0,0-2 0,0-4 0,0-2 0,0-1 0,-2-1 0,-4-5 0,3-5 0,-5-8 0</inkml:trace>
  <inkml:trace contextRef="#ctx0" brushRef="#br0" timeOffset="4566">5427 353 12287,'-19'0'0,"-1"0"0,0 0 0,14 0 0,12 0 0,5 9 0,18 2 0</inkml:trace>
  <inkml:trace contextRef="#ctx0" brushRef="#br0" timeOffset="4898">5976 529 12287,'-20'-13'0,"1"0"0,-1 2 0,0-2 0,1 7 0,-1 4 0,1 2 0,-1 0 0,3 2 0,4 4 0,-11 5 0,4 11 0,-2 4 0,1 7 0,1 4 0,0 2 0,3 0 0,4 0 0,-2 7 0,8 0 0,3-3 0,2-1 0,4-5 0,2-2 0,5-5 0,2-2 0,2 3 0,8-9 0,3-7 0,3-4 0,1-5 0,-4-8 0,2-7 0,-2-10 0,4-3 0,1-8 0,-1-1 0,0 1 0,-2-3 0,-6-8 0,-3-1 0,-4 3 0,3-11 0,-10 11 0,-1-1 0,-3 6 0,-4-1 0,-5 9 0,-6 4 0,-5 7 0,-1-1 0,-1 10 0,1 4 0,-1 6 0,0-2 0,1 7 0</inkml:trace>
  <inkml:trace contextRef="#ctx0" brushRef="#br0" timeOffset="5282">6250 569 12287,'-19'0'0,"-1"0"0,0 0 0,10 2 0,3 4 0,5 7 0,2 5 0,0 3 0,0 3 0,0 5 0,0 1 0,0-6 0,0 4 0,0-1 0,0-1 0,0 6 0,0-5 0,0-3 0,0-3 0,0-1 0,0-11 0,0-9 0,0-11 0,6-13 0,3-5 0,2-1 0,4-5 0,3-2 0,1-2 0,1-2 0,-1-5 0,8 4 0,1-3 0,0 3 0,1 3 0,5 6 0,-1 3 0,2 2 0,-2 4 0,-5 11 0,-6 6 0,4 5 0,-7 17 0,3 7 0,-9 6 0,-4 7 0,-3 2 0,-6 4 0,0 1 0,0-3 0,0 11 0,0-11 0,0 3 0,0-1 0,-6 5 0,-3 0 0,0-3 0,1-2 0,-5-1 0,6-1 0,-8 0 0,4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5:20.2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1196 785 12287,'-37'0'0,"4"0"0,5 0 0,8 0 0,1 0 0,10-3 0,9-3 0,9-1 0,12-10 0,3-7 0,2-4 0,16-12 0,-3-5 0,2-1 0,1-2 0,-5 7 0,-2-7 0,-5 2 0,-2 0 0,-1-6 0,-10 6 0,-4 5 0,-6 6 0,-14-6 0,-8 8 0,-9 5 0,-9 4 0,-13 6 0,-8 5 0,-9 7 0,-9 4 0,-9 17 0,-1 9 0,3 11 0,3 13 0,33-19 0,1 3 0,4 1 0,2 1 0,-34 34 0,7-1 0,4 3 0,16-7 0,4-2 0,2 2 0,6 2 0,18-8 0,7-11 0,3-7 0,6 9 0,3-9 0,9 2 0,9 1 0,5-3 0,8 2 0,0 5 0,4 6 0,9 3 0,-2-1 0,0-4 0,0-2 0,4 4 0,-6-4 0,-3-2 0,-1-5 0,-12 1 0,-4-14 0,-6 3 0,-7 3 0,-4-5 0,-11-3 0,-5-2 0,-6 2 0,-15-2 0,-9 9 0,-9-1 0,-4-1 0,-9 6 0,-8-7 0,-3 3 0,-4 0 0,-7-12 0,1 1 0,8-9 0,9-4 0,-5-5 0,16-10 0,6-7 0,9-5 0,11-4 0,13-4 0,6-4 0,5-1 0,7-6 0,8 5 0,13-5 0,9-3 0,19 3 0,7 3 0,7 1 0,3 0 0,8-6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5:31.5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148 1412 12287,'-19'0'0,"-10"0"0,8-2 0,-5-3 0,4-1 0,9-1 0,0 7 0,10 0 0,1 2 0,9 3 0,4 1 0,8 1 0,10-7 0,1-2 0,5-5 0,2-4 0,2-11 0,0-4 0,1-6 0,-1-5 0,2-3 0,0 1 0,-1 0 0,1 0 0,-15-2 0,-2-3 0,-2-2 0,-11-4 0,-5 9 0,-3 6 0,-3 4 0,-9 7 0,-4 11 0,-7 7 0,-6 4 0,-2 6 0,-9 7 0,0 11 0,-5 6 0,1 11 0,6 9 0,2 2 0,-1 5 0,5 1 0,1 5 0,4 2 0,4 3 0,-1 3 0,14-8 0,3-4 0,2 0 0,6-5 0,7-6 0,11-14 0,6-8 0,7-6 0,8-5 0,5-7 0,2-4 0,3-19 0,7-9 0,4-11 0,1-9 0,7-6 0,-5-13 0,1-5 0,-1 0 0,-34 29 0,-2-1 0,21-36 0,-7-5 0,-3-4 0,-5-2 0,-20 39 0,-1 0 0,-3-2 0,0-1 0,-2-2 0,-1-1 0,-3 3 0,0-1 0,-1 2 0,1 0 0,6-42 0,-2 16 0,-3 6 0,-8 28 0,0 7 0,0 9 0,-8 9 0,-6 5 0,-3 8 0,-3 4 0,3 4 0,2 2 0,2 3 0,2 10 0,-4 3 0,2 12 0,-3 12 0,5 13 0,-2 12 0,0 5 0,2 7 0,-4 2 0,6-1 0,1 3 0,-1 0 0,5-34 0,1 1 0,1 35 0,-2 2 0,-3 0 0,1-2 0,6-10 0,0-12 0,0-6 0,2-7 0,2-13 0,3 0 0,8-17 0,-13-13 0,5-22 0,-5-7 0,-2-6 0,0-4 0,-2-10 0,-5 1 0,-6 0 0,-13-18 0,-4-4 0</inkml:trace>
  <inkml:trace contextRef="#ctx0" brushRef="#br0" timeOffset="129">619 1039 12287,'-33'-19'0,"3"1"0,1 5 0,3-4 0,7 4 0,10-5 0,9-1 0,11-1 0,17 1 0,11-1 0,11 0 0,7 1 0,10-7 0,5-3 0,7 1 0,6 0 0,0-5 0,4 5 0,-6 0 0,-1-1 0,-1 3-211,-9 7 0,4-10 0,-6-1 0</inkml:trace>
  <inkml:trace contextRef="#ctx0" brushRef="#br0" timeOffset="357">1716 373 12287,'-11'-9'0,"-6"-1"0,8-4 0,-6 1 0,2-2 0,6 6 0,-6 3 0,9 6 0,-3 6 0,5 8 0,2 18 0,0 12 0,0 8 0,0 9 0,0 9 0,0-3 0,-2 1 0,-4-1 0,3 14 0,-5-3 0,1 1 0,1-5 0,-7-9 0,6-11 0,3-4 0,1-2 0,3-4 0,0-11 0,3-14 0,1-14 0,3-10 0,-1-6 0,3-17 0,2-3 0</inkml:trace>
  <inkml:trace contextRef="#ctx0" brushRef="#br0" timeOffset="524">1285 941 12287,'-37'-8'0,"4"-5"0,-4 4 0,16-8 0,-3 12 0,17-8 0,11 9 0,23-5 0,7 3 0,10-1 0,6-8 0,11 2 0,2-5 0,3-1 0,5 1 0,-3 3 0,-1 4 0,1 2 0,6-15 0,-4 3 0</inkml:trace>
  <inkml:trace contextRef="#ctx0" brushRef="#br0" timeOffset="708">2089 843 12287,'-20'0'0,"0"0"0,1 0 0,1 3 0,3 1 0,2 5 0,-2 2 0,6 2 0,0 8 0,3 3 0,-1 3 0,1 7 0,6-1 0,0 4 0,0 2 0,0-2 0,0-2 0,2-4 0,5-3 0,-5 5 0,6-9 0,1-7 0,-5 0 0,10-10 0,-1-9 0,6-9 0</inkml:trace>
  <inkml:trace contextRef="#ctx0" brushRef="#br0" timeOffset="859">1951 530 12287,'-19'-11'0,"6"2"0,0 9 0,8 0 0,5 9 0,11 11 0,9 10 0</inkml:trace>
  <inkml:trace contextRef="#ctx0" brushRef="#br0" timeOffset="1257">2441 843 12287,'-19'0'0,"-3"0"0,-4 0 0,4 7 0,-2 2 0,9 2 0,8 4 0,5 2 0,2 3 0,0 2 0,0 4 0,0-2 0,0 8 0,0 1 0,0-2 0,2-3 0,3-9 0,1 1 0,-1 0 0,-1-3 0,0-2 0,3-2 0,-1-8 0,-6 1 0,0-12 0,3-9 0,3-9 0,-4 0 0,7-9 0,0-2 0,4-2 0,4-9 0,3 1 0,-1 1 0,1 3 0,0 4 0,-1 2 0,1 4 0,-1 3 0,8-5 0,-1 7 0,-2 4 0,-3 7 0,-1 7 0,-3 10 0,-4 4 0,3 7 0,-10 13 0,-1 7 0,-3 4 0,-4 2 0,-3 0 0,-3 1 0,-3-1 0,6 0 0,-3 0 0,1-2 0,1-4 0,-1 2 0,7-9 0,0-2 0,0-2 0,9-11 0,2 6 0,8-6 0</inkml:trace>
  <inkml:trace contextRef="#ctx0" brushRef="#br0" timeOffset="1723">3323 589 12287,'-28'0'0,"4"0"0,-6 2 0,1 4 0,-6 5 0,3 9 0,-3 2 0,2 4 0,-8 11 0,6 11 0,2 0 0,3 0 0,4 4 0,8-6 0,5-5 0,7-6 0,12 0 0,7-9 0,5-4 0,1-7 0,10 0 0,3-8 0,5-5 0,3-7 0,-1-6 0,0-10 0,0-3 0,0-2 0,1-9 0,-1 2 0,-2-2 0,-5 3 0,-3-5 0,-10 2 0,1-7 0,0-3 0,-3-5 0,-4 8 0,-6 7 0,-5 5 0,-2 4 0,0 6 0,-9 14 0,-4 14 0,-2 21 0,2 12 0,-5 13 0,5 1 0,-4 8 0,-3 9 0,1 6 0,-1 7 0,0 7 0,1 3 0,6-43 0,0 1 0,-1 1 0,1 1 0,1 0 0,1 1 0,-1 1 0,2-1 0,0-2 0,0-1 0,-12 36 0,-2-8 0,-2-5 0,-6-4 0,3-13 0,-1-5 0,-5-8 0,-2-3 0,-2-17 0,0-4 0,-1-7 0,3 1 0,2-10 0,5-4 0,2-6 0,2-13 0,6-14 0,0-4 0,1-6 0,8-18 0,4-2 0,5-6 0,2-7 0,5-5 0,8 1 0,11 6 0,4 0 0,18-15 0,-5 6 0</inkml:trace>
  <inkml:trace contextRef="#ctx0" brushRef="#br0" timeOffset="2173">4127 824 12287,'-18'-20'0,"5"1"0,-15-1 0,8 1 0,10 5 0,3 1 0,5-2 0,2-2 0,0-3 0,2-2 0,5-4 0,3 4 0,8-4 0,-5 5 0,2 7 0,-8 1 0,-3 11 0,-10 2 0,-7 11 0,-5 9 0,-4 4 0,-2 2 0,-2-2 0,2 4 0,9-2 0,4-2 0,2-2 0,1 4 0,3 0 0,-1-2 0,1-2 0,10-3 0,4 1 0,1 0 0,6-1 0,1 1 0,5-1 0,2 1 0,2 0 0,2-3 0,-4-2 0,2-4 0,-2-2 0,-2 4 0,-2-6 0,-7-1 0,0-6 0,-18 0 0,-1 0 0,-12 0 0,-8 0 0,2 0 0,-8 0 0,-3 0 0,-2 0 0,-2 0 0,-1 0 0,3 0 0,5 0 0,3 0 0,10 0 0,-9-9 0,-3-2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6:29.9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754 98 12287,'-2'-19'0,"-5"-1"0,3 1 0,-9-1 0,0 9 0,-7 5 0,0 3 0,1 3 0,-3 5 0,-4 8 0,2 9 0,-7 21 0,3 7 0,4 9 0,-6 11 0,-1-3 0,1 3 0,4 4 0,6 0 0,5 0 0,4-6 0,2-8 0,-4-5 0,7-16 0,1-2 0,3-4 0,11-5 0,2-8 0</inkml:trace>
  <inkml:trace contextRef="#ctx0" brushRef="#br0" timeOffset="200">29 510 12287,'0'-28'0,"0"-3"0,-7 7 0,1 5 0,1 1 0,1 9 0,-3 3 0,14 4 0,-1 4 0,10 4 0,10 5 0,2 11 0,3 2 0,3 2 0,3 7 0,5-5 0,1 1 0,3-1 0,9 7 0,-5-5 0,0 1 0,-5-5 0,14 13 0,2 2 0</inkml:trace>
  <inkml:trace contextRef="#ctx0" brushRef="#br0" timeOffset="1018">871 216 12287,'-28'0'0,"11"0"0,-7 0 0,0 0 0,-2 2 0,2 5 0,-2 6 0,-1 4 0,8 3 0,-3 2 0,-4 4 0,4-5 0,-6 8 0,2-3 0,0 0 0,-7 7 0,5-7 0,-1-2 0,1-2 0,2 4 0,6 0 0,1-4 0,-1-7 0,0 2 0,1-4 0,-1 5 0,3-5 0,4 0 0,-5-9 0,7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0.655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780 369 12287,'-19'-20'0,"-1"1"0,1-1 0,-1 1 0,0-1 0,1-2 0,-1-4 0,1 4 0,-1 5 0,0 17 0,9 11 0,5 17 0,4 13 0,2 16 0,0 11 0,0 12 0,0 3 0,0 2 0,2 8 0,4-1 0,7-1 0,5-6 0,2-4 0,1-20 0,3-9 0,2-8 0,9-12 0,-2-19 0,4-8 0,2-10 0,0-23 0,3-20 0,-1-11 0,-2-6 0,9-15 0,-13-3 0,0-7 0,-16 44 0,-1-1 0,-4-5 0,-2-1 0,10-40 0,-9 1 0,-4 3 0,-3-3 0,-6 10 0,0 5 0,0 8 0,-6 40 0,-1 23 0,3 26 0,1 23 0,3 14 0,0 10 0,0 12 0,1-30 0,1 2 0,-1 2 0,2 1 0,1 4 0,1 1 0,0 2 0,1 2 0,-3 7 0,0 2 0,2 1 0,1 2 0,0 4 0,-1 1-102,1 1 0,-1 1 0,-3 12 1,0-1-1,2-7 0,-1-2 1,-2-1-1,0 0 102,-1-5 0,0 1 0,-1-1 0,0 0 0,-3-2 0,-1-1 0,-3-2 0,-1 0 0,-2-1 0,-2-1 0,-7-2 0,-2-3 0,1-9 0,-1-3 0,-3-2 0,-3-1-19,-1-4 1,-3-1 0,-2 1-1,-1-2 1,1-4 0,0-2-1,1-1 1,-1-2 18,-34 34 0,-4-9 0,5-11 0,-1-8 0,1-5 0,-5-7 0,4-17 0,3-11 0,4-13 0,-6-13 0,17-23 0,8-14 0,12-16 0,10-16 0,13 39 0,1-1 0,3-1 0,2 1 0,2-1 0,2-2 0,1-5 0,1 0 0,3 4 0,1 1 0,1-2 0,0 0 0,2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05.09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430 382 12287,'0'-14'0,"0"1"0,-3 7 0,-3-7 0,4 6 0,-7-4 0,0 3 0,7 3 0,-4 14 0,1 11 0,-1 10 0,1 12 0,-8 8 0,-2 11 0,-2 6 0,-3 11 0,0 10 0,1-1 0,-1 0 0,-6 2 0,0-8 0,4-9 0,7-9 0,6-2 0,9-16 0,0-1 0,2-14 0,5-10 0,-5-11 0,7-16 0,-3-6 0,1-4 0,6-5 0,-4-2 0,-1-4 0,1-3 0,-2-2 0,-7-6 0,0 0 0,0 0 0,0 0 0</inkml:trace>
  <inkml:trace contextRef="#ctx0" brushRef="#br0" timeOffset="134">77 911 12287,'-20'-20'0,"7"3"0,2 1 0,3 3 0,-5 7 0,6-7 0,3-2 0,12-1 0,12 1 0,10 2 0,7-2 0,11-3 0,5-1 0,5-1 0,8 1 0,8-1 0,11 0 0,0 3 0,4 4 0,-35 4 0,-1 0 0,29-1 0,14-10 0</inkml:trace>
  <inkml:trace contextRef="#ctx0" brushRef="#br0" timeOffset="683">1802 989 12287,'0'-19'0,"-7"-1"0,0 0 0,1 1 0,6 10 0,0 9 0,0 11 0,6 8 0,1 8 0,-3 5 0,-1 5 0,-3 3 0,-3 1 0,-3 2 0,-7 3 0,-2 6 0,-1-6 0,3-2 0,-2-3 0,0 3 0,-1-5 0,6-9 0,1-6 0,-6-13 0,12-6 0,-1-16 0,8-13 0,10-11 0,5-2 0,7-15 0,7-3 0,4-2 0,2-1 0,0-1 0,1 2 0,-1 5 0,6-5 0,3 7 0,0 2 0,0 9 0,-2 4 0,-7 14 0,-2 5 0,-4 5 0,-5 7 0,-8 11 0,-3 8 0,-4 9 0,-2 6 0,-7 10 0,3-1 0,-3 0 0,-1 7 0,-3-1 0,0-1 0,0-3 0,0-4 0,0-2 0,0-4 0,0-3 0,8 7 0,12-13 0,10 6 0</inkml:trace>
  <inkml:trace contextRef="#ctx0" brushRef="#br0" timeOffset="1018">2938 911 12287,'-30'-20'0,"1"9"0,10 5 0,-1 4 0,1 2 0,-3 4 0,-2 7 0,-2 8 0,-2 14 0,4 0 0,-3 4 0,3 2 0,-4 7 0,4-1 0,5-1 0,3-3 0,12-2 0,0-1 0,8-4 0,9-1 0,11-11 0,4 0 0,3-9 0,4-5 0,8-1 0,3-9 0,-3-5 0,-1-6 0,-3-11 0,0-4 0,0-3 0,1-3 0,-10-4 0,-4-1 0,-4 0 0,-2 0 0,-7 0 0,-2 0 0,-3-1 0,-3 1 0,-5-4 0,-7 3 0,-6 10 0,-4 6 0,4 6 0,0 3 0,-3 4 0,-1 3 0,-3 1 0,3 9 0,2 5 0,2 6 0,8-2 0,1 0 0,8-3 0,7-1 0,9-7 0,17 0 0,4 0 0</inkml:trace>
  <inkml:trace contextRef="#ctx0" brushRef="#br0" timeOffset="1268">3585 244 12287,'26'-45'0,"0"-1"0,-8 2 0,-12 12 0,5 3 0,-9 10 0,5-1 0,-5 11 0,-2 9 0,-2 11 0,-3 15 0,-3 7 0,-3 4 0,-2 13 0,-7 9 0,1 9 0,-1 1 0,3 7 0,1-4 0,3 5 0,-2 1 0,-2 5 0,-1-1 0,3-3 0,2-3 0,9-4 0,-3-13 0,5 0 0,2-9 0,0-22 0,0-22 0,0-14 0,2-10 0,2-3 0,3-6 0,-1-12 0,-6-11 0</inkml:trace>
  <inkml:trace contextRef="#ctx0" brushRef="#br0" timeOffset="1418">3232 558 12287,'-19'-20'0,"8"7"0,4 0 0,9 7 0,11-5 0,14 0 0,7 0 0,21 0 0,6-6 0,9 1 0,10 1 0,5-11 0,9 11 0,-5 0 0,-2-3 0,-32 9 0,1 1 0,0-2 0,-1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6:48.5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675 253 12287,'-2'-20'0,"-2"1"0,-3-1 0,-2 9 0,3 5 0,1 4 0,-5 4 0,-1 4 0,0 7 0,-2 14 0,-7 7 0,1 10 0,-1 8 0,-6 14 0,-3 8 0,-1 8 0,-5 10 0,17-40 0,-1 2 0,-1 5 0,-1 0 0,-1 3 0,0 0 0,0-1 0,-2 0 0,-1 1 0,-2-2 0,4-8 0,0-2 0,2-2 0,1-2 0,-15 35 0,3-9 0,10-18 0,4-10 0,14-21 0,4-9 0,9-17 0,13-25 0,4-11 0,6-11 0,12-20 0,2-6 0,-3-5 0,-1-8 0,-20 43 0,1-2 0,0-1 0,0-2 0,-2 0 0,-1 0 0,-2-1 0,-1-1 0,1-4 0,-1-1 0,-3 2 0,-2 1 0,0 1 0,-2 1 0,-2 1 0,-1 0 0,1 0 0,-1 3 0,2-25 0,0 16 0,0 12 0,-3 11 0,-6 26 0,-2 7 0,-5 6 0,5 12 0,-4-3 0,4 6 0,2 8 0,6 3 0,3 11 0,-1 5 0,1 6 0,4 7 0,-6 7 0,-1 5 0,3 6 0,-5 5 0,7 3 0,0-2 0,0 0 0,-4 10 0,3-12 0,1 0 0,0-7 0,0 0 0,4-24 0,-2-7 0,3-4 0,-5-2 0,2-17 0,2-9 0,-6-7 0,8-12 0,-6-3 0</inkml:trace>
  <inkml:trace contextRef="#ctx0" brushRef="#br0" timeOffset="165">244 1233 12287,'-39'-20'0,"8"1"0,3 6 0,8 0 0,3 0 0,6-7 0,11 0 0,17 1 0,18-1 0,9 1 0,8-1 0,7-4 0,6 0 0,7 2 0,4-2 0,11 0 0,5 7 0,2 4 0,-3 6 0,-39 6 0,1 0 0,-3 1 0,0 0 0</inkml:trace>
  <inkml:trace contextRef="#ctx0" brushRef="#br0" timeOffset="533">1675 1076 12287,'-7'-19'0,"1"-1"0,-7 0 0,6 1 0,3-1 0,1 1 0,3-1 0,0 0 0,0 1 0,-2-1 0,-2 1 0,-3-1 0,3 0 0,-5 1 0,1 1 0,-3 5 0,-2 5 0,-9 8 0,-2 2 0,-2 4 0,-9 7 0,2 16 0,-2 8 0,3 6 0,-10 10 0,8-6 0,-1 4 0,-2 3 0,8-6 0,3 0 0,7-3 0,6 1 0,4-7 0,11-8 0,7-3 0,10-4 0,12-9 0,15-4 0,6-2 0,4-5 0,12-10 0,4-7 0,4-7 0,2-6 0,1-4 0,-1-10 0</inkml:trace>
  <inkml:trace contextRef="#ctx0" brushRef="#br0" timeOffset="818">2204 959 12287,'-31'-18'0,"5"5"0,-4 4 0,8 3 0,-4-1 0,4-6 0,5 5 0,4-3 0,4 4 0,7-6 0,-5-2 0,5 4 0,-5-2 0,3 9 0,-2-3 0,-5 20 0,-9 9 0,0 6 0,1 7 0,-1 2 0,1 4 0,1 3 0,5 2 0,-2 6 0,6-6 0,0-3 0,1-1 0,3-5 0,12-3 0,8-5 0,9-7 0,7-1 0,8-14 0,2-3 0,5-2 0,4-4 0,11-4 0,4-7 0,-4-14 0,7-3 0</inkml:trace>
  <inkml:trace contextRef="#ctx0" brushRef="#br0" timeOffset="1716">2949 763 12287,'-20'0'0,"9"-9"0,-4 5 0,6-7 0,-2 2 0,-2-4 0,-6 6 0,-1 3 0,0 2 0,1 2 0,-3 0 0,-2 2 0,-2 5 0,-7 3 0,5 12 0,0 2 0,-1 2 0,-3 3 0,6-3 0,2 4 0,2 1 0,4 6 0,3-5 0,4 5 0,3 3 0,1-1 0,9 0 0,5-2 0,6-4 0,6 1 0,8-7 0,5-6 0,5-5 0,9-1 0,2-9 0,0-1 0,0-3 0,4-11 0,-4-4 0,0-6 0,0-8 0,-3 3 0,-8-8 0,-4-1 0,-7 3 0,-11-12 0,-4 7 0,-2 1 0,-5-3 0,-10 2 0,-9 0 0,-7 4 0,-4 3 0,-9-2 0,0 8 0,-6 7 0,-5 4 0,0 4 0,7 5 0,2-2 0,4-3 0,5 1 0,8 8 0,1 4 0,12-4 0,14 5 0,6-5 0,20-4 0,1-2 0,3-3 0,9-8 0,2 2 0,2-5 0,5-1 0,-8 1 0,1 3 0,-2 2 0,0-2 0,0 6 0,-7 0 0,0 1 0,-4 8 0,-7-2 0,-10 8 0,-8 5 0,-3 2 0,-7 7 0,0-1 0,0 1 0,-9 8 0,-4 3 0,-2 1 0,2 1 0,-5 0 0,8 6 0,-4 0 0,1 0 0,7 0 0,-5 1 0,2-3 0,5-5 0,2 3 0,2-9 0,0 0 0,0 3 0,2-10 0,4 3 0,8-7 0,3 1 0,3-8 0,-1-1 0,3-5 0,4-2 0,-2-2 0,9-7 0,2-11 0,2-10 0,0-5 0,-3-2 0,-1 0 0,2-4 0,0-9 0,-3 2 0,-5 0 0,-6 0 0,-1 0 0,0 4 0,-3-1 0,-4 1 0,-4 5 0,-9 6 0,0 7 0,0 4 0,0 3 0,0-1 0,-9 9 0,0 11 0,-4 13 0,5 5 0,-1 1 0,7 3 0,-7 2 0,2 4 0,1 3 0,-1 2 0,7 6 0,-2-2 0,-4-5 0,3 5 0,-3-4 0,4 2 0,2-2 0,0-3 0,2-6 0,4 2 0,3 0 0,6-8 0,-2-5 0,3-7 0,1-6 0,3-6 0,1-9 0,6-9 0,-6-7 0,6-8 0,3-9 0,0-2 0</inkml:trace>
  <inkml:trace contextRef="#ctx0" brushRef="#br0" timeOffset="2099">4105 586 12287,'0'-19'0,"0"6"0,-2 2 0,-5 2 0,5 5 0,-5 10 0,3-2 0,0 12 0,-3 3 0,3 5 0,2 9 0,2-5 0,0 3 0,0 4 0,0 2 0,-2 2 0,-3 0 0,-1 0 0,-3-6 0,5 0 0,-3-1 0,3-1 0,-5-3 0,2-8 0,3-1 0,0-8 0,-3-4 0,7-20 0,0-9 0,9-7 0,2-5 0,6-3 0,-2-3 0,7 1 0,4 0 0,0 0 0,-6 0 0,2-1 0,4 1 0,-4 2 0,6 2 0,-2 5 0,0 2 0,7 1 0,-7 10 0,-2 2 0,-2 2 0,-3 8 0,1 1 0,0 8 0,-1 9 0,-1 5 0,-3 4 0,-4 2 0,-2 2 0,-3 9 0,-6-3 0,0 5 0,0 2 0,0 7 0,0 0 0,-2-3 0,-5-1 0,-1 1 0,-8-1 0,6-7 0,1-5 0,2 3 0,7-7 0,9 0 0,2-6 0</inkml:trace>
  <inkml:trace contextRef="#ctx0" brushRef="#br0" timeOffset="2349">5183 18 12287,'-31'-11'0,"5"4"0,4 14 0,3 6 0,-1 7 0,1 6 0,-1 4 0,0 14 0,3 6 0,4 9 0,-4 10 0,6-1 0,0-1 0,4 1 0,5 10 0,2-4 0,0-4 0,0-7 0,7 2 0,1-14 0,3-4 0,2-10 0,5 3 0,-5-12 0,-5-15 0,-8-4 0,-8-27 0,-3-3 0</inkml:trace>
  <inkml:trace contextRef="#ctx0" brushRef="#br0" timeOffset="2515">4654 567 12287,'-31'0'0,"3"-9"0,17 5 0,4-10 0,7 4 0,9-6 0,11 3 0,8 2 0,11-4 0,0 4 0,1 3 0,5-6 0,3 8 0,2 2 0,5 1 0,-5 3 0,2 0 0,0 0 0,-1 0 0,5 9 0,-6 2 0</inkml:trace>
  <inkml:trace contextRef="#ctx0" brushRef="#br0" timeOffset="2682">5575 508 12287,'-13'0'0,"0"0"0,-3 0 0,6 6 0,-4 3 0,-1 2 0,0-5 0,0 8 0,2 1 0,-3 2 0,6 3 0,-1 2 0,0 2 0,0 2 0,7 6 0,-5-3 0,2 1 0,1 5 0,-1 0 0,7 0 0,0-5 0,0-2 0,9-1 0,2-8 0,2-1 0,0-5 0,0-5 0,7-8 0,-1-8 0,1-3 0</inkml:trace>
  <inkml:trace contextRef="#ctx0" brushRef="#br0" timeOffset="2815">5536 175 12287,'-27'-13'0,"1"-1"0,7 10 0,6-2 0,8 3 0,-3 6 0,8 3 0,0 7 0,17 5 0,5 1 0</inkml:trace>
  <inkml:trace contextRef="#ctx0" brushRef="#br0" timeOffset="3216">6065 390 12287,'-29'0'0,"8"0"0,-8 2 0,10 3 0,-1 1 0,1 10 0,-1-3 0,3 6 0,3 7 0,4-2 0,5 9 0,-1 2 0,1 2 0,3 2 0,2 2 0,0 1 0,0-3 0,0 5 0,0-12 0,0 5 0,2-9 0,3-6 0,1-6 0,3-14 0,-3-2 0,-1-11 0,6-13 0,0-4 0,0-3 0,2-2 0,6-6 0,1 0 0,-1 0 0,8-5 0,-1 3 0,-2 4 0,-3 0 0,8 2 0,1 0 0,3 5 0,-1 1 0,-1 3 0,4 9 0,-5 4 0,-1 6 0,-3 5 0,-9 6 0,-4 9 0,2 3 0,-8 16 0,-3 3 0,-1 2 0,-6 2 0,-1 1 0,-3-1 0,3 0 0,-5 0 0,3 0 0,2-2 0,1-4 0,3 2 0,3-9 0,3-4 0,7-7 0,13 0 0,7-8 0,13-18 0,4-11 0</inkml:trace>
  <inkml:trace contextRef="#ctx0" brushRef="#br0" timeOffset="3715">7221 292 12287,'-22'-17'0,"-4"4"0,4-3 0,-4 10 0,5-1 0,1 7 0,0 0 0,-1 3 0,-3 3 0,-3 7 0,-1 13 0,4 7 0,-2 2 0,2-2 0,-2 4 0,4-5 0,7 5 0,4 2 0,5 1 0,8-3 0,4-5 0,7-6 0,7-6 0,6-7 0,7-6 0,4-5 0,2-4 0,0-5 0,0-8 0,1-9 0,-1-4 0,0-7 0,-2 2 0,-4-2 0,1-2 0,-5-2 0,-3 2 0,-4 4 0,6 5 0,-13 8 0,-2 1 0,-2-1 0,-6 12 0,-12 8 0,-4 17 0,-9 18 0,1 8 0,-1 10 0,1 12 0,-1 9 0,3 9 0,4 8 0,5-40 0,0 1 0,4 2 0,0 0 0,-1 2 0,-1-1 0,-2 2 0,1 0 0,1 5 0,1 0 0,-2-7 0,1-1 0,-2-4 0,0 0 0,-9 39 0,-3-6 0,-1-9 0,-3-13 0,-3-9 0,-7-15 0,1-13 0,-2-9 0,2-8 0,-8-7 0,6-7 0,0-6 0,-2-4 0,3-11 0,1-5 0,7-4 0,4-2 0,5 0 0,3-1 0,8 3 0,4 5 0,2-5 0,0 4 0,2-2 0,4 2 0,8-10 0,12 4 0,6-3 0,5 1 0,11-5 0,7-2 0,8-2 0,9-4 0,-28 25 0,3 1 0,4-1 0,0-1 0,5 0 0,2-1 0,3-1 0,4-1 0,13-5 0,3-2 0,4-5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09.1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432 20 12287,'-30'0'0,"-1"0"0,7-2 0,-2-5 0,0 5 0,6-4 0,9 3 0,3 12 0,10 2 0,4 0 0,12 13 0,10-2 0,3 4 0,3 2 0,10 7 0,4-2 0,0 4 0,0 2 0,4 0 0,-4 0 0,0-2 0,0-4 0,-3 2 0,-5-7 0,-1 0 0,0 1 0,-8-5 0,-5-9 0,-5-4 0,-1-3 0,-9-1 0,-2-16 0,-12-4 0,-1-6 0,-2-8 0,-10-3 0,5-9 0</inkml:trace>
  <inkml:trace contextRef="#ctx0" brushRef="#br0" timeOffset="150">785 118 12287,'-22'-20'0,"-13"9"0,27-4 0,-19 9 0,10-1 0,-7 9 0,9 5 0,0 12 0,6 16 0,0 7 0,0 3 0,3 8 0,4-3 0,-3 4 0,-1 7 0,-7 2 0,4-4 0,0 0 0,1 0 0,-1-3 0,5-1 0,-5-7 0,-2-7 0,7 11 0,-14-28 0,7 13 0</inkml:trace>
  <inkml:trace contextRef="#ctx0" brushRef="#br0" timeOffset="317">1 706 12287,'0'-20'0,"0"1"0,0-1 0,0 1 0,0-1 0,4-6 0,9-2 0,13-1 0,9 1 0,20-7 0,6 2 0,6-6 0,7-7 0,9 7 0,4-2 0,2 8 0,5 5 0,-9 2 0,-4 8 0,-7 5 0,-20 5 0,3 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11.1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530 815 12287,'-9'-19'0,"0"6"0,-4 0 0,-4 8 0,4-1 0,2 6 0,0 6 0,0 7 0,0 5 0,5 10 0,-7 7 0,-3 9 0,-1 8 0,-3 11 0,-1 7 0,-3 4 0,-3 6 0,-5 10 0,3-3 0,-1-2 0,-5-5 0,0 5 0,3-20 0,6-10 0,4-9 0,9-18 0,0-9 0,8-10 0,-1-15 0,4-7 0,8-7 0,3-6 0,2-9 0,4-9 0,9-12 0,4-14 0,3-4 0,4-6 0,2-5 0,2-3 0,-20 42 0,1-1 0,0 0 0,-1-2 0,1-8 0,-1-1 0,1 4 0,0 1 0,-1-1 0,1 1 0,-1 2 0,1 0 0,-1 1 0,1 2 0,19-33 0,-2 9 0,-4 9 0,-5 18 0,-8 18 0,-3 17 0,-4 12 0,-6 15 0,-5 11 0,-2 14 0,0 4 0,0 6 0,-2 13 0,-2 7 0,-5 4 0,-2 3 0,4 12 0,-6 3 0,0-3 0,2-2 0,-6 7 0,6-9 0,0-8 0,5-7 0,-3-9 0,2-13 0,3-11 0,11-11 0,6-17 0,4-11 0,3-11 0,-1-15 0,3-9 0,4-8 0,7-9 0,2-7 0,2-9 0,-2-8 0,-1-7 0,6-6 0,-12 4 0,0 0 0,1-4 0,-14 38 0,0 0 0,-2 2 0,-2 0 0,-1-1 0,0-1 0,-2 1 0,1-2 0,5-5 0,0 1 0,6-40 0,0 7 0,-5 15 0,2 15 0,-15 48 0,5 17 0,-5 23 0,-2 14 0,0 16 0,-2 13 0,-2 4 0,-3 3 0,-6 3 0,4 1 0,1-2 0,-1 1 0,-6 8 0,4-3 0,-2-2 0,0-5 0,2 10 0,-5-12 0,6-2 0,1-8 0,2-1 0,7-19 0,2-9 0,5-6 0,0-9 0,10-11 0,7-9 0,4-8 0,5-7 0,6-8 0,9-10 0,2-1 0</inkml:trace>
  <inkml:trace contextRef="#ctx0" brushRef="#br0" timeOffset="699">1823 1129 12287,'-8'-11'0,"3"-4"0,-8 8 0,-2 3 0,-3-5 0,1 1 0,2-1 0,2 0 0,0 3 0,-7 6 0,0 0 0,1 0 0,-1 0 0,1 0 0,-1 0 0,0 8 0,-1 8 0,-3 7 0,-2 10 0,-1 4 0,6 5 0,-3 3 0,-2 8 0,-1 1 0,8 3 0,1-3 0,5 0 0,5-1 0,8-14 0,0-2 0,0-4 0,2-7 0,4-11 0,7-4 0,5-2 0,1-3 0,3-8 0,4-5 0,7-6 0,4-11 0,2-6 0,0-3 0,1-2 0,-1-12 0,0 7 0,0-1 0,0 0 0,-8-5 0,-3 0 0,-4 5 0,-4 6 0,4-6 0,-13 6 0,0 0 0,-3 9 0,-8 0 0,-2 12 0,-2 10 0,-3 8 0,-2 7 0,5 9 0,-5 0 0,-2-1 0,7 7 0,-5 3 0,3 1 0,-1 5 0,1-5 0,6 3 0,0 0 0,0-3 0,0 1 0,0-7 0,0 2 0,0-2 0,0-2 0,2-3 0,5 1 0,-3-9 0,9-5 0,2-4 0,3-2 0,1-2 0,1-4 0,2-7 0,4-5 0,-4-8 0,4-2 0,-5-3 0,-1-4 0,0-2 0,-1-2 0,-1 2 0,-5 4 0,2-1 0,-9 8 0,-1 2 0,-3 2 0,-2 2 0,0 1 0,-2 10 0,-5 9 0,5 9 0,-7 12 0,3 3 0,-1 2 0,-1 7 0,3-5 0,-1 1 0,1-1 0,3 5 0,2-7 0,-2-2 0,-4-2 0,3-3 0,-3 1 0,4-1 0,4-8 0,4-4 0,3-7 0,6-7 0,-2-6 0,3-4 0,1-12 0,3-1 0</inkml:trace>
  <inkml:trace contextRef="#ctx0" brushRef="#br0" timeOffset="832">2176 717 12287,'-20'0'0,"1"0"0,-1 0 0,3-2 0,2-2 0,1-3 0,10 1 0,4 6 0,11 0 0</inkml:trace>
  <inkml:trace contextRef="#ctx0" brushRef="#br0" timeOffset="1116">2568 149 12287,'-9'-11'0,"-2"-6"0,-2 15 0,0-5 0,0 5 0,2 11 0,5 4 0,4 6 0,2 7 0,0 5 0,0 10 0,0 5 0,0 6 0,0 5 0,-3 4 0,-3 2 0,-7 2 0,-5 14 0,-1-3 0,-1 0 0,1 0 0,-1 7 0,0-13 0,1-5 0,-1 0 0,3 1 0,4-12 0,6-12 0,5-10 0,4-1 0,5-10 0,6-3 0,11-14 0,2-4 0,0-11 0,2-6 0,3-20 0,8-4 0</inkml:trace>
  <inkml:trace contextRef="#ctx0" brushRef="#br0" timeOffset="1766">2803 1599 12287,'-11'-13'0,"5"0"0,4 0 0,4-9 0,4-4 0,7-6 0,11-5 0,5-5 0,-1-4 0,0-6 0,5-2 0,-5-3 0,1 3 0,-1-1 0,-11-4 0,-10 14 0,-5 1 0,-2 3 0,0 10 0,-2 7 0,-5 9 0,-6 9 0,-6 3 0,-5 3 0,-3 0 0,4 0 0,3 3 0,5 1 0,2 2 0,8 3 0,-1-2 0,12-5 0,7 2 0,7-8 0,6-9 0,2 2 0,7 0 0,-2 2 0,2 5 0,2 2 0,0 2 0,-2 0 0,-3 0 0,-8 2 0,2 5 0,-6 6 0,-7 4 0,-4 9 0,-9 2 0,0 3 0,0 4 0,-2 2 0,-5 2 0,-4 0 0,0 0 0,-6-2 0,4-2 0,-5-2 0,-1 2 0,6-5 0,2 1 0,2-3 0,5-4 0,-5-2 0,2-3 0,5-1 0,7-5 0,6-4 0,10-9 0,5-3 0,7-3 0,13-14 0,4-10 0</inkml:trace>
  <inkml:trace contextRef="#ctx0" brushRef="#br0" timeOffset="2099">3842 894 12287,'-9'-11'0,"5"-4"0,-9 8 0,6 1 0,-6 6 0,-2 0 0,0 2 0,-1 4 0,3 7 0,-2 5 0,0 4 0,0 2 0,4 4 0,2 2 0,-4 3 0,6 4 0,3-2 0,2-2 0,2-7 0,2 4 0,5-2 0,6-4 0,4-4 0,5-5 0,4-4 0,7-2 0,-3-3 0,3-8 0,0-2 0,-3-3 0,-2-14 0,-6 1 0,2-4 0,2-4 0,0 4 0,-8-7 0,-5 1 0,-7-1 0,-4 1 0,-2-5 0,0 4 0,0 3 0,-8 2 0,-5 6 0,-7 1 0,-6-1 0,-2 9 0,-7 3 0,4 1 0,3 1 0,-5-1 0,7 7 0,4 2 0,7 5 0,0-3 0,8 9 0,3 2 0,4-4 0,7 2 0,12-8 0,12 3 0</inkml:trace>
  <inkml:trace contextRef="#ctx0" brushRef="#br0" timeOffset="2466">4547 757 12287,'-10'-11'0,"-8"-7"0,5 5 0,2 5 0,-2-1 0,-2 0 0,-5 7 0,-6-5 0,-2 5 0,-5 4 0,7 3 0,4 1 0,-4 16 0,-2-2 0,0 4 0,-1 4 0,-3 0 0,5 7 0,6-2 0,5 2 0,1 2 0,6 2 0,1-2 0,-1-5 0,5 3 0,8-9 0,5-2 0,2-2 0,8-9 0,10-2 0,-1-2 0,0-5 0,7-4 0,0-6 0,4-7 0,0-5 0,9-8 0,-13-2 0,0-3 0,2-4 0,-4 1 0,-5-1 0,-9 4 0,-1 3 0,-9 2 0,-3 4 0,-6 0 0,-6 3 0,-8-5 0,-12 13 0,-6 0 0,-5 4 0,-3 5 0,3 2 0,3 0 0,1 0 0,9 2 0,-2 3 0,4 1 0,11 10 0,2-6 0</inkml:trace>
  <inkml:trace contextRef="#ctx0" brushRef="#br0" timeOffset="3099">4959 678 12287,'-17'2'0,"1"5"0,3 6 0,7 7 0,-5 6 0,0 4 0,0 1 0,5 6 0,-5-7 0,0 3 0,0 0 0,7-3 0,-5 5 0,2-5 0,1-1 0,-3-3 0,5-7 0,-3 1 0,1 0 0,6-12 0,2-10 0,4-13 0,7-9 0,11-11 0,5 2 0,-1-4 0,0-2 0,7 0 0,-2 0 0,2 0 0,-3-1 0,5 3 0,-4 3 0,2 3 0,-2 3 0,1 4 0,-5 9 0,-1 4 0,0 2 0,-4 5 0,-9 10 0,-4 7 0,-2 5 0,-2 8 0,-7 2 0,0 3 0,0 3 0,0 1 0,-3 0 0,-1-4 0,-2-3 0,-3 5 0,4-7 0,-3-2 0,-3-3 0,4 3 0,-4-2 0,3-4 0,-1-10 0,3 5 0,3-11 0,-1-2 0,8-13 0,9-11 0,5 1 0,4-10 0,2-2 0,2-2 0,6-2 0,-3 0 0,1-1 0,5 1 0,9-7 0,1 3 0,-1 4 0,-3 4 0,3 7 0,-3-1 0,-4 10 0,0 1 0,-9 10 0,-1 1 0,-8 7 0,-6 7 0,3 10 0,-8 11 0,1 3 0,0 4 0,-3 2 0,-6 2 0,0 2 0,0 5 0,0-5 0,-2 7 0,-2-4 0,-3-5 0,-6 9 0,4-13 0,1-3 0,-1-1 0,2-5 0,7-6 0,-2-3 0,-4-4 0,3-4 0,-5-9 0,8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15.9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314 1255 12287,'-9'-11'0,"7"4"0,-4 14 0,1 10 0,1 14 0,-3 4 0,3 6 0,-5 18 0,1 4 0,-3 9 0,-4 8 0,-3 10 0,-1-1 0,-1 2 0,0 3 0,11-43 0,-1 0 0,-10 36 0,1-8 0,-1-7 0,7-7 0,0-8 0,0-5 0,2-6 0,2-14 0,9-3 0,-2-5 0,-5-5 0,5 5 0,-6-22 0,8 5 0,0-14 0,0 5 0,0-7 0,2 9 0,4 0 0,-1 0 0,8 0 0,2 0 0,2 0 0,5 0 0,2 0 0,2 0 0,11-6 0,2-1 0,12 3 0,5 2 0,14 2 0,10-2 0,14-3 0,-44 2 0,2 0 0,9-2 0,0 1 0,2 2 0,1 0 0,3-2 0,1-1 0,0 0 0,1-1 0,4 1 0,0-1 0,-4-1 0,-1-1 0,2 1 0,-1 1-54,2-2 0,0 1 1,3-2-1,0 0 1,-9-1-1,-2 1 1,-2 0-1,-2 0 54,-3 2 0,-1 1 0,6 1 0,-2 1 0,-8 4 0,-2 0 0,45 0 0,-9 0 0,2 0 0,-11 0 0,2 0 0,5 0 0,2 9 0,-6 2 0,-8 2 0,1 0 0,11-6 0,-7 6 0,0 0 0,1-2 0,8-3 0,-9-8 0,2 0 0,5 0 0,11 0 0,-5 0 0,-6-2 0,-5-4 0,0 4 0,-14-7 0,-6 2 0,-3 1 0,-12-7 0,3 6 0,-5 3 107,-1 2 0,-8 2 1,-1 0-1,-3 0-107,-4 0 0,-2 0 0,-3 0 0,-8 0 0,-2 0 0,-24-7 0,-7 1 0,-6 1 0,-5-6 0,-6 0 0</inkml:trace>
  <inkml:trace contextRef="#ctx0" brushRef="#br0" timeOffset="734">157 490 12287,'3'-11'0,"1"3"0,5-1 0,2-4 0,-7 2 0,5-2 0,-1-2 0,3-3 0,9-1 0,-9 8 0,6 2 0,-15 11 0,5 7 0,-5 8 0,-2 7 0,-2 11 0,-5 2 0,-4 9 0,0 6 0,-6 18 0,4-5 0,-4 9 0,-3 5 0,-6 6 0,0 2 0,2-2 0,2-5 0,2 7 0,3-13 0,4-2 0,6-2 0,-1-7 0,1-8 0,3-5 0,2-2 0,2 4 0,0-4 0,0-3 0,0-3 0,0 6 0,0-11 0,0 0 0,0 0 0,0 2 0,0-11 0,0 3 0,0-7 0,0 2 0,0-4 0,0-14 0,0-8 0,0-15 0,2-11 0,2 0 0,3-2 0,8-3 0,-4-17 0,8-2 0</inkml:trace>
  <inkml:trace contextRef="#ctx0" brushRef="#br0" timeOffset="1800">334 196 12287,'-20'0'0,"1"-6"0,-1-1 0,7 1 0,0 6 0,11 0 0,2 0 0,17 0 0,16 0 0,6 2 0,7 4 0,12-1 0,17 6 0,7-3 0,10-3 0,-41-1 0,2 0 0,4 0 0,2-1 0,4-1 0,2 0 0,6 0 0,2-1 0,3-1 0,0 0 0,5 0 0,-1 0 0,1 0 0,0 0-94,-4 0 0,2 0 0,11-4 1,-1-1-1,-10-1 0,-1-1 0,1-2 1,1 0 93,-3 0 0,0-1 0,-2 1 0,-2 0 0,-3 1 0,-2 1 0,-3 1 0,0 1 0,1 1 0,-1-1 0,-1 2 0,-2 0 0,-4 3 0,0 0 0,-3 0 0,1 0-17,-3 0 0,0 0 1,5 0-1,0 0 1,40 0-1,0 0 17,-5 0 0,-1 0 0,-9 0 0,-7 0 0,-6 0 0,-1 0 0,-17 0 0,1 0 0,-8 0 0,6 0 0,-19 0 0,-3 0 0,-6 0 0,4 0 0,-1 0 0,-2 0 0,-9 0 0,-2 0 371,2 0 1,3 0-372,1 0 0,-1-2 0,-3-3 26,-2-1 1,-6-1 0,6 5 0,2-2-27,2-3 0,-4-6 0,0 7 0,3-1 0,1-2 0,9 5 0,0-7 0,0 2 0,3 5 0,-5-5 0,6 3 0,-1 2 0,-6 1 0,-1 3 0,-2 0 0,-1 0 0,1 0 0,0 0 0,-1 0 0,1 0 0,-1 0 0,1 0 0,0 0 0,-7 3 0,0 1 0,2 2 0,-4 7 0,2-6 0,2-3 0,-4 5 0,2-2 0,2-3 0,-4-2 0,2 0 0,3 5 0,1-3 0,3 9 0,-7-8 0,0 1 0,2-4 0,-4 5 0,0 2 0,-2 1 0,-3-3 0,-6 6 0,0 0 0,0 7 0,-2-1 0,-2 1 0,-5 0 0,-2-1 0,0 1 0,-4-1 0,4 3 0,2 4 0,-6-2 0,2 9 0,-5 2 0,-1 2 0,6 8 0,0 6 0,-3 3 0,-1 7 0,-3 2 0,1 0 0,-1 5 0,1 4 0,1 8 0,3-8 0,4 2 0,2-2 0,3 0 0,6-9 0,0-2 0,0 2 0,0-2 0,0-4 0,0-3 0,0 1 0,0 3 0,0-8 0,0 1 0,0-4 0,0 14 0,0-17 0,-2 0 0,-5 1 0,3 3 0,-7-6 0,0-8 0,0-3 0,7 2 0,-3-7 0,3-5 0,-3-5 0,5 1 0,-7-13 0,12 7 0,3-2 0,-4-2 0,16-7 0,-7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19.8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3147 334 12287,'-8'-11'0,"3"-4"0,-8 8 0,9 1 0,-3-1 0,14 1 0,6 1 0,13 3 0,7 2 0,4 0 0,2 0 0,9 0 0,4 0 0,5 0 0,2 0 0,6 0 0,2-2 0,1-2 0,-1-3 0,3 0 0,-9 5 0,-7-2 0,-3-3 0,-8-1 0,-10 3 0,-7-1 0,-4 1 0,-11 3 0,-11 2 0,-16 0 0,-5 0 0,-6 0 0,-12 0 0,2 0 0,-2 0 0,-5 0 0,-6 2 0,2 3 0,1 4 0,-1 1 0,-5-5 0,5 3 0,1-1 0,-1 0 0,2 1 0,7-3 0,0 1 0,-1-1 0,8-1 0,1 0 0,3 3 0,4-3 0,9-2 0,2-2 0,8 0 0,5 0 0,16 0 0,7 0 0,1 0 0,9-2 0,2-2 0,2-3 0,2 1 0,0 4 0,1-3 0,-1-1 0,0-3 0,0 5 0,-2-3 0,-4 3 0,2 1 0,-9 3 0,-2 0 0,-2 0 0,-12 0 0,-5 0 0,-18 0 0,-13 0 0,-9 0 0,-4 0 0,-3 0 0,-1 3 0,-3 3 0,-9-4 0,3 5 0,-2-5 0,1-2 0,-1 0 0,8 0 0,3 0 0,1 0 0,3 0 0,2 0 0,4 0 0,7 0 0,5 0 0,1 0 0,0 0 0,9 0 0,5 0 0,12 0 0,-1 0 0,8 0 0,-9 2 0,5 3 0,0 1 0,-7 3 0,7-3 0,-1 5 0,5 0 0,-2 13 0,2-4 0,3 2 0,1-1 0,3 8 0,1 3 0,3 3 0,2-2 0,3 10 0,-5-3 0,4 1 0,2 0 0,1 5 0,6 0 0,-2-3 0,0-1 0,6-3 0,-8 0 0,2-2 0,-3-4 0,5-5 0,-6-8 0,1-1 0,1 1 0,-11-7 0,0-2 0,-7-3 0,-2-1 0,-2-9 0,-5-5 0,-6 5 0,-6-4 0,-7 3 0,2-3 0,-2-3 0,-2-2 0,4 7 0,0-5 0,2 1 0,-4 3 0,6-8 0,1 0 0,6-15 0,0-3 0</inkml:trace>
  <inkml:trace contextRef="#ctx0" brushRef="#br0" timeOffset="2432">4049 334 12287,'0'-20'0,"0"1"0,0 6 0,0 0 0,0 8 0,0-4 0,-2 9 0,-3 3 0,-1 3 0,-9 5 0,2 11 0,-5 4 0,-1 7 0,-1 10 0,-2 5 0,-2 2 0,-2 5 0,-9 1 0,5 3 0,-1 0 0,5 0 0,4-5 0,3-4 0,1-8 0,5-5 0,-4 4 0,17-28 0,-2-2 0,6-13 0,11-3 0,0-10 0,7-4 0,4-5 0,1-9 0,-6 5 0,3-3 0,2-4 0,1-2 0,-8-2 0,1-2 0,-1-5 0,5 5 0,-2-7 0,-5 2 0,1 0 0,-3 0 0,0 9 0,-4 5 0,-2 6 0,-2 4 0,-10 11 0,-3 7 0,-7 8 0,-5 7 0,-1 11 0,-1 2 0,1 2 0,-8 9 0,1-3 0,2 3 0,3-2 0,1 4 0,0-5 0,1 5 0,-1 3 0,1-8 0,-1-1 0,3-3 0,3-4 0,-1 4 0,9-1 0,-10-1 0,23-18 0,-1-8 0,1-2 0,0-11 0,-5-2 0,4-3 0,1-3 0,-3-5 0,-4 4 0,-4-4 0,-5 4 0,-2 2 0,-2-6 0,-6 0 0,-1 0 0,0-2 0,-6 4 0,0-7 0,0 1 0,-2-1 0,6 7 0,-4-2 0,4 4 0,2 3 0,1 1 0,-1 3 0,1 2 0,-1 9 0,9-5 0,2 9 0,9 9 0,0 6 0,0 9 0,3-2 0,3 6 0,5-2 0,0 0 0,6 7 0,-4-5 0,7 0 0,6 1 0,-4 3 0,6-3 0,-2-1 0,0 0 0,7-2 0,-7-6 0,-2 0 0,-2-1 0,-2-6 0,-1 0 0,-8-10 0,-4-3 0,-21-9 0,-7-13 0,-8-2 0,-5-2 0,-1 0 0,-2 6 0,2-2 0,0-4 0,-6 5 0,8-8 0,-4 3 0,-2 0 0,2-2 0,4 4 0,7-2 0,4 2 0,5 2 0,1 4 0,3 5 0,9-4 0,-2 21 0,10-1 0,5 5 0,1 7 0,1 9 0,5 5 0,-3-1 0,2 0 0,-4 7 0,2-4 0,2-1 0,3-4 0,1 3 0,1-1 0,-1-2 0,1-4 0,0 6 0,-1-13 0,1 1 0,-1-10 0,1 1 0,-9-7 0,-5-7 0,-3-6 0,-6-4 0,-5-5 0,-10-2 0,-6-2 0,-8 0 0,3 6 0,1 0 0,0 1 0,-5-1 0,5 1 0,-1 1 0,1 5 0,2 4 0,6 7 0,1-2 0,-1-3 0,7 1 0,0 6 0,11 9 0,2 1 0,11 4 0,6-1 0,3 0 0,2 4 0,4-2 0,6-2 0,-1-8 0,-1 3 0,1-1 0,-1 0 0,-4-1 0,5-6 0,-3 0 0,-4 0 0,-2-2 0,-2-5 0,-1-4 0,1 1 0,-9-8 0,-3 5 0,-1-4 0,-1-3 0,1-6 0,-7 0 0,-2 2 0,-5 2 0,-4-4 0,-6 0 0,4 2 0,-5 11 0,10 6 0,-5 14 0,6 6 0,5 13 0,2 9 0,0 6 0,0 5 0,6 6 0,3-6 0,0-3 0,0-1 0,-3-3 0,-4 0 0,3-2 0,1-4 0,1-5 0,-5-8 0,4-1 0,-3-8 0,5-4 0,-8-14 0,0-6 0,0-4 0,0-5 0,3-2 0,3-2 0,-4-9 0,7 2 0,-3-4 0,1-2 0,0 0 0,-5 0 0,2 0 0,3-1 0,-1 3 0,-6 3 0,0 1 0,0-2 0,0 7 0,-2-1 0,-5 1 0,-3 15 0,-10 0 0,0 9 0,1 4 0,-1 2 0,1 4 0,-1 10 0,0 8 0,1 0 0,-1 8 0,1 3 0,-1 2 0,7 2 0,2 0 0,2-2 0,5-4 0,2 2 0,2-7 0,2 1 0,4-1 0,-1-8 0,8-10 0,2-1 0,3-5 0,1-1 0,3-3 0,2 0 0,2 0 0,0-9 0,-4-4 0,2-7 0,2-6 0,0 2 0,-4-6 0,0-1 0,-3 1 0,5-3 0,-11-4 0,3 2 0,-3 3 0,2 1 0,-9-4 0,-1 3 0,-5 8 0,-7 0 0,-6 8 0,-4 8 0,-3 10 0,-2 4 0,-4 7 0,4 7 0,-4 6 0,5 7 0,1 4 0,7 4 0,0 3 0,0 2 0,2-3 0,2 5 0,9-2 0,0-3 0,0-1 0,0-12 0,2-2 0,5-4 0,6-4 0,-2 2 0,2-16 0,2-1 0,3-3 0,1-4 0,1-5 0,-1-6 0,1-4 0,0-5 0,-3-2 0,-4-2 0,4-7 0,-3 5 0,1-3 0,-2-4 0,2 1 0,-8-1 0,-1 2 0,3-2 0,-7 7 0,5 0 0,-5 2 0,-2-1 0,-9 1 0,-4 7 0,-4 1 0,-3 5 0,0 4 0,-1 9 0,-3 3 0,-3 3 0,-1 5 0,4 9 0,-2 1 0,2 6 0,2-3 0,3 8 0,-1 1 0,1-3 0,8 5 0,4-9 0,5-2 0,2-2 0,0-2 0,0-1 0,0 1 0,2-7 0,5 0 0,4-11 0,8-2 0,-8-9 0,-4-10 0,-5-1 0,-2 1 0,0-1 0,0 0 0,0 1 0,0-1 0,-2 1 0,-5-1 0,-4 0 0,-8 1 0,-1-1 0,0 1 0,1-1 0,-3 0 0,-2 3 0,-2 4 0,0-2 0,6 6 0,1-2 0,-1-4 0,0 6 0,1 3 0,-1-5 0,9 9 0,5-5 0,12 11 0,7 3 0,5-1 0,1-6 0,1 0 0,0 0 0,6 0 0,0 0 0,-2-2 0,-2-4 0,4 4 0,0-5 0,-2 3 0,-2-3 0,-3 5 0,1-5 0,-9 5 0,-7 2 0,-15 0 0,-11 0 0,-6 0 0,2 2 0,-7 5 0,-2 4 0,-2 0 0,0 4 0,2-8 0,5-1 0,2 3 0,2-7 0,6 7 0,0-1 0,7-5 0,0 3 0,18-4 0,1 0 0,9 3 0,5 1 0,8 1 0,5-7 0,4 2 0,2 5 0,3-3 0,1 7 0,3 0 0,-3 0 0,7 2 0,1 6 0</inkml:trace>
  <inkml:trace contextRef="#ctx0" brushRef="#br0" timeOffset="3283">325 255 12287,'-9'-19'0,"7"-1"0,-15 9 0,15 5 0,-7 15 0,0 10 0,7 9 0,-7 14 0,1 4 0,-5 6 0,2 4 0,0 5 0,0 3 0,0 1 0,7 7 0,-5-5 0,2 1 0,1-1 0,-7 3 0,6-11 0,3-11 0,2-11 0,2-2 0,0-9 0,0-11 0,0-15 0,0-2 0,0-11 0,0-5 0,0-6 0,6 0 0,1-10 0,-1-6 0,3-3 0,-7-5 0,7 2 0,-3-4 0,1 0 0,6-7 0,-6 5 0,-3-2 0,-2 1 0,5-8 0,-1 7 0,-1 4 0,-3 6 0,-2-4 0,2 14 0,2 1 0,3 2 0,2 5 0,-5 7 0,5-1 0,1 0 0,4 3 0,7 2 0,3 2 0,2-2 0,9-1 0,-2 1 0,4 2 0,2-2 0,7 4 0,2 0 0,-2 2 0,-5 5 0,2 2 0,-12 2 0,-1 0 0,-3 8 0,-12 5 0,-4 5 0,-3 2 0,-1-1 0,-7 3 0,0 4 0,-9-4 0,-2 6 0</inkml:trace>
  <inkml:trace contextRef="#ctx0" brushRef="#br0" timeOffset="3483">266 608 12287,'-28'11'0,"-5"-4"0,5 4 0,0-9 0,17 6 0,11-8 0,15 0 0,9-2 0,9-4 0,6-5 0,7-9 0,6 3 0,5 4 0,1-5 0,1 7 0,-2-2 0,-5 0 0,-4 9 0,-9-3 0,-2 5 0,-4 2 0,4 0 0,-7 0 0</inkml:trace>
  <inkml:trace contextRef="#ctx0" brushRef="#br0" timeOffset="3665">129 1079 12287,'-26'2'0,"0"4"0,0-3 0,6 5 0,1-8 0,8 0 0,13 0 0,17 0 0,12 0 0,6 0 0,4-6 0,5-3 0,6-2 0,5-4 0,2 4 0,2 0 0,2 0 0,2 0 0,9-2 0,-4-6 0</inkml:trace>
  <inkml:trace contextRef="#ctx0" brushRef="#br0" timeOffset="4133">1168 765 12287,'-9'-11'0,"5"-4"0,-9 8 0,6-6 0,-6 7 0,-2 1 0,-3 3 0,5 2 0,0 0 0,-2 0 0,-2 0 0,-9 2 0,-1 5 0,3 6 0,3 4 0,-3 3 0,0 2 0,2 2 0,-2 2 0,7 2 0,4-4 0,0 2 0,2-2 0,2 5 0,9-3 0,0-2 0,2-3 0,5-3 0,6-5 0,4-4 0,3-9 0,1-3 0,6-3 0,3-11 0,7-12 0,-2 1 0,-2 0 0,-3-7 0,5 2 0,-2-4 0,1-2 0,-3-9 0,2-4 0,-3-5 0,-6-2 0,9-8 0,-14-5 0,3-2 0,0 2 0,-5-2 0,-1 11 0,-6 6 0,-1 9 0,-2 16 0,-10 8 0,-3 8 0,2 8 0,-7 10 0,2 4 0,-6 5 0,4 9 0,-2 2 0,0 4 0,2 2 0,-4 7 0,4-2 0,2 1 0,-6 10 0,4 4 0,-2 0 0,0 0 0,2 6 0,-4-2 0,4 5 0,2 2 0,2 0 0,5 2 0,-2 0 0,-3-3 0,1-3 0,8-16 0,5-2 0,6-4 0,4-7 0,3-13 0,-1-7 0,1-3 0,8-3 0,3 0 0</inkml:trace>
  <inkml:trace contextRef="#ctx0" brushRef="#br0" timeOffset="4317">1540 745 12287,'-11'-8'0,"-6"6"0,8-5 0,-4 14 0,4-3 0,7 11 0,-2 5 0,-3 4 0,1 2 0,6-4 0,0 2 0,0 2 0,0 0 0,0-4 0,0 4 0,0-4 0,0 4 0,0-5 0,9-10 0,4-4 0,4-5 0,3-2 0,-1 0 0</inkml:trace>
  <inkml:trace contextRef="#ctx0" brushRef="#br0" timeOffset="4466">1658 393 12287,'-20'-9'0,"1"7"0,-1-7 0,0 9 0,10 0 0,1 0 0,26 0 0,5 0 0</inkml:trace>
  <inkml:trace contextRef="#ctx0" brushRef="#br0" timeOffset="4699">1991 177 12287,'-20'-11'0,"1"-6"0,8 15 0,0-3 0,7 16 0,-3 9 0,1 12 0,6 3 0,0 9 0,0 8 0,0 5 0,0 4 0,0 2 0,0 2 0,-7 14 0,1-8 0,1-5 0,3-10 0,2-1 0,0-9 0,0-3 0,0-2 0,-2-17 0,-2-4 0,-3-3 0,-2-8 0,3-2 0,-7-5 0,-5-20 0,-1-3 0</inkml:trace>
  <inkml:trace contextRef="#ctx0" brushRef="#br0" timeOffset="4799">1717 922 12287,'-11'-31'0,"-7"-6"0,14 16 0,-7-6 0,2 6 0,3 1 0,6 0 0,9 3 0,6 4 0,9 4 0,8 1 0,14-1 0,9-6 0,6 4 0,4 2 0,13-4 0,-1 6 0,3 3 0,5 2 0,13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26.37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373 647 12287,'-2'-20'0,"-5"1"0,5 6 0,-4 0 0,-5 8 0,9-4 0,-7 9 0,9 9 0,0 4 0,0 5 0,0 1 0,0 12 0,0 8 0,0 11 0,0 7 0,0 10 0,-2 5 0,-3 6 0,-1 7 0,-7 5 0,4 8 0,0-3 0,1-3 0,0-41 0,0 0 0,-3 47 0,-2 0 0,0-4 0,0 0 0,-6-10 0,-1-1 0,0-2 0,1-12 0,-1-3 0,1-10 0,-1-10 0,7 4 0,2-15 0,0-2 0,0-3 0,7-4 0,-5-8 0,1-5 0,5-4 0,-5-9 0,8-3 0,0-3 0,0 4 0,2-7 0,4 9 0,-1 0 0,8 0 0,2 0 0,2 0 0,3-2 0,0-3 0,-1-1 0,3-1 0,2 7 0,4-2 0,3-4 0,8 3 0,9-3 0,0 4 0,0 2 0,13 0 0,-3 0 0,3 0 0,0 0 0,7 2 0,4 2 0,4 5 0,2 2 0,14-7 0,4 3 0,0-3 0,-1 3 0,-38-6 0,2 0 0,-2 2 0,1 0 0,4-1 0,0-1-80,1-1 1,1 0 0,10-4 0,2-1 0,-4 0 0,0-1 0,4 0 0,2-1 79,2 0 0,1 1 0,4 2 0,-2 1 0,-7-2 0,-2-1 0,-1 2 0,0 0 0,-1 1 0,0 1 0,3 1 0,0 0 0,-9 1 0,-1 0 0,-4 0 0,0 0 0,-6 0 0,-1 0 0,0 0 0,-2 0 0,38 2 0,-5 3 0,-1 1 0,4 1 0,-6-5 0,-3 2 0,-3 3 0,15-1 0,-8-6 0,-4 0 0,-8 0 0,3 0 0,-19 0 0,-3 0 0,-2 0 0,-6 0 0,-9 0 0,-5 0 0,-2 0 0,-1 0 0,-6 0 0,5 0 0,3 0 0,3 0 0,-3 0 158,-1 0 0,0-6 1,7-1-1,-2 1-158,2-3 0,0 7 0,-1-7 0,-1 0 0,-9 1 0,0-8 0,-9 3 0,-6 7 0,-11-7 0,-5-2 0,-12-3 0,-12-1 0</inkml:trace>
  <inkml:trace contextRef="#ctx0" brushRef="#br0" timeOffset="916">99 392 12287,'-22'-20'0,"-4"3"0,13 4 0,4 4 0,-2 3 0,5-1 0,6 1 0,0 4 0,13-3 0,11-1 0,6-10 0,14 3 0,8-4 0,13-3 0,16 1 0,8-1 0,9 1 0,-42 9 0,1 0 0,7-3 0,3 0 0,7-1 0,2 2 0,3-1 0,1 2-109,6-1 0,0 2 0,2 4 0,1 1 0,-1 1 1,0 1-1,-2 2 0,0 0 109,-4 1 0,2 0 0,11 0 0,1 0 0,-12 0 0,-2 0 0,2 0 0,2 0 0,-2 0 0,1 0 0,2 3 0,-2 1 0,-2-1 0,-2 0 0,-4 0 0,0-1 0,0-1 0,-1 0 0,0 0 0,0 0 0,-4 1 0,0 0 0,-2 2 0,-1-1-49,-1-1 0,-1 0 0,7 0 0,-2-1 0,-10-1 0,-2 0 0,1 0 0,0 0 49,1 0 0,0 0 0,4 0 0,-1 0 0,-3 0 0,0 0 0,-4 0 0,-1 0 0,1 0 0,-2 0 0,-5-3 0,-2-1 0,38-3 0,-4 3 0,-5 2 0,0 2 0,-17 0 0,-6 0 0,-5 0 0,-6 0 0,-10 0 0,-3 0 0,-3 0 0,-8 0 0,-7 0 0,2 0 0,3-2 0,1-3 278,1-1 0,-3-3 1,-2 5-279,-2-3 0,-6-1 214,6 1 0,-6 5-214,6-5 0,-9 5 0,5 4 0,-9 5 0,6-3 0,1 11 0,-3 5 0,-2 4 0,-8 13 0,-3 2 0,-2 11 0,-4 7 0,-5 13 0,-6 8 0,-6 11 0,13-42 0,1 2 0,-2 7 0,0 1 0,0 3 0,-1 0 0,-1 2 0,0 0 0,-1 1 0,1 1 0,-1 0 0,2 0 0,3-4 0,1 0 0,2-4 0,0-1 0,0-4 0,1 0 0,2 3 0,1-1 0,-5 41 0,5-5 0,3-6 0,-5 4 0,6-13 0,1-2 0,-3-3 0,4-6 0,-5-8 0,-1-5 0,0-2 0,6 2 0,-1-9 0,2-6 0,-3-4 0,5-5 0,-7-7 0</inkml:trace>
  <inkml:trace contextRef="#ctx0" brushRef="#br0" timeOffset="1716">785 960 12287,'0'-30'0,"-7"8"0,1 9 0,-1 9 0,7-1 0,0 18 0,0 3 0,2 19 0,3 6 0,1 9 0,1 7 0,-7 6 0,0 4 0,0 5 0,0 9 0,-3-7 0,-1 4 0,-2 1 0,-8-5 0,8-16 0,-1-1 0,-1-5 0,6-6 0,-7-13 0,0-7 0,7-15 0,-5-11 0,5-2 0,2-12 0,0-3 0,0-7 0,0 0 0,0-9 0,0-1 0,0-3 0,0-5 0,-2-3 0,-2-6 0,-3 1 0,1-13 0,6 2 0,0-4 0,0-3 0,-7-10 0,1 2 0,1-3 0,3-3 0,2 8 0,0 8 0,0 10 0,0 10 0,9 2 0,4 18 0,4 2 0,5 5 0,2 3 0,4 6 0,3 1 0,1-4 0,8 4 0,-1 0 0,0 1 0,13-8 0,3 5 0,-3 1 0,-2 3 0,0 5 0,-8 2 0,-8 0 0,-3 0 0,-5 6 0,-6 3 0,-3 2 0,-4 4 0,-4 3 0,-9 3 0,0 3 0,0 3 0,-7-1 0,-1-5 0,-3 6 0,-11-6 0,-9 8 0</inkml:trace>
  <inkml:trace contextRef="#ctx0" brushRef="#br0" timeOffset="1899">706 1176 12287,'-19'2'0,"-1"5"0,0-5 0,1 7 0,10-9 0,9 0 0,11 0 0,15-3 0,9-1 0,6-5 0,5-1 0,9-1 0,-1-5 0,7 3 0,4-2 0,1 0 0,-8 0 0,1 4 0,0 2 0,-2 2 0,-5 7 0,4-8 0,-5-3 0</inkml:trace>
  <inkml:trace contextRef="#ctx0" brushRef="#br0" timeOffset="3599">1392 1313 12287,'-11'0'0,"-6"0"0,6 2 0,-6 7 0,3 11 0,-3 1 0,4 12 0,-4 4 0,-3 7 0,7 6 0,0 9 0,0-3 0,2-3 0,-4 1 0,8-8 0,3-3 0,2-1 0,10-14 0,5-6 0,5-9 0,1-5 0,3-1 0,2-9 0,4-5 0,3-6 0,-1-4 0,5-5 0,-4-4 0,-3-7 0,-2-4 0,-4-2 0,0 2 0,-3 4 0,5-10 0,-11 4 0,3-3 0,-3 1 0,2-5 0,-9 0 0,1 3 0,2 1 0,-7 5 0,4 3 0,-3 3 0,-3 3 0,0-5 0,0 7 0,0 2 0,0 2 0,0 9 0,2 2 0,4 3 0,-4-8 0,7 14 0,-9-4 0,0 12 0,0-1 0,0 8 0,0 2 0,-6 2 0,-3 3 0,0-1 0,0 1 0,1 0 0,3-1 0,-1 3 0,2 4 0,-5-2 0,2 9 0,3-1 0,2-1 0,2 4 0,0-7 0,0 3 0,0 3 0,0 1 0,0-2 0,0-5 0,0 1 0,0-8 0,2 5 0,4-4 0,5-4 0,9-5 0,-7-5 0,0-8 0,-9-2 0,3-4 0,-5-7 0,5-5 0,1-1 0,3-1 0,0 0 0,4-1 0,-2-3 0,3-2 0,-5-1 0,2 6 0,2-3 0,2-2 0,3-9 0,0 2 0,-1-4 0,1-2 0,-1 0 0,3-5 0,2-4 0,2-4 0,3-16 0,-6 10 0,4-1 0,-3 4 0,-5 1 0,-4 6 0,-2 0 0,3 0 0,-1 5 0,-2 8 0,-6 4 0,-5 3 0,4-7 0,1 3 0,-1 3 0,-6 3 0,0 11 0,-2 4 0,-4 2 0,1 3 0,-8 6 0,0 0 0,-6 0 0,-1 0 0,3 8 0,1 5 0,3 7 0,-2 6 0,-2 5 0,-5 10 0,-2 3 0,-2 1 0,0 16 0,6 2 0,0 7 0,1 4 0,-1 11 0,1-11 0,1-2 0,5-2 0,4 2 0,9-7 0,0-4 0,0-7 0,9-1 0,4-12 0,5-6 0,1-5 0,1-6 0,-1-9 0,1-4 0,0-2 0,1-2 0,3-7 0,2-3 0,-2-3 0,5-1 0,-1-10 0,2-7 0,5-4 0,0 2 0,0-7 0,-5-2 0,-1-2 0,6-11 0,-3-4 0,3-3 0,-2 3 0,-5-13 0,-6-3 0,2-10 0,2-7 0,0-6 0,-6 3 0,-3 3 0,-4 5 0,-4-1 0,-9 18 0,0 9 0,0 12 0,-2 14 0,-5 15 0,-6 6 0,2 5 0,-2 2 0,-2 0 0,-2 9 0,-3 4 0,2 7 0,5 6 0,-8 4 0,3 12 0,-1 6 0,-5 10 0,0 8 0,4 10 0,1 0 0,-1 5 0,0 8 0,3-2 0,2 0 0,2 0 0,8 3 0,-1-10 0,6-6 0,6-4 0,12-13 0,10-14 0,2-8 0,5-9 0,2-6 0,3-7 0,-1-7 0,0-4 0,7-4 0,-1-6 0,1-10 0,2-6 0,-7-11 0,16 5 0,-7-9 0</inkml:trace>
  <inkml:trace contextRef="#ctx0" brushRef="#br0" timeOffset="4315">3764 804 12287,'-18'-13'0,"3"2"0,2 2 0,0 2 0,-7 7 0,1 0 0,-1 0 0,9 3 0,2 3 0,1 7 0,6 5 0,-5 1 0,5 1 0,2-1 0,6 1 0,1 2 0,-1 2 0,3 2 0,-4 9 0,5-3 0,1 5 0,0 3 0,-4-3 0,6 0 0,0-2 0,-2-1 0,6 8 0,-4-10 0,2 3 0,-1-2 0,3 2 0,-4-7 0,4-2 0,3-4 0,0 6 0,1-12 0,6-1 0,1-2 0,5 2 0,-7-2 0,-5-8 0,-1 3 0,0 1 0,-3-5 0,-4 9 0,2-6 0,-8 6 0,-1-9 0,-6 5 0,0-9 0,-2-2 0,-4-3 0,-7-1 0,2-9 0,0 2 0,2-5 0,3 5 0,6 0 0,0-4 0,0-7 0,0-7 0,0-8 0</inkml:trace>
  <inkml:trace contextRef="#ctx0" brushRef="#br0" timeOffset="4865">3705 804 12287,'-33'0'0,"3"0"0,1 0 0,3 0 0,7 0 0,-1 0 0,0 0 0,12 0 0,8 0 0,15-7 0,13-2 0,3-1 0,4-6 0,8 1 0,3 0 0,-3 4 0,-1 2 0,4-4 0,1 4 0,1 1 0,0-1 0,-2 2 0,-5 7 0,5 0 0,6 0 0,-4 0 0,0 0 0,-2 0 0,0 0 0,-1 0 0,-5 0 0,-1 0 0,0 0 0,-9 0 0,-3 0 0,-6 0 0,-1 0 0,-9 0 0,-5 0 0,-12 0 0,2 0 0,-10 0 0,8 0 0,-7 0 0,-2 0 0,-3 9 0,-1 4 0,-1 5 0,0 8 0,-1 2 0,-3 3 0,-2 3 0,-9 6 0,2 5 0,-2 5 0,3 1 0,-6 5 0,6-4 0,-3 3 0,2-3 0,-2 3 0,9-10 0,5-1 0,5-3 0,1-10 0,9-5 0,1-4 0,3-3 0,2-8 0,0-2 0,0-9 0,7-9 0,-1-4 0,9-4 0,-4-3 0,9 0 0</inkml:trace>
  <inkml:trace contextRef="#ctx0" brushRef="#br0" timeOffset="7765">3626 921 12287,'-8'-19'0,"3"6"0,-6 0 0,3-3 0,-1 1 0,5 0 0,-5 4 0,-2 2 0,5-4 0,-7 7 0,-3 1 0,5-3 0,-2 1 0,-2 3 0,4 1 0,0 6 0,3 3 0,-5-1 0,6 8 0,3 2 0,1 2 0,3 3 0,0-1 0,0 1 0,0 0 0,3-1 0,1 1 0,3-1 0,8 1 0,-2-3 0,2-1 0,-2-3 0,5-7 0,-5 5 0,4-2 0,3-5 0,-1-2 0,1-2 0,-1 0 0,1 0 0,0-8 0,-1-5 0,1-5 0,-1-1 0,-1-1 0,-3-2 0,-2-2 0,2-2 0,-4-9 0,0 3 0,0-3 0,0 2 0,-7-2 0,3 9 0,-5 2 0,-2 2 0,-2 5 0,-5 4 0,-6 6 0,-4 5 0,-3 2 0,-2 2 0,-4 5 0,5 2 0,-8 6 0,3-2 0,0 2 0,0-4 0,6 2 0,1 0 0,-1-2 0,7 0 0,0-4 0,11-5 0,2 4 0,11-4 0,15-2 0,6 0 0,5 0 0,9-6 0,2-3 0,0 1 0,0-1 0,-2-4 0,-5 4 0,0 0 0,-1 1 0,1-1 0,-13 5 0,3-3 0,-16 0 0,0 7 0,-23 0 0,-12 0 0,-11 0 0,-6 7 0,-4 2 0,-3-1 0,-1 1 0,-8 6 0,6-4 0,-1 2 0,0 0 0,-2-2 0,8 5 0,7-6 0,5-1 0,-3-2 0,9-5 0,7 4 0,8-3 0,16 3 0,12-4 0,14-4 0,6-4 0,7-8 0,2 4 0,6-3 0,-4-1 0,-2 4 0,5-8 0,-6 7 0,1-2 0,0 0 0,-2 2 0,-7-2 0,0 7 0,-4 1 0,-9-1 0,-10 4 0,-25-5 0,-9 7 0,-5 7 0,-14-3 0,0 9 0,-7 0 0,0-2 0,-6 6 0,0-6 0,-2 2 0,0 0 0,8-2 0,-4 5 0,5-3 0,3 2 0,-1-4 0,13 0 0,-3-3 0,16 1 0,2-2 0,13-5 0,11 4 0,11-4 0,6-2 0,7-2 0,11-4 0,4-5 0,0 0 0,4-4 0,-8 6 0,-3 0 0,-1 1 0,1-5 0,-1 4 0,-5 0 0,0 0 0,-7 3 0,1 6 0,-3 0 0,-2 0 0,-17 0 0,-11 0 0,-14 0 0,-7 0 0,-14 2 0,0 5 0,-7 3 0,0 1 0,-4 7 0,1-7 0,-4 2 0,-3 0 0,6-2 0,0 4 0,5-2 0,3 2 0,-1 0 0,13 1 0,2-3 0,4 2 0,4-4 0,14 2 0,0 0 0,6-2 0,7 4 0,12-8 0,6-3 0,5-2 0,7-2 0,5 0 0,2 0 0,-3 0 0,5-8 0,-2-6 0,-3-3 0,-1-3 0,1 3 0,-1 0 0,-5-1 0,0-4 0,-7-2 0,1 5 0,-3 1 0,-4 5 0,-2-4 0,-3 4 0,-3-2 0,-10 2 0,-8 10 0,-20 14 0,-2 5 0,-2 5 0,-13 5 0,4 1 0,0 3 0,-2 1 0,0 3 0,-2-5 0,2-1 0,4 0 0,5-2 0,8-8 0,3-3 0,4-2 0,2-8 0,5 1 0,6-4 0,0-4 0,13-4 0,11-8 0,-3-3 0,8-5 0,-3-2 0,0-2 0,7 0 0,-5 4 0,0-2 0,0-2 0,5-6 0,-5 3 0,1 1 0,-1 0 0,7-7 0,-5 4 0,1 1 0,-5 4 0,-4 6 0,-3 7 0,1 6 0,-11 7 0,-9 7 0,-18 6 0,-14 13 0,-5 9 0,-3 9 0,-5 3 0,-1 8 0,2-3 0,3 3 0,-3 1 0,3 1 0,6-5 0,5-6 0,-1 0 0,9-5 0,5-4 0,13-13 0,4-4 0,8-10 0,12-12 0,0-4 0,-1-7 0,10-5 0,1-4 0,1-1 0,-5-4 0,2-5 0,-2 3 0,-2 1 0,-2 0 0,4-7 0,0 2 0,-4-2 0,-7 3 0,7-10 0,-7 8 0,-2 1 0,-2 2 0,2-1 0,-6 6 0,-3 10 0,-11 16 0,-6 11 0,-11 15 0,-4 7 0,-2 4 0,-1 9 0,-4 2 0,3 0 0,-3 0 0,0 4 0,0-6 0,5-3 0,1-2 0,-3-8 0,6-2 0,2-3 0,11-2 0,4-17 0,11-7 0,5-9 0,6-4 0,11-8 0,2-7 0,0 0 0,2-3 0,-6 5 0,6-8 0,-2-3 0,0-2 0,7-2 0,-5-1 0,1 1 0,-1 0 0,5-7 0,-5-2 0,0 3 0,1 3 0,-5 1 0,-9 15 0,-2 2 0,-9 6 0,3 12 0,-16 15 0,-10 21 0,-12 7 0,-6 11 0,-2 6 0,-3 5 0,-1 0 0,-3 0 0,0 4 0,7-2 0,0-7 0,0-3 0,8-1 0,5-9 0,4-4 0,12-11 0,3-8 0,14-16 0,6-11 0,4-8 0,5 1 0,2-12 0,4 0 0,3-5 0,-7-2 0,2 0 0,-5 3 0,-1-3 0,0-2 0,-1-2 0,1-1 0,-1 1 0,-1 0 0,-5 2 0,-7 4 0,-3 7 0,-3 4 0,0 3 0,-3 10 0,-3 11 0,-7 14 0,-5 8 0,-1 10 0,-3-1 0,0 4 0,3 2 0,-5-2 0,11-2 0,-3-4 0,3-3 0,-2-2 0,6-6 0,-2-3 0,-4-4 0,4 2 0,0-6 0,1 0 0,-1 0 0,4-3 0,-6-6 0,-2 0 0,-3-9 0,-3-4 0,-3-4 0,-2-3 0,-1 1 0,8-1 0,-1 0 0,1 1 0,-1-1 0,0-2 0,1-4 0,-1 5 0,1-6 0,-1 6 0,11 10 0,9 4 0,3 5 0,10 2 0,2-2 0,2-5 0,5 5 0,2-7 0,2 3 0,-2-1 0,-2-8 0,-3 4 0,1-2 0,0 0 0,-1 7 0,1-7 0,-1-3 0,-6 1 0,-2 0 0,-2 2 0,-5-3 0,-4 8 0,-4-1 0,-5 3 0,-2-1 0,-2 0 0,-6 7 0,-3 0 0,-4 0 0,4 0 0,-6 0 0,2 0 0,0 0 0,-1 0 0,8 3 0,-1 1 0,1 3 0,6-1 0,2-4 0,2 5 0,2-5 0,7 15 0,0-4 0,0 5 0,7 8 0,2 2 0,2 1 0,4-1 0,2 7 0,3 0 0,-1 6 0,1 5 0,0-1 0,-1-5 0,1-3 0,-1-5 0,1 5 0,0-6 0,-1-3 0,1-8 0,-7 4 0,0-11 0,-9 0 0,5-13 0,-9-9 0,0-4 0,0-4 0,0-5 0,0-2 0,0-4 0,0-3 0,2-2 0,3-8 0,3-2 0,3-3 0,2-9 0,7 3 0,-1-5 0,1-1 0,0 3 0,-1 7 0,-1 11 0,-5 7 0,4 4 0,-15 17 0,5 9 0,-5 11 0,-2 6 0,0 12 0,-2 3 0,-3 5 0,-1 2 0,-9 1 0,4-1 0,-2 0 0,0 0 0,6 0 0,-6 1 0,0-3 0,2-5 0,-4 3 0,8-9 0,1-2 0,-3-2 0,7-9 0,-5 0 0,7-11 0,9-2 0,9-11 0,5-6 0,10-11 0,-5-5 0,1-2 0,-1 3 0,7-5 0,-2 2 0,1-7 0,-1-3 0,-5-1 0,-6 7 0,0-1 0,-2 1 0,1 9 0,-14 4 0,-3 4 0,-4 11 0,-8 7 0,-10 8 0,-6 9 0,-11 13 0,3 7 0,-5 4 0,-3 2 0,1 7 0,0 2 0,2 0 0,4 0 0,-2-1 0,9-3 0,5 2 0,5-3 0,1-4 0,9-4 0,1-2 0,3 8 0,2 9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46.60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312 490 12287,'-20'-7'0,"0"1"0,1-1 0,-1 7 0,1 0 0,-1 0 0,9 0 0,2 3 0,9 3 0,0 7 0,0 7 0,0 6 0,0 7 0,0 4 0,0 11 0,0 4 0,0 2 0,0-2 0,-6 9 0,-1-6 0,1-1 0,-3 3 0,7-9 0,-7-2 0,3-7 0,-1-7 0,1-3 0,6-10 0,0 1 0,0-9 0,0-5 0,0-12 0,0 1 0,0-8 0,0-2 0,0-2 0,0-3 0</inkml:trace>
  <inkml:trace contextRef="#ctx0" brushRef="#br0" timeOffset="282">174 588 12287,'-19'-9'0,"6"1"0,0-5 0,6-3 0,-6 10 0,6-10 0,-6 3 0,9 3 0,-2-4 0,6-1 0,6-2 0,7-1 0,13 1 0,7 0 0,4-5 0,4-2 0,5 2 0,4-2 0,0-2 0,13-7 0,-2 7 0,2 2 0,-2 2 0,0 9 0,-13 2 0,-2 3 0,-5 3 0,1 5 0,-18 7 0,-7 6 0,-6 4 0,-11 5 0,-2 2 0,-5 2 0,-12 18 0,-12-3 0</inkml:trace>
  <inkml:trace contextRef="#ctx0" brushRef="#br0" timeOffset="515">116 902 12287,'-20'0'0,"0"0"0,-8 0 0,13 0 0,-5 0 0,14 0 0,-1 0 0,14 0 0,6 0 0,13-9 0,7-2 0,4-2 0,2 0 0,9 0 0,4-7 0,2 1 0,-1-1 0,8 0 0,-7 3 0,0 2 0,3 2 0,-2 8 0,-1-1 0,-6 4 0,-7 2 0,12-9 0,-12-2 0</inkml:trace>
  <inkml:trace contextRef="#ctx0" brushRef="#br0" timeOffset="1566">1135 706 12287,'-11'0'0,"-7"0"0,5 0 0,2 0 0,-2 0 0,7 0 0,-7 0 0,8 2 0,-3 2 0,-1 3 0,5 10 0,-7 1 0,2 8 0,5 4 0,-5 3 0,0 6 0,1 0 0,-1 0 0,2 1 0,7-1 0,0-2 0,0-5 0,0 3 0,0-9 0,0-2 0,2-4 0,5-7 0,6-6 0,11-5 0,2-4 0,0-7 0,3-11 0,-1-1 0,7-12 0,-3-2 0,3-2 0,0-2 0,0 0 0,-5-1 0,-1 1 0,-3 2 0,-4 0 0,-1 2 0,-1 0 0,2-4 0,-16 13 0,-1 2 0,6 2 0,-18 12 0,0 3 0,-1 5 0,-3 4 0,0 2 0,0 3 0,0 8 0,-4-2 0,4 5 0,2 1 0,1 3 0,3 2 0,-1 4 0,1 3 0,-3-1 0,1 5 0,3-4 0,2-3 0,2 5 0,0-5 0,0 0 0,0 0 0,0-1 0,2-8 0,2 1 0,3-1 0,8-6 0,-2 1 0,4-10 0,3 0 0,0-8 0,-1-9 0,1-5 0,-1-3 0,1-6 0,0-5 0,8-5 0,2-5 0,3-1 0,0-3 0,-3-8 0,5-1 0,-2-6 0,2-4 0,-1-7 0,1 5 0,-2-1 0,2 1 0,-7 3 0,-2 10 0,-4 4 0,-2 2 0,-3 4 0,-4 12 0,-4 12 0,-18 11 0,-4 9 0,-4 0 0,-3 0 0,0 3 0,1 3 0,-1 5 0,1 9 0,-1-1 0,0 1 0,1 8 0,-3 5 0,-2 4 0,-2 2 0,0 7 0,6 4 0,1 2 0,-1 3 0,7 6 0,2-9 0,2 2 0,5-2 0,2 3 0,4-9 0,5-5 0,6-6 0,4-2 0,3-12 0,-1-5 0,1-6 0,-1-3 0,1-7 0,0 0 0,-1 0 0,7-2 0,3-5 0,-1-6 0,0-4 0,7-5 0,-2-4 0,2-5 0,-3 1 0,12-9 0,-5 2 0,2-7 0,1 1 0,-3-8 0,0-1 0,0-4 0,1-3 0,3-7 0,-1 1 0,-8 4 0,-3 7 0,-7-1 0,-9 10 0,-2 1 0,-11 14 0,-2 10 0,-11 11 0,-6 7 0,-5 4 0,-2 3 0,-2 1 0,0 12 0,4-1 0,-2 9 0,-2 5 0,-2 1 0,4 10 0,-2 3 0,2 8 0,-5 3 0,3 5 0,2 5 0,3 5 0,3 6 0,3 1 0,4-4 0,2-9 0,5 3 0,11-18 0,6-6 0,4-5 0,9-2 0,2-18 0,3-8 0,4-6 0,8-8 0,7-3 0,5-9 0,6-9 0,9-7 0,-5-8 0,9-9 0,-4-2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49.4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59 119 12287,'-9'-20'0,"-4"0"0,2 7 0,-2 0 0,9 9 0,-5-5 0,9 18 0,0 8 0,0 12 0,0 10 0,0 22 0,0 6 0,0 14 0,0 10 0,0 3 0,0 0 0,3-5 0,3-2 0,-2-4 0,9-14 0,3-10 0,1-11 0,-4-15 0,0-9 0,3-9 0,-6-6 0,1-11 0,-2-5 0,0-4 0,-3-11 0,7-4 0,5-6 0,1-8 0,3-5 0,2-10 0,2-8 0,7 0 0,-5-11 0,0-2 0,1-1 0,3-12 0,-3 11 0,-1-3 0,0 1 0,5 12 0,-7 9 0,-2 16 0,-2 14 0,-9 12 0,0 17 0,0 9 0,7 2 0</inkml:trace>
  <inkml:trace contextRef="#ctx0" brushRef="#br0" timeOffset="400">588 922 12287,'-19'20'0,"-1"-1"0,1-1 0,-1-5 0,9-2 0,4-5 0,5-4 0,11-2 0,4-13 0,7-4 0,6-3 0,-2-1 0,8-6 0,3-3 0,2-1 0,-4-3 0,-3 5 0,-1 1 0,-5 0 0,4-7 0,-2 4 0,-4-1 0,-7-1 0,0 9 0,-8-4 0,-3 2 0,-2-1 0,-4 8 0,-4 8 0,-7 2 0,-5 5 0,-8 2 0,-2 4 0,-3 7 0,-3 10 0,3 1 0,1 8 0,1 0 0,5 5 0,3 4 0,1 2 0,2 1 0,5-1 0,-2 6 0,9 1 0,1-4 0,3-8 0,11 1 0,4-6 0,6-1 0,8 0 0,-3-4 0,8-9 0,3-4 0,2-2 0,9-3 0,0-8 0,-1-4 0,3-7 0,-6-7 0,5-4 0,-1-4 0,0-3 0,8-1 0,-4-8 0</inkml:trace>
  <inkml:trace contextRef="#ctx0" brushRef="#br0" timeOffset="617">1313 550 12287,'-19'0'0,"-1"0"0,1 0 0,-1 0 0,9 8 0,5 5 0,3 5 0,3 2 0,9 8 0,4 4 0,5 3 0,1-2 0,3 8 0,2-6 0,4 0 0,3 2 0,-7-9 0,4 1 0,-2-5 0,0-5 0,7 5 0,-7-13 0,-2 0 0,-2-4 0,6-5 0,-6-11 0,6-2 0</inkml:trace>
  <inkml:trace contextRef="#ctx0" brushRef="#br0" timeOffset="815">1862 511 12287,'-19'0'0,"-1"0"0,0 0 0,7 8 0,2 5 0,1 7 0,-1 6 0,0 2 0,-4 9 0,1 0 0,-1 5 0,-2 1 0,-3-3 0,1-3 0,-1-5 0,3 5 0,1-6 0,3-1 0,0 7 0,-6-6 0</inkml:trace>
  <inkml:trace contextRef="#ctx0" brushRef="#br0" timeOffset="1332">334 393 12287,'-11'0'0,"0"-7"0,4 1 0,5-1 0,-7 10 0,9 3 0,0 11 0,0 12 0,0 1 0,0 5 0,0 9 0,0 4 0,-2-1 0,-4 1 0,1 5 0,-6-8 0,3-1 0,3-3 0,-3-8 0,1-3 0,3-1 0,2-5 0,-7-3 0,9-3 0,0-7 0,11-11 0,6-9 0,3-11 0</inkml:trace>
  <inkml:trace contextRef="#ctx0" brushRef="#br0" timeOffset="1882">686 217 12287,'-11'0'0,"-6"0"0,6 0 0,-8 0 0,5 0 0,1 0 0,0 0 0,-6 0 0,8 0 0,2 0 0,9 2 0,0 4 0,0-4 0,0 7 0,0-9 0,0 0 0,9 0 0,-7 0 0,7 0 0,-9 0 0,0 0 0,8 0 0,3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52.44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76 491 12287,'-13'0'0,"0"0"0,0 0 0,-7 0 0,10 0 0,3 0 0,14 0 0,6 0 0,11-7 0,2 0 0,0 1 0,2-3 0,0 5 0,7-9 0,-2 0 0,2 2 0,0-7 0,-1 5 0,-3-4 0,-3-3 0,-2 1 0,-6-1 0,-3 1 0,-4-1 0,3 0 0,-10 1 0,-1-1 0,-12 3 0,-6 1 0,-4 6 0,-3 1 0,-2 2 0,-2 7 0,-4 0 0,-3 0 0,8 9 0,-6 4 0,3 5 0,0 1 0,-7 3 0,5 2 0,2 4 0,4 3 0,-6 1 0,13 8 0,-1-3 0,-1-5 0,8 5 0,3-6 0,3-1 0,3-4 0,11 3 0,7-5 0,6-7 0,11 0 0,-3-10 0,7-3 0,7-2 0,2-10 0,6-7 0,-1-7 0,1-4 0,3-7 0,2 5 0,-5-1 0,-8 1 0,4-5 0,-17 7 0,17-9 0,-9 5 0</inkml:trace>
  <inkml:trace contextRef="#ctx0" brushRef="#br0" timeOffset="299">782 236 12287,'-20'-9'0,"7"7"0,0-5 0,7 3 0,-8-3 0,10 7 0,-2 0 0,3 9 0,3 11 0,0 1 0,0 6 0,0 1 0,0 7 0,0-3 0,0 3 0,0 0 0,0 0 0,0-5 0,0-1 0,0-3 0,0-7 0,0 1 0,0-11 0,0-11 0,0-16 0,9-4 0,4-10 0,5-3 0,1-2 0,9-2 0,5-3 0,4-1 0,2-3 0,3 0 0,3 7 0,8 0 0,3 0 0,3 6 0,2 3 0,2 3 0,3 10 0,3 0 0,-8 10 0,-6 3 0,-5 2 0,-4 10 0,-16 3 0,-2 9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53.8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170 40 12287,'-11'-9'0,"3"7"0,8-9 0,0 5 0,-3 3 0,-3-3 0,4 4 0,-7 4 0,9 4 0,-7 5 0,-1 9 0,-3 0 0,-4-1 0,4 7 0,0 3 0,0-1 0,0 0 0,0-2 0,-2-4 0,7 2 0,3 2 0,-3 0 0,-1-6 0,18-1 0,11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1:11.85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275 1000 12287,'-26'-20'0,"0"0"0,-9-8 0,15-2 0,1-10 0,12 3 0,18 5 0,11 6 0,6 4 0,5 2 0,8-2 0,3 1 0,1 1 0,14-4 0,-4 13 0,-5-2 0,-7 0 0,7 11 0,-15 2 0,-7 11 0,-1 8 0,-23 8 0,-6 5 0,-9 5 0,-15 11 0,-7 4 0,-4 3 0,-2-3 0,0 9 0,-1-6 0,1-1 0,0 3 0,0-5 0,2-2 0,4-4 0,7-11 0,13 6 0,6-6 0,21-11 0,7 0 0,8-7 0,5-4 0,10-2 0,2 4 0,-3-2 0,-1 3 0,-3-6 0,0 4 0,-2-1 0,-4-2 0,-5 4 0,-8-7 0,-3 3 0,-4 5 0,2 1 0,-8 3 0,-5-1 0,-6 1 0,-3 8 0,-10 5 0,-7 2 0,-4-3 0,-3 5 0,-6-4 0,0 4 0,-4 2 0,-9-2 0,2-2 0,0-4 0,0-3 0,-7 2 0,3-8 0,0-7 0,6-4 0,3-4 0,14-9 0,3-5 0,4-6 0,-2-22 0,22-6 0,-6-18 0</inkml:trace>
  <inkml:trace contextRef="#ctx0" brushRef="#br0" timeOffset="301">922 118 12287,'0'-20'0,"0"-2"0,0-4 0,8 7 0,5-1 0,7 11 0,6 7 0,5 2 0,10 0 0,5 2 0,6 5 0,13-1 0,9 12 0,5 4 0,-1-1 0,11 10 0,-10 4 0,-1 8 0,-4 9 0,-8 7 0,-14 7 0,-11 5 0,-12 6 0,-12 16 0,-16-43 0,-4 0 0,-1 3 0,-1 1 0,-3 2 0,-3 1 0,-6 6 0,-4 1 0,-4 1 0,-4 0 0,-1 0 0,-1-1-87,-1 1 1,-1 1 0,-7 2 0,-1 1-1,0-3 1,-1 1 0,-1 0 0,-1 1 86,1-3 0,-1 0 0,-6 4 0,0-3 0,9-10 0,1-3 0,2-2 0,0-2 0,2-3 0,0-2 0,-25 25 0,14-10 0,9-13 0,8-11 0,0-11 0,10-5 0,5 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7:56.4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373 782 12287,'-8'-11'0,"5"0"0,-5 7 0,-1-3 0,5-6 0,-10 7 0,10-9 0,-2 1 0,1 6 0,-1 1 0,4 3 0,-5-3 0,5 5 0,2-7 0,0 9 0,0 0 0,0-8 0,0-5 0,0-5 0,0-1 0,0 6 0,0 0 0,0-3 0,-2 8 0,-5 1 0,5 5 0,-9 17 0,7 9 0,-5 9 0,-2 8 0,0 11 0,-4 3 0,2 4 0,-2-1 0,-1 12 0,1-11 0,4 0 0,3-5 0,-6-2 0,8-12 0,2-10 0,1-6 0,3-4 0,0-1 0,3-8 0,1-7 0,2-8 0,3 0 0,-4-9 0,3-3 0,3-1 0,-4-9 0,6-5 0,0-3 0,-2-8 0,4-4 0,-6 3 0,-1-5 0,1-2 0,-2-2 0,-5-9 0,2-2 0,3-3 0,-1 1 0,-4 6 0,3 2 0,1 5 0,3 4 0,-5 11 0,5 5 0,2 5 0,-5 6 0,8 1 0,1 3 0,2 4 0,12-5 0,5 5 0,8-4 0,3-3 0,10 1 0,-3-1 0,5 0 0,2 1 0,4 1 0,-2 3 0,-7 4 0,-4 2 0,-6 5 0,-9 8 0,-7 7 0,-6 7 0,-7-1 0,-15 16 0,-2 2 0,-5 2 0,-6 2 0,-13 2 0,-7 1 0,-4-3 0,-11 13 0,-2-19 0,-8 15 0</inkml:trace>
  <inkml:trace contextRef="#ctx0" brushRef="#br0" timeOffset="165">334 782 12287,'-26'13'0,"0"0"0,0-8 0,6 1 0,7-4 0,0-2 0,9 0 0,4 0 0,13 0 0,4-2 0,3-4 0,6-3 0,4-6 0,3 2 0,2-3 0,13 5 0,-9 1 0,2-1 0,1 0 0,-3 6 0,0-1 0,-2 4 0,-4 2 0,4 0 0,-7 0 0</inkml:trace>
  <inkml:trace contextRef="#ctx0" brushRef="#br0" timeOffset="331">138 1233 12287,'-26'6'0,"0"1"0,-9-1 0,15-3 0,1 3 0,8-4 0,20 7 0,6-11 0,9-5 0,8-6 0,12 2 0,6-4 0,2-4 0,3-5 0,12-3 0,-6 8 0,5-1 0,1 1 0,7-1 0,-13 0 0,7 1 0</inkml:trace>
  <inkml:trace contextRef="#ctx0" brushRef="#br0" timeOffset="1081">1510 841 12287,'-9'-20'0,"-2"1"0,-2-1 0,0 3 0,-2 4 0,4-3 0,0 8 0,2-3 0,-6 6 0,2-1 0,-4 4 0,-1 4 0,1 4 0,-1 7 0,-3 5 0,-3 8 0,4 2 0,1 3 0,-1 4 0,0 2 0,1 0 0,-1-2 0,1-3 0,8-8 0,2 4 0,2-1 0,1-1 0,2-9 0,8-8 0,7-3 0,6 1 0,1-3 0,14-10 0,5-10 0,7-7 0,-1-8 0,10-8 0,1 0 0,3-1 0,-5-7 0,0-6 0,1-1 0,-3 2 0,-2-14 0,-9 1 0,-2-7 0,-5 0 0,1 0 0,-11 9 0,-7 7 0,-4 5 0,-4 10 0,-7 22 0,0-1 0,-9 9 0,-2 7 0,0 8 0,-4 0 0,6 9 0,0 3 0,1 1 0,-8 5 0,6 4 0,-4 7 0,1 4 0,3 2 0,-6 2 0,5 5 0,3 6 0,-1 3 0,5-3 0,-3-6 0,3-5 0,2 5 0,2 2 0,0-3 0,0-3 0,2 1 0,4-14 0,7-5 0,5 0 0,1-18 0,1-2 0,0-1 0,6-12 0,0-4 0,9-13 0,-5-5 0</inkml:trace>
  <inkml:trace contextRef="#ctx0" brushRef="#br0" timeOffset="1265">2098 704 12287,'-20'0'0,"7"0"0,2 2 0,3 4 0,-8-3 0,6 5 0,-4-1 0,1-1 0,9 10 0,-5-3 0,3 4 0,-1 3 0,-1 6 0,3 0 0,-1-2 0,1-2 0,3-3 0,4-1 0,5-3 0,6-2 0,6-9 0,5 3 0,3-5 0,1-17 0,-2-5 0,5-12 0,8 1 0</inkml:trace>
  <inkml:trace contextRef="#ctx0" brushRef="#br0" timeOffset="1383">2274 194 12287,'-11'-9'0,"-6"7"0,6-6 0,0 8 0,2 17 0,9 5 0</inkml:trace>
  <inkml:trace contextRef="#ctx0" brushRef="#br0" timeOffset="1665">2764 37 12287,'-2'-11'0,"-4"5"0,1-3 0,-8 3 0,9 1 0,-3 12 0,3 6 0,-3 4 0,3 14 0,-7 8 0,0 11 0,0 7 0,-2 10 0,-6 5 0,-1 4 0,0 3 0,1 3 0,-1-1 0,3-7 0,4-4 0,-2-14 0,8-10 0,0-9 0,-1-11 0,6 0 0,-5-13 0,5-6 0,2-7 0,0-11 0,0-15 0,0-5 0</inkml:trace>
  <inkml:trace contextRef="#ctx0" brushRef="#br0" timeOffset="2081">2235 684 12287,'-11'-20'0,"0"3"0,5 4 0,4-4 0,2 6 0,13-9 0,6 3 0,7 4 0,14-5 0,12 5 0,7-4 0,6-3 0,7 7 0,11 2 0,2 2 0,-3 5 0,1 2 0,-7 2 0,-10 0 0,-8 0 0,-8 0 0,-15 0 0,-6 2 0,-8 5 0,-8-5 0,-17 6 0,-2 1 0,-10-7 0,3 5 0,-6-5 0,-7-2 0,4 0 0,-4 0 0,4 0 0,2 0 0,1 0 0,-1 0 0,0 2 0,1 5 0,-7-3 0,0 9 0,2 2 0,2 3 0,2 1 0,1 1 0,1 0 0,5-1 0,-4 7 0,6 3 0,0-1 0,4 0 0,5 5 0,2-7 0,2-2 0,5-2 0,4-3 0,8-1 0,1-5 0,0-7 0,6-3 0,2-6 0,0-1 0,1-2 0,3-16 0,-3 2 0,-1-4 0,0-4 0,-4 4 0,-8-9 0,-6 1 0,-1 1 0,-2-4 0,-7 9 0,-3 2 0,-3 2 0,-5-1 0,-11 3 0,-2 9 0,-2 7 0,-9-3 0,5 1 0,-1 1 0,5 3 0,4 11 0,12 2 0,1 8 0</inkml:trace>
  <inkml:trace contextRef="#ctx0" brushRef="#br0" timeOffset="2399">3313 508 12287,'0'13'0,"0"0"0,0 2 0,0 2 0,-7 3 0,-1 2 0,-1 2 0,0 2 0,1 0 0,3-4 0,-3 2 0,-3 2 0,6 0 0,-3-9 0,1-1 0,1-3 0,-3-9 0,2 3 0,5-7 0,-4-7 0,6-6 0,6-4 0,3-5 0,8-2 0,1-2 0,3 2 0,3-4 0,-2-1 0,4 1 0,7 0 0,2 1 0,2 6 0,0-1 0,4 2 0,5-4 0,-2 11 0,1-2 0,-1 2 0,-3 4 0,-2 9 0,-2 0 0,-4 0 0,4 18 0,-6 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00.8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314 137 12287,'0'-19'0,"0"6"0,0 0 0,-3-1 0,-3-5 0,4 6 0,-5 0 0,-4 2 0,-2-2 0,-4 4 0,-3 11 0,1 3 0,-1 1 0,0 9 0,1 1 0,-1 5 0,1 6 0,-1 1 0,0-2 0,1 4 0,-1 1 0,7 4 0,2-7 0,3 0 0,3 1 0,3-3 0,4-7 0,5 1 0,6 0 0,4-9 0,5-3 0,2-1 0,2-1 0,9-1 0,-2-12 0,1-6 0,-1-4 0,2-5 0,-7-2 0,1-2 0,-1 2 0,-4-5 0,-9 1 0,-4 0 0,-2 0 0,-3 1 0,-6 8 0,0-1 0,0 1 0,-2-1 0,-4 3 0,-8 4 0,-3-3 0,-3 10 0,1 1 0,-1 3 0,7 9 0,0-1 0,9 10 0,-5-6 0</inkml:trace>
  <inkml:trace contextRef="#ctx0" brushRef="#br0" timeOffset="333">510 98 12287,'0'-11'0,"0"0"0,0 5 0,0 4 0,0-7 0,-7 18 0,1 4 0,1 6 0,3 7 0,-5-2 0,-1 7 0,-1-1 0,0 1 0,3-7 0,6 4 0,-2-4 0,-5-4 0,5 4 0,-5-11 0,5 4 0,2-4 0,0 0 0,0-11 0,0-2 0,2-11 0,5-6 0,4-5 0,11-4 0,2-4 0,2-1 0,9-4 0,-1 7 0,8 0 0,3-1 0,8-3 0,-5 6 0,0 2 0,-1 2 0,12 4 0,-4 5 0,-3 7 0,-2 4 0,-4 2 0,-7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02.6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0 247 12287,'0'-11'0,"2"20"0,3 17 0,1 9 0,7 12 0,-4 8 0,2 10 0,4 14 0,0-1 0,1 9 0,-3-4 0,2-5 0,0 1 0,0-18 0,-4-7 0,-2-4 0,4-6 0,-4-12 0,0-5 0,-1-6 0,8-10 0,-3-4 0,4-5 0,3-2 0,8-18 0,2-3 0</inkml:trace>
  <inkml:trace contextRef="#ctx0" brushRef="#br0" timeOffset="416">843 168 12287,'0'-11'0,"0"-6"0,-9 15 0,5-7 0,-7 14 0,0 5 0,0 10 0,5 15 0,-7 4 0,-3 11 0,-1 7 0,-3 8 0,1 3 0,-3-1 0,-4 1 0,2 10 0,-9-6 0,1-7 0,1-8 0,-2-5 0,9-13 0,3-8 0,-3-7 0,6-13 0,5-7 0,-2-8 0,4-16 0,0-13 0,0-4 0,0-2 0,5-7 0,-5-2 0,0 1 0,0-1 0,0-5 0,-4 8 0,4 3 0,3 7 0,-6-2 0,8 7 0,2-1 0,1 3 0,6 19 0,3 9 0,5 7 0,9 10 0,-1 1 0,1 4 0,6 4 0,2 0 0,1 7 0,-1 4 0,5 8 0,-5 3 0,0 0 0,0 0 0,5 11 0,-5-5 0,1-2 0,-1-1 0,5-8 0,-5-12 0,3-12 0,3-10 0,3-7 0,3-19 0,-1-5 0</inkml:trace>
  <inkml:trace contextRef="#ctx0" brushRef="#br0" timeOffset="599">1255 149 12287,'0'-11'0,"-3"2"0,-3 9 0,-5 5 0,0 8 0,-6 8 0,4 21 0,-5 1 0,-1 3 0,-8 15 0,1 0 0,0 6 0,-2 8 0,6-1 0,-4-3 0,6-7 0,7-10 0,-2-2 0,9-10 0,1-5 0,5-13 0,7-5 0,4-8 0,8-11 0</inkml:trace>
  <inkml:trace contextRef="#ctx0" brushRef="#br0" timeOffset="966">1313 992 12287,'13'0'0,"0"-3"0,3-3 0,1-7 0,11-5 0,5-3 0,4-6 0,2-5 0,3-5 0,-1-2 0,0-1 0,-4 1 0,-6 0 0,-3 0 0,-8 2 0,-3 4 0,-8 5 0,-5 10 0,-8 5 0,-9 5 0,-13 8 0,-5 0 0,1 0 0,-7 2 0,4 4 0,-2 9 0,3 9 0,-3 0 0,6 9 0,1 0 0,0-3 0,2 7 0,6-4 0,3 4 0,4 2 0,4-2 0,9-2 0,0-2 0,0 1 0,2-5 0,7-1 0,8-4 0,7-4 0,11-5 0,-2-15 0,6 0 0,7 0 0,-1-2 0,5-5 0,-4-6 0,4-4 0,-4-12 0,11-1 0,-7-9 0</inkml:trace>
  <inkml:trace contextRef="#ctx0" brushRef="#br0" timeOffset="1564">2058 619 12287,'-11'-11'0,"0"0"0,5 5 0,1 4 0,-8-5 0,9 5 0,-5 2 0,9 0 0,0 0 0,9 9 0,-7-5 0,5 9 0,-5 2 0,-2 3 0,0 8 0,0 0 0,0 0 0,0 2 0,0-6 0,0 7 0,0-3 0,0 0 0,0 0 0,0-6 0,0-1 0,0-6 0,0 0 0,0-8 0,0 3 0,2-8 0,5 0 0,-5 0 0,9 0 0,-5 0 0,-4 0 0,7-2 0,-9-4 0,0 3 0,0-5 0,0 8 0,0 0 0,0-9 0,0 7 0,0-7 0,0 9 0</inkml:trace>
  <inkml:trace contextRef="#ctx0" brushRef="#br0" timeOffset="1966">1196 482 12287,'-9'-20'0,"7"9"0,-16-6 0,16 15 0,-6-5 0,8 14 0,-3 6 0,-3 4 0,4 12 0,-5 3 0,3 5 0,-3 3 0,-1 5 0,-8 3 0,5 0 0,3 0 0,-5 2 0,6-9 0,1-4 0,-3 0 0,7-8 0,-5-3 0,5-4 0,11-11 0,10-11 0,12-11 0</inkml:trace>
  <inkml:trace contextRef="#ctx0" brushRef="#br0" timeOffset="2131">1372 90 12287,'-2'-20'0,"-5"1"0,3 1 0,-9 5 0,9-4 0,-5 15 0,18 2 0,2 11 0</inkml:trace>
  <inkml:trace contextRef="#ctx0" brushRef="#br0" timeOffset="2965">2332 462 12287,'0'-11'0,"0"1"0,0 3 0,0 5 0,0-7 0,-2 11 0,-2 5 0,-3 6 0,3 4 0,-7 3 0,-2 2 0,-4 4 0,-3 7 0,-6 1 0,-2 1 0,-3-2 0,-4 2 0,0 2 0,1 0 0,1-5 0,-2-5 0,7-6 0,2-3 0,4-5 0,11-7 0,4-12 0,14-5 0,6-11 0,7-2 0,6-2 0,-4-7 0,4 5 0,-4 0 0,-3-1 0,-1-3 0,-3 6 0,-2 0 0,2-3 0,-4 10 0,0-3 0,-2 7 0,-5-1 0,-2 5 0,-2-2 0,0 9 0,7-2 0,-1 12 0,1 7 0,1 5 0,-3 1 0,8 1 0,0 2 0,-2 4 0,6-2 0,-6 8 0,2 1 0,0-3 0,-2 7 0,4-4 0,-4 2 0,-2-2 0,6 1 0,-4-7 0,2-3 0,0-3 0,0-3 0,7-5 0,-1-4 0,1-9 0</inkml:trace>
  <inkml:trace contextRef="#ctx0" brushRef="#br0" timeOffset="3148">2783 384 12287,'-13'-13'0,"0"0"0,7 8 0,-7-1 0,-3 4 0,5 2 0,-2 2 0,-2 4 0,-2 8 0,-3 12 0,0 4 0,-1 5 0,-5 4 0,4-4 0,-4 11 0,4-3 0,2 3 0,3-5 0,2 5 0,4-7 0,2-6 0,2-5 0,7-8 0,0 0 0,0-1 0</inkml:trace>
  <inkml:trace contextRef="#ctx0" brushRef="#br0" timeOffset="3515">2940 815 12287,'-9'-11'0,"7"0"0,-4 5 0,6 1 0,6-8 0,7 0 0,5 2 0,8-6 0,2 2 0,3-7 0,3-4 0,1 0 0,-2 4 0,-5-2 0,1-2 0,-10-7 0,1 7 0,-12 0 0,-5-2 0,-3 6 0,-3-4 0,-3 4 0,-7 11 0,-11 5 0,-4 3 0,-3 3 0,1 0 0,-3 3 0,7 3 0,4 7 0,-4 5 0,0 3 0,4 3 0,7 2 0,0 7 0,6-5 0,0 3 0,0 4 0,3 2 0,6 2 0,0-2 0,0-4 0,2 4 0,5-7 0,6 1 0,4-5 0,9-7 0,2-6 0,3-6 0,4-5 0,2-2 0,2-2 0,0-5 0,0-12 0,1-12 0</inkml:trace>
  <inkml:trace contextRef="#ctx0" brushRef="#br0" timeOffset="3831">3508 462 12287,'-19'0'0,"1"3"0,3 1 0,2 2 0,9 10 0,-5-1 0,2 7 0,1 4 0,-1 2 0,7-4 0,-2 2 0,-4-2 0,4 4 0,-5-1 0,5-3 0,2-3 0,2-10 0,2-6 0,3-10 0,8-12 0,-2-12 0,5 1 0,1 0 0,3-7 0,2 2 0,4-4 0,3-2 0,-5 2 0,7 0 0,1 2 0,3 0 0,5-4 0,1 11 0,3 2 0,-2 4 0,4 0 0,-3 14 0,-1-1 0,-3 0 0,-2 5 0,-2 8 0,-4 5 0,-7 2 0,5 10 0,-1 10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08.8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0 256 12287,'0'-11'0,"0"0"0,2 6 0,5-1 0,4-3 0,11 5 0,4-3 0,6 3 0,14 2 0,6 2 0,7 0 0,7 0 0,3 0 0,10 2 0,-3 2 0,-4 3 0,4 6 0,-4-7 0,-5 10 0,1-5 0</inkml:trace>
  <inkml:trace contextRef="#ctx0" brushRef="#br0" timeOffset="300">823 40 12287,'-11'0'0,"-6"-7"0,4 1 0,2-7 0,-2 6 0,20 1 0,3 6 0,12 0 0,13 0 0,0 0 0,6 0 0,5 0 0,6 0 0,-4 2 0,0 2 0,0 3 0,-2 6 0,-7-4 0,-2 4 0,-4 8 0,-7-1 0,-13 8 0,-7-1 0,-3-1 0,-8 9 0,-8-3 0,-13 5 0,-9 2 0,-13-2 0,-4 0 0,-5-2 0,-1 0 0,-6 6 0,3-10 0,7-1 0,4-3 0,-5 3 0,5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14.19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549 373 12287,'0'-20'0,"0"10"0,0-8 0,0 5 0,0 2 0,0-2 0,-8 11 0,-6 4 0,-3 16 0,-5 10 0,-2 13 0,-4 5 0,-2 6 0,-1 7 0,-4 4 0,3 5 0,-3 1 0,4-1 0,1 2 0,1-9 0,5-5 0,-4 3 0,2-13 0,2-5 0,2-6 0,3 0 0,-1-9 0,9-9 0,3-17 0,10-13 0,4-4 0,5-5 0,9-4 0,-1-9 0,1-9 0,6-6 0,2-11 0,1 0 0,-1 3 0,7-19 0,-3 10 0,3-5 0,-2-4 0,4 2 0,-7 2 0,3 7 0,0 4 0,-11 13 0,-1 9 0,-5 10 0,-3 7 0,-2 14 0,-3 6 0,1 6 0,-7 11 0,7-2 0,-3 5 0,1 1 0,6 3 0,-4 6 0,-1 9 0,1 7 0,4 10 0,-4 1 0,2 6 0,4 4 0,-6 5 0,-1-7 0,-1-2 0,0 2 0,-1 5 0,-6-7 0,0-7 0,0-4 0,0 0 0,0-11 0,0-8 0,0-7 0,-2-7 0,-5-4 0,-6-6 0,-4-5 0,-3-11 0,1-2 0</inkml:trace>
  <inkml:trace contextRef="#ctx0" brushRef="#br0" timeOffset="165">275 745 12287,'-9'-19'0,"-4"-1"0,-4 1 0,4-1 0,0 0 0,8 7 0,1 0 0,8-2 0,7 0 0,11 0 0,4 1 0,7-1 0,15-2 0,10-3 0,10 3 0,2 4 0,12-3 0,-3 8 0,1-1 0,1 0 0,6 3 0,2 6 0</inkml:trace>
  <inkml:trace contextRef="#ctx0" brushRef="#br0" timeOffset="583">1137 745 12287,'0'-10'0,"0"-1"0,0 4 0,0 3 0,0-9 0,0 6 0,0-6 0,-2 2 0,-4-2 0,-5 4 0,-9 9 0,0 0 0,1 0 0,-7 9 0,-3 6 0,-1 7 0,-5 4 0,0 7 0,3-5 0,5 3 0,6 4 0,8 2 0,2 0 0,2-3 0,5-1 0,4-9 0,8 2 0,10-4 0,6-2 0,17-10 0,0-3 0,5-5 0,2-2 0,13-2 0,-2-5 0,2-6 0,0-13 0,-2-4 0</inkml:trace>
  <inkml:trace contextRef="#ctx0" brushRef="#br0" timeOffset="1450">1608 667 12287,'-20'0'0,"0"-2"0,1-3 0,-1-1 0,1-1 0,-1 7 0,0 0 0,1 0 0,-1 9 0,3 4 0,4 5 0,-3 1 0,8 1 0,-3-1 0,-4 1 0,-1 2 0,1 2 0,4 2 0,3-2 0,-6-2 0,8-3 0,2 1 0,1-1 0,3-6 0,0 1 0,0 1 0,7-4 0,2 0 0,2-3 0,4-3 0,9-3 0,4-4 0,3-3 0,3-1 0,-3-10 0,-1 6 0,1-3 0,-1-1 0,-6 1 0,5-6 0,-3-1 0,0 1 0,-2-1 0,-9-2 0,-2-2 0,2-2 0,1 0 0,-3 4 0,-7-2 0,-4-2 0,-2 0 0,0 6 0,0 1 0,0-1 0,-2 3 0,-4 2 0,-7 1 0,2 10 0,-2-2 0,8 3 0,-3 3 0,5 0 0,-1 3 0,-2 3 0,-1-4 0,7 7 0,0-9 0,0 0 0,0 9 0,0-7 0,0 7 0,0-9 0,0 0 0,0 0 0</inkml:trace>
  <inkml:trace contextRef="#ctx0" brushRef="#br0" timeOffset="2832">1862 667 12287,'-6'-13'0,"-1"0"0,-1 9 0,3-5 0,-1 0 0,-1 5 0,7-9 0,-9 8 0,1-6 0,-7 7 0,1-2 0,8-1 0,-7 7 0,-2 0 0,-1 2 0,1 3 0,2 3 0,-2 3 0,-3 0 0,1 6 0,2 1 0,2 4 0,2 2 0,-4-5 0,4 1 0,2-1 0,0 1 0,5 2 0,-3 2 0,3 2 0,2 0 0,4-6 0,5-1 0,6 1 0,-3-1 0,4 1 0,1-3 0,2-4 0,3 3 0,-1-10 0,1-1 0,0 3 0,-1-1 0,1-3 0,-1-2 0,1-4 0,0-2 0,-3-5 0,-4-2 0,4-2 0,-3-6 0,3-1 0,-6 0 0,-5 1 0,-3-3 0,-3-4 0,0 4 0,0-6 0,0 2 0,0 0 0,-3-1 0,-1 8 0,-5-1 0,-2 1 0,-2-1 0,-6 0 0,-1 1 0,1 1 0,-1 5 0,0 5 0,10 8 0,3 0 0,14 2 0,6 2 0,4 3 0,-4-1 0,0-6 0,2 0 0,3 0 0,1 0 0,3 0 0,4 0 0,3 0 0,3 0 0,-6 0 0,-4 0 0,-2 0 0,-1 0 0,-8 0 0,-2 0 0,-26 0 0,10 0 0,-13 0 0,5 0 0,2 0 0,0 0 0,7 7 0,-8-1 0,10 10 0,-5-6 0,1 1 0,3 7 0,-6-5 0,3 4 0,-1 3 0,5-1 0,-3 1 0,3 0 0,2-1 0,2 1 0,0-1 0,0 1 0,0 0 0,0-1 0,0 1 0,2-1 0,4-1 0,7-5 0,-2 2 0,2-8 0,3-3 0,1-2 0,3-2 0,-1 0 0,-1-2 0,-3-2 0,-2-3 0,0-8 0,7 2 0,-1-5 0,1-10 0,-1-2 0,1-1 0,-7 1 0,0 6 0,0-2 0,-2 2 0,4-5 0,-8 3 0,-3 2 0,-2 2 0,5 3 0,-1-1 0,1 1 0,-9 8 0,-5 4 0,5 7 0,-7 7 0,3 6 0,-1 4 0,1 3 0,4 2 0,-3 2 0,-1 2 0,-7 6 0,6-3 0,3-1 0,2 0 0,-1 5 0,-1-7 0,-3-2 0,3-2 0,2 4 0,2 0 0,0-2 0,2-4 0,2-5 0,5-4 0,2-3 0,-7-1 0,23-7 0,-6 0 0</inkml:trace>
  <inkml:trace contextRef="#ctx0" brushRef="#br0" timeOffset="3265">2372 608 12287,'0'-11'0,"0"3"0,-7 23 0,1 4 0,2 3 0,1 7 0,1-3 0,-2-2 0,-3-3 0,1 6 0,6-1 0,-2-2 0,-5-3 0,5-1 0,-5 0 0,5-1 0,2-10 0,0-9 0,0-9 0,2-13 0,5-2 0,6-2 0,4-9 0,3 3 0,0-3 0,-1 2 0,1-2 0,-1 9 0,1 2 0,0 3 0,-1 3 0,1 3 0,-1 2 0,1 2 0,0-2 0,-10 13 0,-3 13 0,-5 7 0,-2 6 0,0-2 0,-2 8 0,-2 1 0,-3-2 0,-6 6 0,6-5 0,1 3 0,-3-2 0,7-5 0,-4-6 0,3 2 0,3 2 0,0-7 0,0-5 0,3-10 0,3 0 0,7-8 0,13-16 0,5-10 0</inkml:trace>
  <inkml:trace contextRef="#ctx0" brushRef="#br0" timeOffset="3515">3078 1 12287,'-14'0'0,"1"0"0,7 0 0,-7 0 0,6 4 0,-4 7 0,3 9 0,3 1 0,-3 10 0,1 1 0,1 8 0,-3 5 0,4 5 0,-5 9 0,1-2 0,4-5 0,-3 11 0,-1-4 0,0 0 0,1-5 0,-5 1 0,6-10 0,3-3 0,2-7 0,-5-7 0,0-8 0,3-1 0,2-8 0,2-11 0,-9-11 0,-2-8 0</inkml:trace>
  <inkml:trace contextRef="#ctx0" brushRef="#br0" timeOffset="3664">2666 549 12287,'0'-19'0,"0"8"0,-2 0 0,-5 5 0,5 1 0,-4-8 0,12 2 0,7-4 0,7 4 0,6 2 0,4 1 0,10 3 0,1-1 0,5 1 0,-3-3 0,9 1 0,3 3 0,-7 2 0,0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19.1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471 726 12287,'-11'-11'0,"-4"0"0,8 5 0,-8-3 0,2-4 0,-4-3 0,-3 10 0,0 2 0,1 1 0,-1 3 0,1 0 0,-1 0 0,0 3 0,1 1 0,-3 5 0,-4 2 0,4 4 0,-4 9 0,4 2 0,3-2 0,-1 4 0,1 0 0,1 1 0,5-1 0,-2 5 0,8-7 0,3-2 0,2-2 0,2 4 0,2 0 0,4-2 0,5-9 0,9-4 0,0-2 0,-1-3 0,3-8 0,2-5 0,2-6 0,0-2 0,-4-2 0,2-1 0,2-3 0,0-3 0,-6 4 0,-1-2 0,1-4 0,-3 2 0,-1-9 0,-3 1 0,2 1 0,0-4 0,-2 9 0,-6 2 0,-5 3 0,4 1 0,1 0 0,-1 1 0,-12 17 0,-3 8 0,-2 9 0,0 12 0,-4 1 0,4 0 0,3 0 0,-5 7 0,4-4 0,0 1 0,0 1 0,-4-9 0,7 4 0,1-1 0,3-1 0,2 0 0,0-7 0,0 1 0,2-9 0,5-5 0,6-3 0,4-3 0,12-9 0,1-2 0</inkml:trace>
  <inkml:trace contextRef="#ctx0" brushRef="#br0" timeOffset="417">628 687 12287,'-2'-11'0,"-5"4"0,3 5 0,-9 2 0,6 0 0,-4 2 0,3 5 0,-5 6 0,6 11 0,0 2 0,-1-2 0,6 4 0,-7 0 0,2 1 0,1-1 0,-3-2 0,5-4 0,-3 4 0,1-4 0,6 4 0,0-13 0,0-6 0,2-14 0,2-8 0,3-9 0,8 2 0,-2-6 0,4 2 0,3 0 0,0-7 0,-1 7 0,1 2 0,-1 2 0,1 2 0,0 3 0,-3 2 0,-4 2 0,5 8 0,-5-1 0,2 6 0,-2 6 0,-4 12 0,-12 10 0,-1 0 0,-2 1 0,-7 3 0,6-3 0,0-1 0,-1 0 0,6-2 0,-5-6 0,5 0 0,2-1 0,-7 1 0,1-1 0,1-8 0,12-4 0,4-7 0,11-7 0,2-8 0,2-9 0,2 0 0,-4-11 0,4-4 0,3-4 0,1-3 0,8-11 0,-1-4 0</inkml:trace>
  <inkml:trace contextRef="#ctx0" brushRef="#br0" timeOffset="632">1353 79 12287,'-9'28'0,"-4"5"0,-4 4 0,-3 11 0,1 6 0,-1 10 0,0 7 0,-6 6 0,-2 3 0,2 1 0,4-3 0,-6 3 0,13-16 0,1-4 0,4-6 0,-3-10 0,6-12 0,3-7 0,1-4 0,3-11 0,0-5 0,-2-12 0,-4-7 0,4-5 0,-16-10 0,7-3 0</inkml:trace>
  <inkml:trace contextRef="#ctx0" brushRef="#br0" timeOffset="765">863 608 12287,'-2'-30'0,"-2"4"0,-3 4 0,0 2 0,7 1 0,3 1 0,3 5 0,7 7 0,5 3 0,8 3 0,4 0 0,5 0 0,6 0 0,12 0 0,1 0 0,5 0 0,0 0 0,10 0 0,-10 0 0,4 9 0,-4 2 0</inkml:trace>
  <inkml:trace contextRef="#ctx0" brushRef="#br0" timeOffset="1415">2313 314 12287,'-8'-11'0,"-1"7"0,-6 17 0,4 13 0,2 9 0,-4 13 0,4 4 0,-2 5 0,-4 2 0,4 6 0,0 0 0,3-2 0,3-2 0,-3-4 0,1-5 0,3-6 0,2-5 0,-5-10 0,1-5 0,-1-13 0,0-6 0,1-14 0,2-6 0,1-4 0,-3-5 0,-3-4 0,0-5 0,1 1 0,-5-12 0,6 5 0,1-4 0,-3-9 0,7-5 0,-3-6 0,10-2 0,8-2 0,6-7 0,7 5 0,7-1 0,4 1 0,7 3 0,-1 12 0,-1 9 0,1 8 0,1 2 0,-5 11 0,0 7 0,0 4 0,1 5 0,-1 6 0,-2 0 0,-5 0 0,3 6 0,-6 3 0,-1 2 0,0 4 0,-2-4 0,-8 2 0,-5 2 0,-7 3 0,-3 1 0,-3 1 0,0-1 0</inkml:trace>
  <inkml:trace contextRef="#ctx0" brushRef="#br0" timeOffset="1615">2137 647 12287,'-31'0'0,"-6"9"0,16-7 0,-5 5 0,4-5 0,2 5 0,1-1 0,8 1 0,4-7 0,16 0 0,10 0 0,3-3 0,11-1 0,4-5 0,6-2 0,1 5 0,8-5 0,3 2 0,1 5 0,3-5 0,-2 1 0,-3-1 0,-2 0 0,9-6 0,9 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23.6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79 773 12287,'-8'-19'0,"5"-1"0,-5 3 0,-1 4 0,7 4 0,-7 9 0,9 2 0,0 5 0,0 6 0,0 4 0,0 5 0,-2 2 0,-5 2 0,5 7 0,-4-5 0,1 3 0,-1 3 0,4-3 0,-5 2 0,5-1 0,2-1 0,0-3 0,0-8 0,0-1 0,9-1 0,4-5 0,4-7 0,3-4 0,-1-4 0,1-4 0,0-7 0,-1-5 0,1-4 0,-1-4 0,1-6 0,0-5 0,-1-5 0,1-1 0,-1-3 0,-6 0 0,0 7 0,1 2 0,-4 4 0,-1 5 0,-9 8 0,0 1 0,0 8 0,0 4 0,0 14 0,0 4 0,0 8 0,0 1 0,0 0 0,0 6 0,0 0 0,0-2 0,0-2 0,0-3 0,0 1 0,0-1 0,0 1 0,2-3 0,5-3 0,-3-6 0,9-8 0,0-2 0,7-7 0,0-8 0,-1-7 0,7-11 0,3 2 0,-1-6 0,0-6 0,5-6 0,-5-10 0,0-2 0,1-2 0,6-16 0,-5 3 0,1 2 0,-5 8 0,-13 5 0,-5 20 0,1 6 0,-9 8 0,2 18 0,-6 11 0,-18 16 0,3 14 0,-5 5 0,-5 6 0,1 9 0,-7 0 0,3 5 0,-3 6 0,0 9 0,0-5 0,7-2 0,6-2 0,-2 4 0,13 1 0,0-5 0,5-7 0,4 1 0,4-10 0,4-1 0,7-3 0,7-10 0,6-5 0,5-7 0,-1-6 0,14-4 0,-5-9 0,2 0 0,0 0 0,7-9 0,5-4 0,3-6 0,3-7 0,0-5 0,0-8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26.7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547 871 12287,'0'-19'0,"0"8"0,0-6 0,0 12 0,0-8 0,0 11 0,-2 2 0,-5 11 0,-4 15 0,-10 7 0,-3 6 0,-2 7 0,-9 4 0,2 11 0,-4 4 0,-2 7 0,-7 2 0,0-2 0,3-7 0,1-4 0,5-7 0,5-6 0,6-11 0,4-6 0,11-14 0,4-10 0,14-14 0,6-6 0,4-6 0,5-7 0,4-7 0,7-4 0,-2-9 0,1-4 0,1-2 0,-3-3 0,7-14 0,-4 5 0,4-5 0,2-3 0,-2-11 0,0-8 0,-2 4 0,0 2 0,6 2 0,-10 24 0,-1 9 0,-10 24 0,-11 17 0,-9 22 0,0 5 0,0 10 0,0 5 0,-3 6 0,-3 7 0,4 4 0,-5 8 0,5 1 0,2 0 0,0 4 0,0 0 0,0-4 0,0-2 0,0 10 0,2-8 0,3-2 0,1-9 0,7 2 0,-4-15 0,0-3 0,-1-1 0,1-7 0,-2-11 0,-7-5 0,0-8 0,-11 0 0,-7-17 0,-1-5 0</inkml:trace>
  <inkml:trace contextRef="#ctx0" brushRef="#br0" timeOffset="134">351 1205 12287,'-20'-9'0,"1"-2"0,-1-6 0,1 4 0,-1-5 0,9 14 0,7-7 0,8 2 0,9 0 0,13 5 0,9-5 0,9-1 0,12 3 0,12-6 0,-1 0 0,1 2 0,12-4 0,-1 8 0,1 3 0,1-7 0,-3 0 0</inkml:trace>
  <inkml:trace contextRef="#ctx0" brushRef="#br0" timeOffset="400">1351 1067 12287,'-20'-8'0,"0"-5"0,1-3 0,-1 3 0,3 5 0,4-1 0,-5 7 0,5-5 0,-4 5 0,4 2 0,0 0 0,-3 2 0,-1 5 0,-3 4 0,1 8 0,-1 1 0,1-1 0,-1 10 0,0 1 0,3 3 0,4 0 0,-2-3 0,8 5 0,3-5 0,2-1 0,2 3 0,2-5 0,4-4 0,7-1 0,7-4 0,6-5 0,9-7 0,9-4 0,6-2 0,8-4 0,3-7 0,5-8 0,-5-5 0,15-5 0,-6-1 0</inkml:trace>
  <inkml:trace contextRef="#ctx0" brushRef="#br0" timeOffset="2217">1860 1067 12287,'-11'0'0,"-6"-6"0,4-1 0,-5 1 0,-1 6 0,-1 0 0,1 0 0,-1 0 0,0 0 0,1 0 0,-3 9 0,-2 4 0,-2 4 0,2 3 0,2 6 0,3 0 0,-1 0 0,0 2 0,7-6 0,2 4 0,3-4 0,3-2 0,3-1 0,2 1 0,2-3 0,5-4 0,4 3 0,11-10 0,2-2 0,2-1 0,9-3 0,-3-3 0,5-1 0,2-2 0,-6-10 0,0 3 0,-1-2 0,-1 2 0,4-4 0,-9 3 0,-2-3 0,-2-3 0,2 1 0,-3-1 0,-3 1 0,-5-1 0,0 0 0,-7 1 0,-6-1 0,-6 1 0,-3 6 0,-6 2 0,2 2 0,0 2 0,-7 7 0,7 0 0,0 3 0,-2 3 0,4-1 0,-2 8 0,0 2 0,2 2 0,-7 3 0,5-1 0,-2 1 0,2 0 0,-4-1 0,6 1 0,-2-1 0,0 1 0,8 0 0,-1-1 0,4 1 0,2-7 0,0 0 0,8-9 0,8 3 0,5-5 0,5-2 0,7-6 0,-5-5 0,3-2 0,4-3 0,-7-5 0,0 5 0,-2-5 0,1-6 0,-3 1 0,-9 7 0,-2 1 0,2 5 0,-6-4 0,-3 4 0,-3-5 0,-6 5 0,-3 2 0,-7 3 0,-5-5 0,-1 6 0,-1 3 0,7 1 0,0 3 0,0 0 0,2 0 0,-6 0 0,14 0 0,-5 0 0,8 0 0,0 0 0,8 0 0,-5 0 0,5 0 0,-8 0 0,0 0 0,0 9 0,-6-4 0,-3 5 0,0 1 0,1 0 0,-8-4 0,6 6 0,-1 2 0,-5-4 0,8 2 0,-3 2 0,6-4 0,-1 2 0,4 2 0,2-4 0,0 2 0,0 3 0,2-5 0,4 2 0,5-9 0,9 2 0,0-3 0,-1-3 0,1 0 0,2-3 0,1-3 0,4-7 0,-1-2 0,-7-1 0,1 3 0,0-2 0,-1-9 0,1-2 0,-3 2 0,-4 2 0,2 3 0,-8-1 0,-3 0 0,-1 1 0,-3 6 0,0 0 0,0-2 0,0 4 0,-3 0 0,-3 2 0,4 2 0,-9 7 0,6 3 0,-1 3 0,-3 5 0,5 9 0,-3-1 0,3 1 0,-5-1 0,1 1 0,-3 2 0,-5 4 0,5-4 0,1 4 0,1-4 0,5-3 0,-1-1 0,1-3 0,-3-2 0,1 0 0,6 7 0,2-9 0,2-7 0,7-8 0,7-10 0,-3-3 0,13-3 0,-2 1 0,0-1 0,7-6 0,-5-2 0,1 0 0,-1-1 0,5 3 0,-5 6 0,0 1 0,1-1 0,-3 3 0,-7 4 0,1 4 0,-11 24 0,-9 5 0,-11 4 0,-7 4 0,-1-6 0,-1 6 0,3-2 0,4 1 0,-5-1 0,7-7 0,-2-1 0,0-5 0,7 2 0,-7-8 0,8-1 0,-1-8 0,12-7 0,7-8 0,5-7 0,1-2 0,1 4 0,0-2 0,-1-2 0,1 0 0,-1 6 0,1 0 0,0 1 0,-7 6 0,-3 0 0,1 0 0,0 2 0,-4 2 0,6 9 0,-9 9 0,3 4 0,-5 4 0,-2 3 0,0 6 0,0 2 0,2 1 0,5-1 0,-5 0 0,7-4 0,-1 2 0,5-2 0,-2-8 0,2-6 0,5-1 0,6-5 0,0-4 0,8-6 0,3-7 0,2-5 0,2-10 0,3-7 0,-1-6 0,-2-5 0,11-13 0,-10 3 0,1-5 0,0-9 0,-4-2 0,-2-4 0,-4 2 0,-3 0 0,5-11 0,-7 13 0,-4 7 0,-7 8 0,-7 18 0,-8 22 0,0 17 0,-2 11 0,-4 6 0,-5 18 0,-11 6 0,-2 7 0,-2 6 0,0 10 0,4 3 0,-2 1 0,-2-1 0,0 5 0,6-4 0,3-3 0,4-4 0,-2 6 0,6-12 0,0-3 0,0-2 0,1-6 0,3-12 0,-1-6 0,-1-8 0,7-12 0,0-1 0,0-18 0,0-3 0,0-10 0,0-6 0,0-5 0,0-3 0</inkml:trace>
  <inkml:trace contextRef="#ctx0" brushRef="#br0" timeOffset="2348">2899 813 12287,'-11'-20'0,"-6"9"0,12-4 0,-8 8 0,9-8 0,6 13 0,18-5 0,12 5 0,12 2 0,6 0 0,9 0 0,-1 0 0,1 0 0,18 0 0,3 0 0</inkml:trace>
  <inkml:trace contextRef="#ctx0" brushRef="#br0" timeOffset="3316">3546 871 12287,'-20'0'0,"0"0"0,-6-6 0,0-1 0,-2 1 0,2 6 0,4 0 0,-4 0 0,4 0 0,2 0 0,1 9 0,-1 4 0,1 6 0,-1 7 0,3-4 0,1 6 0,3-1 0,-2-1 0,6 0 0,3-7 0,4 1 0,2 0 0,0-1 0,0 1 0,2-7 0,4-2 0,7-2 0,5-9 0,1-9 0,1-2 0,0-4 0,-1-5 0,3-4 0,2-2 0,2 2 0,0-6 0,-6-1 0,-1 1 0,1 3 0,0-1 0,-1 2 0,1 2 0,-1 2 0,-5 9 0,-4 0 0,-1-2 0,-2 6 0,-7 9 0,0 13 0,-3 5 0,-3 1 0,2 3 0,-7 2 0,2 2 0,5-2 0,-5-2 0,2-3 0,3 1 0,-5 0 0,3-1 0,-1-6 0,7 0 0,9-10 0,2-3 0,4-11 0,5-7 0,-5-1 0,11-1 0,-2 0 0,2 1 0,-2-1 0,7 1 0,-3-1 0,-4 0 0,-2 3 0,-3 4 0,-1 4 0,-5 1 0,4 5 0,-15 3 0,3 13 0,-10 5 0,-8 1 0,-2 3 0,0 2 0,2 2 0,-3-2 0,8-2 0,-1-2 0,3-1 0,-1 1 0,0-7 0,7 0 0,0 2 0,3-6 0,3-3 0,7-3 0,5-6 0,1-3 0,3-5 0,4 0 0,-4-13 0,6 5 0,-2-3 0,1 0 0,5-6 0,-6-3 0,-2-1 0,-2-1 0,-2 7 0,-1-5 0,-1 1 0,-5-1 0,2 5 0,-8-4 0,-3 1 0,-2 5 0,5 3 0,-1 1 0,-2 1 0,-1-1 0,-3 0 0,0 9 0,0 3 0,-3 8 0,-3 0 0,4 0 0,-7 0 0,9-9 0,9 7 0,-7-5 0,4 14 0,-3 6 0,-6 4 0,-1 5 0,-5 4 0,-1 7 0,-4 10 0,-5 5 0,-1 0 0,1 0 0,-1 7 0,3-3 0,4 2 0,6-1 0,-2-6 0,3-7 0,1-3 0,3-5 0,2 3 0,2-11 0,5-6 0,-3-8 0,7-12 0,-2-4 0,4-5 0,-4-9 0,-1 1 0,1-1 0,-2-6 0,-7-2 0,0-3 0,0-4 0,0 5 0,0-3 0,0 0 0,0-6 0</inkml:trace>
  <inkml:trace contextRef="#ctx0" brushRef="#br0" timeOffset="3565">3977 754 12287,'-31'0'0,"3"0"0,6 0 0,-2 0 0,-2 0 0,0 0 0,6 0 0,1 0 0,-1 0 0,1 6 0,-1 1 0,0-1 0,12-6 0,8 0 0,11-2 0,6-4 0,3 1 0,1-5 0,3-1 0,3 0 0,7 4 0,1-4 0,7 3 0,3 3 0,1-3 0,-5 1 0,3 3 0,2 2 0,6 2 0,-6 0 0,8-9 0,-4-2 0</inkml:trace>
  <inkml:trace contextRef="#ctx0" brushRef="#br0" timeOffset="4283">4682 460 12287,'11'-20'0,"0"3"0,-4 4 0,-5-5 0,7 18 0,-9 0 0,-3 11 0,-1 15 0,-5 9 0,-2 9 0,-2 6 0,-6 9 0,-1 2 0,1 4 0,-1-4 0,-2 6 0,-2-1 0,-2-1 0,-7-2 0,7-8 0,5-7 0,5-7 0,1 0 0,9-14 0,-1-12 0,7-15 0,7-15 0,1-14 0,3-1 0,4-5 0,-4-4 0,2-5 0,0-2 0,-2 3 0,7-7 0,-7-2 0,2-3 0,0 3 0,0-11 0,6 4 0,1-2 0,0 0 0,-1-4 0,3-1 0,2 5 0,2 7 0,7 8 0,-5 13 0,0 7 0,1 5 0,3 10 0,-3 4 0,-1 5 0,0 2 0,-2 0 0,-6 0 0,0 2 0,-1 5 0,7 4 0,0 6 0,-2-4 0,-4 4 0,-5-3 0,-4 3 0,-2 3 0,-3-1 0,3 9 0,2 3 0</inkml:trace>
  <inkml:trace contextRef="#ctx0" brushRef="#br0" timeOffset="4465">4467 813 12287,'-26'0'0,"0"0"0,-9 0 0,13 0 0,-4 0 0,13 0 0,13 0 0,15-2 0,9-3 0,9-1 0,6-7 0,9 4 0,8 0 0,7 0 0,9 3 0,-4 6 0,-3 0 0,-4 0 0,11 0 0,-20 0 0,16 0 0</inkml:trace>
  <inkml:trace contextRef="#ctx0" brushRef="#br0" timeOffset="4649">4330 1263 12287,'-31'0'0,"3"0"0,15 0 0,0 0 0,-3 0 0,10-2 0,6-4 0,11 4 0,15-7 0,7 2 0,4 1 0,15-7 0,5 4 0,1 0 0,5 1 0,7-5 0,-5 6 0,10-8 0,-6 4 0</inkml:trace>
  <inkml:trace contextRef="#ctx0" brushRef="#br0" timeOffset="5114">5329 989 12287,'-19'0'0,"-3"0"0,-4 0 0,4-6 0,-6-1 0,1 3 0,1 1 0,-2 10 0,2 2 0,-5 2 0,1 4 0,-5 9 0,9 4 0,2 0 0,2 1 0,-2 3 0,2-3 0,7 1 0,4 5 0,5-7 0,8-2 0,4-4 0,12-4 0,8-5 0,0-7 0,2-4 0,-4-4 0,9-4 0,2-9 0,2-9 0,0 0 0,-2-9 0,-3 0 0,3 3 0,0-14 0,0 5 0,-4-2 0,-3-1 0,4-10 0,-5-5 0,-3-4 0,-3-8 0,5-12 0,1-6 0,-3 0 0,-3 0 0,5-7 0,1 7 0,-3 4 0,-3 11 0,-8 20 0,0 13 0,-8 19 0,1 20 0,-3 11 0,-12 18 0,-4 8 0,-5 8 0,-1 5 0,-7 9 0,-1 9 0,1-1 0,-2 1 0,6-1 0,-4-4 0,4 3 0,3-3 0,-7 7 0,-1-1 0,4 1 0,1-5 0,4 1 0,5-5 0,5-7 0,-1-4 0,7-6 0,-5-12 0,5-6 0,2-4 0,2-11 0,5-4 0,6-5 0,4-20 0,3-3 0</inkml:trace>
  <inkml:trace contextRef="#ctx0" brushRef="#br0" timeOffset="5314">5604 930 12287,'-14'-6'0,"1"-1"0,0 1 0,0 6 0,0 0 0,7 0 0,-7 0 0,8 8 0,-3 8 0,1 5 0,0 6 0,1 1 0,6-4 0,0 2 0,0-2 0,0 4 0,0-2 0,0-2 0,0-2 0,0-11 0,17 6 0,5-6 0</inkml:trace>
  <inkml:trace contextRef="#ctx0" brushRef="#br0" timeOffset="5465">5662 578 12287,'0'-11'0,"-2"2"0,-4 9 0,3 0 0,-5 0 0,-1 0 0,-2 0 0</inkml:trace>
  <inkml:trace contextRef="#ctx0" brushRef="#br0" timeOffset="6281">6035 499 12287,'-13'0'0,"2"2"0,0 5 0,0 6 0,0 13 0,-4 7 0,2 4 0,-2 2 0,-3 9 0,-1 4 0,-1 5 0,0 1 0,3 1 0,2-2 0,4-5 0,2-6 0,-4-13 0,4-7 0,-2-5 0,7-10 0,-11-4 0,8-14 0,1-6 0,-3-4 0,7-5 0,-7-2 0,3-2 0,-1 2 0,-6-4 0,4 2 0,1 2 0,-1 2 0,0 2 0,5 1 0,-3-1 0,3 0 0,2 1 0,2-1 0,0 1 0,8 1 0,8 3 0,5 4 0,6 2 0,14 1 0,-2 3 0,5-1 0,4 1 0,0 3 0,6 2 0,-2 0 0,3 0 0,-7 0 0,8 9 0,-6 2 0</inkml:trace>
  <inkml:trace contextRef="#ctx0" brushRef="#br0" timeOffset="6564">6348 793 12287,'-19'-9'0,"-1"7"0,0-7 0,1 9 0,-1 0 0,1 0 0,-1 0 0,-2 0 0,-4 0 0,4 9 0,-6 4 0,2 3 0,0-3 0,-5 11 0,7-5 0,5 5 0,1 4 0,-1-6 0,12 6 0,3-1 0,2-1 0,2 0 0,2-7 0,4 1 0,7 0 0,5-9 0,4-5 0,4-4 0,6-2 0,3 0 0,0 0 0,-4-2 0,-3-4 0,5-5 0,-7-9 0,-2 0 0,-3 1 0,-1-1 0,-2 1 0,-5-3 0,-7-4 0,3 4 0,-3-6 0,-1 2 0,-3-1 0,-11 1 0,-4 7 0,-4 1 0,-3 5 0,0 4 0,1 9 0,-1 0 0,1 0 0,-1 0 0,1 0 0,-1 9 0,0 2 0</inkml:trace>
  <inkml:trace contextRef="#ctx0" brushRef="#br0" timeOffset="6865">6368 832 12287,'-7'20'0,"1"-1"0,-1 1 0,7 0 0,-2-1 0,-4 1 0,3-1 0,-3 3 0,4 2 0,2 2 0,0-6 0,0-7 0,0 2 0,0 3 0,2-10 0,2-8 0,3-11 0,8-12 0,-2-6 0,4-1 0,3-5 0,2-2 0,4-2 0,4-1 0,1 1 0,6 0 0,-2 2 0,4 4 0,0 7 0,11 0 0,-8 4 0,1 7 0,-1 4 0,6 5 0,-11 6 0,2 2 0,4 4 0,-8 5 0,-9 9 0,5 8 0,-1 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25.3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1 393 12287,'0'-13'0,"0"0"0,2 6 0,7-4 0,10 0 0,12 1 0,16-1 0,12-5 0,13 3 0,11-2 0,6-2 0,9-1 0,0 3 0,0 2 0,-11 9 0,-6-3 0,-11 3 0,-9-3 0,2 5 0,-13-7 0</inkml:trace>
  <inkml:trace contextRef="#ctx0" brushRef="#br0" timeOffset="283">902 79 12287,'-30'-8'0,"1"-3"0,10-2 0,-1 2 0,1 2 0,6 0 0,-1 3 0,10 4 0,4-7 0,13 9 0,5 0 0,1 0 0,3 0 0,2 0 0,4 0 0,3 0 0,-5 0 0,4 0 0,-1 0 0,-5 0 0,-3 6 0,-1 3 0,0 2 0,-1 4 0,-8 5 0,-4 4 0,-5 2 0,-2 2 0,-2-4 0,-5 4 0,-6 3 0,-13 2 0,-7 6 0,-4-2 0,-2-4 0,-5 1 0,3-5 0,4-1 0,0 0 0,11-2 0,4-8 0,9-3 0,4-2 0,11-8 0,9 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34.5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1047 12287,'0'-19'0,"0"6"0,0 0 0,0-2 0,9-3 0,8-1 0,13-1 0,16 0 0,17 1 0,11-1 0,7 1 0,4-1 0,11 2 0,-7 5 0,-4 7 0,0 4 0,-13 2 0,-14 2 0,-12 2 0,-11 3 0,2 8 0,-6-4 0</inkml:trace>
  <inkml:trace contextRef="#ctx0" brushRef="#br0" timeOffset="250">765 734 12287,'-9'-11'0,"5"-4"0,-9 8 0,9-8 0,-3 2 0,14-2 0,8-1 0,7 6 0,4 1 0,9 0 0,0 5 0,6-3 0,5 3 0,-1 2 0,-5 2 0,-1 2 0,0 4 0,-2 7 0,-4 11 0,-9 5 0,-9 1 0,-6 5 0,-14 9 0,-6 1 0,-8-1 0,-21 6 0,-1 0 0,-9 2 0,-11 1 0,2-3 0,-8 2 0,1-6 0,1-5 0,2-2 0,11-2 0,10-4 0,14-7 0,2-13 0,15-4 0</inkml:trace>
  <inkml:trace contextRef="#ctx0" brushRef="#br0" timeOffset="900">2353 283 12287,'-18'2'0,"5"5"0,-11 6 0,5 15 0,-5 11 0,-5 12 0,-1 20 0,-12 10 0,-1 4 0,-3 2 0,21-41 0,0-1 0,-18 40 0,3-4 0,3-7 0,7-11 0,17-17 0,6-13 0,5-18 0,9-9 0,1-12 0,3-7 0,4-5 0,3-10 0,1-5 0,1-4 0,0-2 0,-1-7 0,1-2 0,-3 1 0,-4-1 0,5-13 0,-5 0 0,4-5 0,3-1 0,-1-12 0,1 3 0,0-2 0,-1-5 0,7 3 0,1 8 0,-4 11 0,-1 13 0,-2 13 0,-3 24 0,-4 11 0,5 9 0,-7 13 0,2 4 0,0 6 0,0 14 0,6 6 0,1 5 0,0 2 0,-3 0 0,-2 2 0,-4 2 0,-2 2 0,4-2 0,-6-8 0,-3-5 0,-2-2 0,-2 2 0,0-9 0,-2-6 0,-5-5 0,-4 5 0,-8-4 0</inkml:trace>
  <inkml:trace contextRef="#ctx0" brushRef="#br0" timeOffset="1067">2019 812 12287,'0'-13'0,"0"0"0,0 0 0,0-6 0,0-1 0,18 0 0,8 1 0,11-1 0,9 1 0,13-1 0,17 0 0,11 1 0,11-1 0,-45 13 0,1 1 0,44-7 0,-43 7 0,1-1 0,-6-3 0,0 0 0</inkml:trace>
  <inkml:trace contextRef="#ctx0" brushRef="#br0" timeOffset="1416">3293 636 12287,'-30'-7'0,"4"-1"0,4-3 0,0 4 0,-2-4 0,-2 3 0,0 1 0,6 7 0,1 0 0,-1 0 0,1 0 0,-1 2 0,0 3 0,1 1 0,-1 9 0,1-2 0,-1 7 0,0 6 0,1-2 0,-1 9 0,3 0 0,4-3 0,-2 5 0,8-7 0,3 0 0,1 1 0,3-3 0,5-6 0,6-1 0,8 1 0,14-7 0,2-2 0,6-3 0,5-3 0,8-10 0,-1-3 0,3-3 0,3-4 0,4-9 0,-2-3 0,-4 3 0,-1 3 0,1-8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2:01.686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314 157 12287,'11'0'0,"6"0"0,-15 0 0,9-7 0,-7-1 0,3-3 0,6 4 0,-6-6 0,-3-2 0,5-2 0,-3-3 0,-1 0 0,-3 7 0,-4 2 0,-5 3 0,-4 1 0,-8 7 0,-3 0 0,-4 0 0,-5 9 0,-8 4 0,0 4 0,0 3 0,6 0 0,2 1 0,3 3 0,4 2 0,5 1 0,3-6 0,5 3 0,3 2 0,1 1 0,9-8 0,5 3 0,6 4 0,7-4 0,4 4 0,2-4 0,-2-3 0,4 1 0,0 0 0,1-3 0,-1-4 0,-2 9 0,-6-7 0,-1 0 0,1 3 0,-9-1 0,-3 3 0,-1-1 0,-1 1 0,-1 0 0,-10-1 0,-5 3 0,-8 4 0,3-4 0,-13 4 0,1-4 0,1-3 0,-6-1 0,3-3 0,1-4 0,0-2 0,2-3 0,6-6 0,0 0 0,9-9 0,5-4 0,4-13 0,2-4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37.5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354 900 12287,'-20'0'0,"9"0"0,-4-2 0,6-3 0,-2-1 0,5-1 0,-7 7 0,-2 0 0,-1 3 0,1 1 0,2 5 0,-2 1 0,-3 6 0,-1 8 0,-1 2 0,1-2 0,-1 4 0,0 0 0,3 1 0,4-1 0,-2-2 0,6-6 0,0-1 0,1 1 0,1 0 0,7-1 0,2-1 0,5-5 0,4-5 0,8-8 0,1 0 0,-1 0 0,8-2 0,-1-2 0,0-5 0,2-2 0,-6-2 0,4-6 0,-6-1 0,-7 0 0,4 1 0,-6-1 0,2 1 0,0-1 0,-9 0 0,3 1 0,-5-1 0,-2 1 0,-2-1 0,-5 0 0,-6 1 0,3 6 0,-4 2 0,-1 2 0,-2 5 0,4-5 0,0 2 0,0 1 0,4 6 0,9 0 0,11 0 0,6 0 0,5 0 0,2-2 0,2-5 0,0 5 0,-4-4 0,2 3 0,2 3 0,0 0 0,-6 0 0,-1 0 0,-6 3 0,-2 3 0,-2 7 0,-5 5 0,-1 1 0,-6 1 0,-1-1 0,-3 1 0,-8 6 0,2 0 0,-2-2 0,2-2 0,-5-2 0,5-1 0,-4 1 0,4-3 0,0-4 0,8-2 0,-1-4 0,4-7 0,4 0 0,4-11 0,5-7 0,9-1 0,0-1 0,-1 1 0,1-1 0,-1 0 0,1 1 0,0-1 0,-1-6 0,1 0 0,-1 2 0,1 2 0,0 3 0,-1-1 0,1 0 0,-9 12 0,-5 8 0,-10 8 0,-5 12 0,-2 0 0,-4-1 0,4 1 0,0-1 0,0 1 0,0 0 0,7-1 0,-5 1 0,3-1 0,-1 1 0,1-7 0,6 0 0,0 2 0,0-4 0,2 0 0,4-2 0,-1-3 0,8-6 0,2-2 0,3-4 0,3-5 0,3-9 0,2 1 0,-2-1 0,5 0 0,-3-1 0,0-3 0,2-3 0,-6 1 0,4 5 0,-4-3 0,-2-3 0,-1 1 0,1 7 0,-1-1 0,-8 7 0,-4 0 0,-5 11 0,-2 2 0,0 11 0,0 6 0,0 3 0,-2 2 0,-5 4 0,3-5 0,-7 8 0,2-3 0,5 0 0,-5 0 0,3-6 0,1-1 0,3 1 0,2 0 0,0-1 0,0-6 0,0 0 0,2-8 0,5-1 0,6-8 0,4-9 0,5-5 0,2-4 0,2-4 0,9-4 0,-4-9 0</inkml:trace>
  <inkml:trace contextRef="#ctx0" brushRef="#br0" timeOffset="366">1608 136 12287,'13'-40'0,"0"1"0,-8 9 0,3 10 0,-8 14 0,0 12 0,0 12 0,-2 10 0,-2 2 0,-3 5 0,-8 9 0,4 4 0,-2 0 0,0-1 0,6 12 0,-6-2 0,0-1 0,2 1 0,-4 8 0,6-8 0,-1 4 0,-6 9 0,1-7 0,0-2 0,2-9 0,-2-4 0,-1 2 0,1-11 0,2-8 0,0-7 0,-5-16 0,5-8 0,7-10 0,4-8 0,-5-10 0,-2-3 0,1-1 0,-1-1 0,-4 0 0,6-6 0,1 0 0,-3 0 0,7-5 0,-5 3 0,5 4 0,2 0 0,0 2 0,2 0 0,5 5 0,6 1 0,7 3 0,6 7 0,6 1 0,6 5 0,1-2 0,0 6 0,0 0 0,0 1 0,9 1 0,2 7 0,3 0 0,-1 0 0,0 0 0,-2 0 0,-2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0.65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118 314 12287,'0'-11'0,"-6"-6"0,-1 4 0,-1 4 0,1 3 0,3-3 0,-9 3 0,6 1 0,-4 12 0,3 6 0,3 4 0,-4 11 0,3 5 0,2 6 0,1 7 0,-3 4 0,-1 9 0,3 0 0,2 0 0,2 4 0,0 0 0,0-4 0,0-3 0,0-3 0,0-14 0,0 0 0,9-11 0,4-8 0,2-11 0,0-16 0,-2-8 0,2-9 0,1-7 0,-1-8 0,-2 0 0,2 0 0,3-7 0,1 0 0,1 1 0,-1-3 0,-6 6 0,1-6 0,-1 3 0,-2-1 0,6-9 0,-2 3 0,7-4 0,4-3 0,2 2 0,-4 3 0,5 4 0,1 2 0,1 6 0,1 16 0,-6 13 0,5 9 0,-1 4 0</inkml:trace>
  <inkml:trace contextRef="#ctx0" brushRef="#br0" timeOffset="433">452 785 12287,'-20'0'0,"0"0"0,1 0 0,-1 0 0,9 0 0,5-7 0,14-2 0,10-1 0,6-6 0,11-1 0,-3-3 0,3 1 0,-2-1 0,4-2 0,-4-2 0,1-4 0,-1-2 0,0 6 0,-9-5 0,-5 3 0,-1 0 0,1 0 0,-12 6 0,-3 1 0,-2-1 0,-4 9 0,-4 5 0,-7 4 0,-5 2 0,-8 0 0,-2 2 0,-1 4 0,1 7 0,-7 5 0,3 4 0,-3 1 0,2 4 0,-2 5 0,7-3 0,0 1 0,-1 5 0,5 0 0,11-3 0,5-5 0,-1-6 0,7-1 0,-5 0 0,7-1 0,7 1 0,4-9 0,10-3 0,3-1 0,2-1 0,7 1 0,-5-7 0,3 0 0,4 0 0,2-7 0,2 1 0,0-1 0,0-1 0,-2-1 0,-4-4 0,13-13 0,-5 4 0</inkml:trace>
  <inkml:trace contextRef="#ctx0" brushRef="#br0" timeOffset="817">961 452 12287,'-11'-14'0,"5"1"0,-3 0 0,3-6 0,-3 8 0,2 4 0,5 5 0,-7 2 0,9 9 0,0 4 0,0 4 0,0 9 0,0 1 0,0-1 0,0 2 0,0-6 0,0 6 0,0-2 0,0 0 0,3 1 0,1-8 0,5 1 0,2-1 0,-5-1 0,7-3 0,2-4 0,3-2 0,1-1 0,3-3 0,4 1 0,-4-8 0,6-9 0</inkml:trace>
  <inkml:trace contextRef="#ctx0" brushRef="#br0" timeOffset="1233">1314 393 12287,'0'-11'0,"0"-7"0,0 5 0,-2-2 0,-5 2 0,5-4 0,-7 17 0,7-3 0,-4 8 0,1 10 0,-6-2 0,1 7 0,-1 6 0,-2-4 0,-7 6 0,0-2 0,1 0 0,-3 7 0,-2-5 0,-2 1 0,2-1 0,-4-2 0,1-6 0,4-1 0,1 1 0,2-3 0,1-4 0,8-6 0,4-14 0,14-6 0,6-11 0,4-2 0,3 2 0,-1-4 0,1 2 0,0 2 0,-1 2 0,1-4 0,-3 0 0,-4 2 0,2 2 0,-8 2 0,2 9 0,-3 5 0,-4 6 0,7 6 0,0 8 0,-7 3 0,7 3 0,-1-1 0,6 1 0,1 6 0,0 0 0,-2-2 0,2-2 0,1-3 0,-1 1 0,-2-3 0,2-4 0,3 5 0,1-7 0,1 0 0,-9-3 0,6-8 0,-6 0 0</inkml:trace>
  <inkml:trace contextRef="#ctx0" brushRef="#br0" timeOffset="1433">1608 334 12287,'0'-13'0,"0"0"0,-9 8 0,-4-1 0,2 4 0,-2 2 0,-2 0 0,-2 8 0,-3 6 0,0 5 0,1 7 0,-1-2 0,1 9 0,-1 0 0,0-3 0,1 7 0,-3-4 0,0 2 0,3-3 0,-3-3 0,13-8 0,-2 5 0,7-4 0,-3 4 0,14-13 0,4-4 0</inkml:trace>
  <inkml:trace contextRef="#ctx0" brushRef="#br0" timeOffset="2032">1686 608 12287,'-19'11'0,"-1"-2"0,1-9 0,-1 0 0,0 0 0,12 0 0,8 0 0,11-2 0,6-5 0,5 3 0,2-9 0,4 0 0,2 2 0,1-7 0,4 5 0,-5-4 0,-1-3 0,3 1 0,-6-1 0,-2 1 0,-2-1 0,2 0 0,-4-1 0,-9-3 0,-7-2 0,-4-1 0,0 8 0,-2 1 0,-5 5 0,-6-2 0,-13 9 0,-4 1 0,-1 3 0,-6 9 0,4 1 0,-4 5 0,-2 9 0,0-2 0,2 8 0,4-2 0,7 0 0,-2 7 0,4-5 0,6 1 0,10-1 0,-1 4 0,2-3 0,5-1 0,7 0 0,6-1 0,8-8 0,3-1 0,4-5 0,5-5 0,8-8 0,0 0 0,0 0 0,7 0 0,0-2 0,-3-4 0,-1-7 0,-3 2 0,0-2 0,9-9 0,2-9 0</inkml:trace>
  <inkml:trace contextRef="#ctx0" brushRef="#br0" timeOffset="2332">2176 412 12287,'-13'-11'0,"0"5"0,9-5 0,-11 18 0,8-1 0,3 9 0,-1 5 0,1 2 0,-3 2 0,3 2 0,2 2 0,2-4 0,0 2 0,0-2 0,0-2 0,0-2 0,0-1 0,0 1 0,0-7 0,0 0 0,9-9 0,4 1 0,4-10 0,1-8 0,-1-11 0,-2-4 0,0-3 0,14-1 0,-10-7 0,5 2 0,5 4 0,-5-4 0,6 6 0,-2 1 0,-4 4 0,5-3 0,-1 3 0,2 5 0,5 5 0,0 8 0,0 8 0,-2 0 0,1 0 0,3 0 0,3 2 0,-3 2 0,-5 3 0,5 14 0,-4-1 0,4 13 0,2-3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4.21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1 314 12287,'0'-13'0,"0"0"0,9 2 0,6-2 0,11 4 0,13 0 0,11-2 0,16-6 0,8 2 0,8 2 0,5 2 0,7-4 0,-5 4 0,-2 2 0,-12 2 0,-17 7 0,-12 0 0,-11 0 0,-7 0 0,-8-8 0,-1-3 0</inkml:trace>
  <inkml:trace contextRef="#ctx0" brushRef="#br0" timeOffset="234">765 59 12287,'-19'-11'0,"8"0"0,4 5 0,-4 4 0,9-9 0,-2 6 0,8-1 0,14-1 0,8 7 0,0 0 0,2 0 0,3 0 0,6 0 0,-3 0 0,-1 0 0,-7 0 0,5 0 0,-3 0 0,-4 9 0,-11 6 0,-6 7 0,-5 4 0,-13 9 0,-9 0 0,-12 6 0,-12 5 0,-8 6 0,-13-4 0,-5 2 0,0 5 0,-4-1 0,9-2 0,4-6 0,6-5 0,16-10 0,11 6 0,8-7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5.8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530 743 12287,'-20'18'0,"0"8"0,-6 17 0,-2 10 0,-2 5 0,-5 8 0,-9 3 0,-4 10 0,0-1 0,0 1 0,-2-5 0,9-9 0,6-15 0,5-13 0,12-9 0,12-8 0,4-11 0,2-9 0,2-9 0,4-8 0,5-1 0,0-1 0,13-5 0,-2-16 0,4-1 0,2-5 0,7-4 0,-2-11 0,4-2 0,2-2 0,-2-9 0,0 0 0,0-7 0,4-4 0,-19 40 0,0-1 0,17-41 0,0 4 0,0 9 0,-8 6 0,-5 29 0,-4 9 0,-11 19 0,-5 17 0,-4 18 0,-2 11 0,-8 20 0,-5 8 0,-5 9 0,-1 8 0,-1 16 0,0-2 0,1-3 0,-1-2 0,1-6 0,1-9 0,5-2 0,4-9 0,3-4 0,-1-16 0,3-8 0,11-15 0,6-14 0,4-12 0,3-7 0,-1-5 0,1-10 0,2-5 0,4-10 0,4-5 0,1-2 0,6-2 0,-5-7 0,3-2 0,-2-4 0,4-3 0,-4-10 0,4-3 0,2-6 0,-19 38 0,1 0 0,1 3 0,0 1 0,1-1 0,-1 0 0,22-39 0,-5 7 0,-6 25 0,-13 21 0,-14 34 0,-4 18 0,-2 17 0,-8 10 0,-8 14 0,-3 3 0,-1 1 0,-10 16 0,10-3 0,-4 2 0,-4 1 0,8 2 0,-2-3 0,7-3 0,0-1 0,6-9 0,3-1 0,3-8 0,3-5 0,3-1 0,5-13 0,12-8 0,8-16 0,11-6 0</inkml:trace>
  <inkml:trace contextRef="#ctx0" brushRef="#br0" timeOffset="648">1510 1076 12287,'-20'-19'0,"0"8"0,1 4 0,-1 5 0,1 4 0,-1 5 0,0 6 0,1 4 0,-1 12 0,1 1 0,-1 3 0,0 0 0,7-3 0,2 5 0,1-5 0,-1-1 0,6 3 0,-1-6 0,4-2 0,4-4 0,4-7 0,-1-4 0,8-9 0,2-2 0,2-5 0,3-4 0,2-8 0,2-1 0,2 0 0,7-8 0,-7-5 0,0-1 0,2 1 0,-4-4 0,7 4 0,-3-4 0,-4-2 0,2 9 0,-4 3 0,-7 6 0,-4 1 0,-5 7 0,-3 2 0,3 2 0,-6 5 0,2 11 0,-8 6 0,-5 4 0,0 5 0,-4 4 0,2 4 0,-3 1 0,6 6 0,-4-7 0,1 3 0,3 0 0,1-9 0,9 2 0,0-4 0,0-3 0,0 1 0,0-1 0,9-1 0,6-5 0,9-7 0,-3-10 0,8-5 0,-3-2 0,0-4 0,7-9 0,-5-2 0,0 2 0,1 2 0,-3 1 0,-7-3 0,1-2 0,0 2 0,-3 2 0,-2 2 0,-2 1 0,3-1 0,-6 3 0,1 1 0,-2 3 0,-2 9 0,-10-5 0,-1 11 0,-5 5 0,-2 6 0,5 11 0,-7 2 0,0 0 0,2 3 0,-4-5 0,6 6 0,0-2 0,1-4 0,1-2 0,5-2 0,-3-1 0,-1 1 0,-1-1 0,7 1 0,3-9 0,3-7 0,7-8 0,5-7 0,1-9 0,9-8 0,3-2 0</inkml:trace>
  <inkml:trace contextRef="#ctx0" brushRef="#br0" timeOffset="781">2078 665 12287,'-20'0'0,"7"0"0,0 0 0,11 0 0,2 0 0,9 0 0,10-9 0,1-2 0</inkml:trace>
  <inkml:trace contextRef="#ctx0" brushRef="#br0" timeOffset="1031">2705 18 12287,'0'-11'0,"-9"5"0,-1 14 0,-4 12 0,1 10 0,-6 10 0,-7 8 0,0 8 0,-3 7 0,-1 18 0,-12 2 0,21-38 0,-1 1 0,-1 4 0,0 0 0,-3 2 0,0-1 0,2-2 0,0 0 0,1-1 0,0-1 0,2 0 0,1-2 0,-22 40 0,16-13 0,2-9 0,3-9 0,10-8 0,4-11 0,5-5 0,2-1 0,2-5 0,5-9 0,6-4 0,4-3 0,5-1 0,4-7 0,5 0 0,8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52.64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2189 12287,'0'-11'0,"0"0"0,0 5 0,2-3 0,5-4 0,6 4 0,5 0 0,10 5 0,7-7 0,8 0 0,9 0 0,14 0 0,6-4 0,4 4 0,2 3 0,1-5 0,-3 4 0,-6 0 0,-12 0 0,-10 3 0,-15 6 0,4-9 0,-7-2 0</inkml:trace>
  <inkml:trace contextRef="#ctx0" brushRef="#br0" timeOffset="218">843 1777 12287,'0'-11'0,"0"1"0,0 3 0,0 3 0,0-9 0,2 6 0,5-4 0,6 2 0,4 5 0,12 2 0,3 2 0,3 0 0,-2 0 0,4 2 0,-5 2 0,3 7 0,-2 7 0,-7-3 0,-13 13 0,-6 1 0,-5 3 0,-4 12 0,-7 4 0,-11 0 0,-10 0 0,-16 10 0,-8-1 0,-9 0 0,-9-1 0,0 7 0,6-17 0,-8 13 0,13-18 0</inkml:trace>
  <inkml:trace contextRef="#ctx0" brushRef="#br0" timeOffset="1018">2666 1150 12287,'0'-11'0,"-9"13"0,-4 18 0,-7 13 0,-6 10 0,-2 16 0,-9 15 0,0 9 0,17-38 0,-1 1 0,-5 4 0,-1 0 0,2 1 0,0-1 0,-1-3 0,0-1 0,-1-1 0,2 0 0,-19 35 0,-2-15 0,7-14 0,6-14 0,5-9 0,17-19 0,5-9 0,4-11 0,10-13 0,5-7 0,5-6 0,1-11 0,8-6 0,1-5 0,0 0 0,0 0 0,5-8 0,-5-3 0,1-2 0,-1 1 0,7-8 0,-2-10 0,4-3 0,-18 45 0,1 1 0,19-43 0,0 19 0,-4 13 0,-9 16 0,-2 15 0,-17 19 0,-1 9 0,-6 20 0,0 4 0,0 7 0,0 13 0,-2 8 0,-2 9 0,-3 9 0,-6 4 0,4 1 0,1-3 0,-1-3 0,0-10 0,5 3 0,-3-8 0,3-1 0,2-12 0,4-17 0,4-4 0,5-11 0,9-7 0,0-8 0,-1-9 0,1-13 0,-1-9 0,3-9 0,4-8 0,3-5 0,5-3 0,-3-4 0,-3-1 0,5-9 0,-5 0 0,3-9 0,4-8 0,-17 44 0,1 0 0,0 0 0,1 0 0,17-40 0,-5 7 0,3 8 0,-9 20 0,-8 23 0,-12 25 0,-3 21 0,-3 20 0,-9 11 0,-6 15 0,-7 7 0,-4 9 0,-7 10 0,5-2 0,-1-2 0,1-5 0,2 8 0,6-14 0,3-3 0,4-1 0,-2 0 0,8-11 0,5-11 0,6-11 0,9-5 0,13-12 0,14 4 0,10-13 0</inkml:trace>
  <inkml:trace contextRef="#ctx0" brushRef="#br0" timeOffset="1582">3430 1464 12287,'0'-20'0,"-9"9"0,5-4 0,-9 8 0,0-6 0,-7 7 0,1-1 0,1 9 0,3 5 0,2 6 0,0 7 0,-7 4 0,3 4 0,4 2 0,-5 1 0,5 4 0,-2-3 0,2 3 0,-2 0 0,8-2 0,3-7 0,2-4 0,2 4 0,2-2 0,4-7 0,5 1 0,9-12 0,0-4 0,-1-6 0,3-7 0,2-9 0,2 1 0,-2-1 0,4-8 0,-2-5 0,-2-2 0,-2 3 0,-2-5 0,-1 4 0,1-2 0,-1 3 0,-1-5 0,-5 4 0,-4 5 0,-11 8 0,-3 16 0,-4 8 0,-1 9 0,-4 11 0,-5 4 0,1 1 0,5-1 0,-4 7 0,4-5 0,-2 1 0,2-5 0,-3 2 0,10-2 0,1-2 0,3-2 0,2-2 0,0-1 0,9-8 0,4-4 0,5-7 0,1-7 0,3-4 0,2-10 0,2-3 0,-2-3 0,4-7 0,-2 3 0,-2-2 0,-2 1 0,-2 8 0,-3-2 0,-2 4 0,-2 2 0,-8 1 0,3 10 0,-10 11 0,-4 16 0,1 8 0,-8 9 0,-2-3 0,-2 3 0,4 2 0,2 0 0,2-2 0,5-2 0,-5-9 0,2 2 0,3-5 0,2-1 0,2-7 0,2-2 0,5-2 0,6-5 0,11-10 0,2-8 0,9-12 0,-5-4 0</inkml:trace>
  <inkml:trace contextRef="#ctx0" brushRef="#br0" timeOffset="1717">3822 1111 12287,'-20'-9'0,"1"7"0,6-9 0,0 5 0,8 3 0,-3-5 0,16-1 0,3-2 0</inkml:trace>
  <inkml:trace contextRef="#ctx0" brushRef="#br0" timeOffset="1983">4410 307 12287,'-9'-11'0,"5"3"0,-9 8 0,0 2 0,-5 7 0,3 10 0,2 12 0,0 14 0,-9 10 0,-4 10 0,-7 14 0,15-33 0,-1 3 0,-1 8 0,-1 2 0,-1 2 0,1 0 0,-2 0 0,0 2 0,-4 7 0,-1-1 0,3-8 0,0-2 0,0-2 0,0-1 0,2-3 0,0-1 0,-16 37 0,7-19 0,8-11 0,8-9 0,1-2 0,9-20 0,1 2 0,5-14 0,7-3 0,6-9 0,11-6 0,4-7 0,3-10 0,10-10 0,9-10 0</inkml:trace>
  <inkml:trace contextRef="#ctx0" brushRef="#br0" timeOffset="2732">4057 1934 12287,'-19'0'0,"-1"9"0,0-7 0,1 4 0,1-6 0,5-6 0,5-5 0,10-9 0,4 1 0,7-1 0,5-2 0,4-1 0,2-6 0,2-1 0,9-1 0,-3-6 0,5 0 0,2-4 0,5-9 0,0 0 0,-5-3 0,-2-1 0,4-14 0,-8 7 0,-1-2 0,-5 2 0,-3 9 0,-18 19 0,-2 7 0,-10 13 0,-9 7 0,-7 6 0,-4 6 0,-7 12 0,5 8 0,-1-4 0,1-7 0,2 2 0,6-4 0,1 5 0,8 1 0,4 1 0,7-3 0,7-1 0,6-3 0,4-7 0,3 5 0,0 0 0,-1 0 0,1-5 0,-1 7 0,1 3 0,0 1 0,-3 3 0,-4-1 0,-4 3 0,-9 2 0,0 2 0,0 2 0,-2-4 0,-5 5 0,-6 1 0,-7 1 0,-3 1 0,-4-3 0,3-1 0,5-6 0,4 4 0,2-6 0,-3-7 0,8 4 0,8-15 0,15 3 0,9-10 0,8-8 0,5-6 0,5-5 0,1-5 0,3-1 0,6 4 0,-6-7 0,9-8 0,-5-10 0</inkml:trace>
  <inkml:trace contextRef="#ctx0" brushRef="#br0" timeOffset="3934">4861 1307 12287,'-20'0'0,"1"0"0,-1 0 0,0 6 0,1 1 0,1 0 0,5 1 0,-4-3 0,4 8 0,-2 2 0,2 2 0,-3 3 0,8 0 0,-1-1 0,0 1 0,3-1 0,6 1 0,0-1 0,0 1 0,0 0 0,0-1 0,0 1 0,2-9 0,4-5 0,7-4 0,-2-2 0,2 0 0,0-2 0,-2-4 0,5-5 0,-8-9 0,1 1 0,0-1 0,-3 0 0,-6 1 0,0-1 0,0 1 0,0-1 0,0 1 0,0-1 0,0 0 0,0 1 0,0-1 0,0 1 0,0-1 0,0 0 0,0 1 0,9 6 0,4 0 0,4 2 0,5-5 0,2 6 0,2 1 0,0 2 0,-4 7 0,2 0 0,2 0 0,0 0 0,-6 0 0,0 0 0,-1 0 0,1 9 0,-1 4 0,-8 5 0,-6 1 0,-8 1 0,-3-1 0,-9 1 0,4 0 0,-2-1 0,0 1 0,0-3 0,-7-2 0,3-2 0,4 3 0,-5-1 0,7 0 0,0-2 0,5 2 0,-3 3 0,3 1 0,-1-5 0,9-4 0,5-1 0,6-4 0,4-3 0,5-2 0,2-2 0,2-5 0,7 3 0,-5-9 0,3-3 0,3-1 0,-5-3 0,-1 1 0,0-1 0,-8 1 0,2-1 0,-9 0 0,-5 1 0,-1-1 0,-7-2 0,0-4 0,-9 4 0,-2-4 0,-2 7 0,0 6 0,0-3 0,-6 8 0,-1-1 0,0 0 0,1 3 0,-1 6 0,7 0 0,0 0 0,9 2 0,-3 4 0,5-1 0,2 8 0,7-7 0,1 5 0,3-2 0,-4-2 0,6-7 0,2 0 0,-4 2 0,2 4 0,-7-4 0,8 5 0,-8-5 0,7-2 0,-6 0 0,6 0 0,0-2 0,6-5 0,1 5 0,0-6 0,-1-1 0,1 7 0,-1-5 0,1 5 0,0 2 0,-1 0 0,1 0 0,-7 9 0,-2 4 0,-3 4 0,-3 3 0,-3-1 0,-2 3 0,0 2 0,0 2 0,-2 0 0,-3-6 0,-1 0 0,2-1 0,-5-6 0,2 0 0,-1-8 0,1 1 0,11-6 0,-1-6 0,5-7 0,8-5 0,3-8 0,5-2 0,4-3 0,3-4 0,-5 5 0,7-1 0,-1 3 0,-1 4 0,4 2 0,-9 3 0,-2 1 0,-2 5 0,-3 5 0,1 8 0,-9 2 0,-5 4 0,-4 7 0,-2 5 0,0 1 0,0 1 0,0 0 0,-2-1 0,-4 1 0,3-7 0,-3 0 0,4-9 0,10 3 0,6-14 0,3-2 0,0-6 0,-1 4 0,-3 3 0,-7 1 0,7 7 0,3 0 0,-8 2 0,-1 7 0,-5 11 0,-2 1 0,0 10 0,0-1 0,0 1 0,0-1 0,-2 3 0,-3-5 0,-1 1 0,-1-8 0,7 6 0,0-6 0,0-1 0,3-9 0,3-5 0,7-4 0,13-2 0,-4-8 0,6-3 0</inkml:trace>
  <inkml:trace contextRef="#ctx0" brushRef="#br0" timeOffset="4800">7389 641 12287,'-20'0'0,"1"0"0,8 0 0,-6 0 0,3 0 0,4 0 0,-3 0 0,6 0 0,-6 0 0,9 8 0,-5 5 0,0 5 0,5 1 0,-9 3 0,0 4 0,2 7 0,-13 6 0,2 7 0,-4 6 0,-2 5 0,-7 8 0,4 0 0,1-1 0,4-3 0,-3-3 0,3-1 0,4-5 0,7-6 0,0-5 0,8-2 0,1-1 0,-3-6 0,7 3 0,-7-7 0,3 1 0,-1-1 0,-6-2 0,4-6 0,1-1 0,-1 1 0,-4-7 0,6 0 0,1-9 0,6 3 0,0-14 0,0-8 0,0-9 0,0 0 0,0-8 0,0-3 0,0-2 0,0-9 0,0-2 0,2 0 0,5 0 0,-3-13 0,9 0 0,0-4 0,-2-3 0,13-12 0,-2-3 0,6-8 0,-11 41 0,1-1 0,3-6 0,1-1 0,3 0 0,0 1 0,2-1 0,1 0 0,2 0 0,1 1 0,3-2 0,2 2 0,-5 8 0,1 3 0,24-33 0,-8 23 0,-15 19 0,-7 24 0,-11 10 0,-2 10 0,0 6 0,9-7 0,4-1 0,7-3 0,4 0 0,7 3 0,4 1 0,4-2 0,13 5 0,-8-2 0,-1-3 0,1-2 0,2 5 0,-16-1 0,-6-1 0,-8-3 0,-10 0 0,-6 4 0,-21 5 0,-14 9 0</inkml:trace>
  <inkml:trace contextRef="#ctx0" brushRef="#br0" timeOffset="5032">6919 699 12287,'-18'-26'0,"5"0"0,-4 0 0,15 6 0,-3 3 0,10 4 0,14 2 0,16 7 0,9-5 0,8-2 0,7 7 0,6-3 0,9 5 0,9 2 0,0 0 0,8 0 0,-2 2 0,-6 5 0,0-3 0,-20 9 0,-9 2 0,-12 3 0,-3 1 0,-26 1 0,4 0 0</inkml:trace>
  <inkml:trace contextRef="#ctx0" brushRef="#br0" timeOffset="5231">6566 1620 12287,'-20'-8'0,"-8"-3"0,6-2 0,-4 0 0,15 8 0,13-1 0,16 4 0,19-7 0,17-2 0,9-2 0,9 0 0,11 2 0,6-4 0,7 4 0,-43 7 0,1-1 0,6-2 0,2-1 0,2 3 0,0-1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8:49.34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175 1334 12287,'0'-11'0,"0"2"0,0 11 0,-2 5 0,-5 6 0,-1 4 0,-8 3 0,3-1 0,-2 1 0,0 6 0,0 0 0,4-2 0,2-2 0,-6-2 0,4-1 0,0 1 0,0-7 0,5 0 0,3-11 0,-3-2 0,6-9 0,4-10 0,5-1 0,2 1 0,-5-8 0,7-1 0,1 0 0,-4 0 0,8-7 0,-7 2 0,2-2 0,0 3 0,2-10 0,9 7 0,4 0 0,3-2 0,-5 9 0,7 2 0,-1 6 0,-1 7 0,6-2 0,-4 9 0,1 3 0,-1 8 0,4 6 0,-6 8 0</inkml:trace>
  <inkml:trace contextRef="#ctx0" brushRef="#br0" timeOffset="1000">587 1216 12287,'-20'0'0,"1"-6"0,-1-1 0,0 3 0,1 1 0,-1 3 0,1 0 0,-1 0 0,0 0 0,1 9 0,1 4 0,3 2 0,2-1 0,9 3 0,-3-4 0,5 4 0,2 3 0,-7 0 0,1-1 0,2 1 0,4-3 0,4-1 0,2-3 0,7-7 0,-4 5 0,2-2 0,2-3 0,7-6 0,-1 0 0,-1-2 0,-3-2 0,-2-5 0,2-2 0,3-2 0,1-7 0,1 1 0,0-1 0,-3 1 0,-2-1 0,-4 0 0,-2 1 0,-1-1 0,-3 1 0,1-1 0,-1 0 0,-3 1 0,-2-1 0,0 1 0,-2 1 0,-5 5 0,5 4 0,-15 9 0,23 0 0,1 0 0,8 0 0,5 0 0,-1 0 0,1 0 0,-1 0 0,1 0 0,0 0 0,-1 0 0,1 0 0,-1 0 0,1 0 0,0 0 0,-1 0 0,-17 9 0,-8 4 0,-9 5 0,-5-1 0,2-2 0,5-2 0,-4 0 0,4 7 0,-4 0 0,3-3 0,4-2 0,1-2 0,-4 0 0,6 7 0,-1-9 0,1-5 0,7-3 0,0-3 0,9-7 0,8-2 0,-2-1 0,-2-6 0,1 1 0,5 0 0,1 2 0,-1-3 0,1-1 0,0 0 0,-1 4 0,-6-3 0,0 10 0,0-1 0,-2 7 0,-2 9 0,-9 4 0,0 4 0,0 3 0,0-9 0,2-2 0,5-9 0,3 0 0,10 0 0,0-3 0,-1-3 0,1 2 0,2-9 0,2-1 0,2 4 0,0-8 0,-7 7 0,1 0 0,0 5 0,-7-3 0,0 3 0,-9-1 0,3 16 0,-12 4 0,-3 4 0,-3 3 0,-2-1 0,-7 3 0,3 2 0,4 2 0,2 0 0,6-6 0,-1 0 0,-7-1 0,6 1 0,3-9 0,10-5 0,7-4 0,5-4 0,1-4 0,1-7 0,0-5 0,-1-1 0,1-3 0,2-2 0,4-2 0,-4-7 0,4 7 0,-5 2 0,-1 2 0,0 3 0,-1 1 0,1 5 0,-7 4 0,0 9 0,-6 0 0,3 3 0,-1 3 0,6 5 0,-4 9 0</inkml:trace>
  <inkml:trace contextRef="#ctx0" brushRef="#br0" timeOffset="1466">2253 413 12287,'13'-40'0,"0"1"0,-9 9 0,5 8 0,-9 9 0,0 11 0,-2 4 0,-5 15 0,3 12 0,-9 10 0,0 2 0,2 5 0,-7 2 0,5 6 0,-4-2 0,-3 3 0,7 1 0,0 3 0,-2 0 0,-3 0 0,5-3 0,0-1 0,-2-3 0,-2 3 0,-1-10 0,3-3 0,2-7 0,0-14 0,-7-1 0,7-11 0,2-16 0,3-6 0,3-4 0,3-5 0,2-4 0,0-7 0,0-4 0,0-11 0,0-4 0,0-5 0,0-2 0,9-6 0,6-5 0,9-4 0,9-6 0,4-9 0,4 1 0,5 6 0,6 8 0,5-5 0,1 23 0,-1 6 0,-5 15 0,5 2 0,-5 20 0,5 4 0,2 5 0,-3 4 0,-1 0 0,-7 0 0,-7 0 0,7 9 0,-13 4 0,0 4 0,-9 3 0,-2-1 0,-9 1 0,-9 0 0,-3 6 0,-3 2 0,-5 0 0,-8 1 0,-9 14 0,-17-1 0</inkml:trace>
  <inkml:trace contextRef="#ctx0" brushRef="#br0" timeOffset="1616">2233 608 12287,'-57'11'0,"5"-4"0,6-5 0,7-2 0,7 0 0,8 2 0,8 5 0,8-5 0,10 7 0,7-9 0,10 0 0,12 0 0,8 0 0,7-2 0,8-3 0,9-1 0,0-3 0,9 5 0,0-3 0,-2 3 0,10 1 0,-8 3 0,0 0 0,-13 0 0</inkml:trace>
  <inkml:trace contextRef="#ctx0" brushRef="#br0" timeOffset="1799">2115 1079 12287,'-19'0'0,"8"0"0,-4-2 0,8-5 0,-2 5 0,3-5 0,6 5 0,0 2 0,11 0 0,8 0 0,5 0 0,2 0 0,18-8 0,-3-3 0</inkml:trace>
  <inkml:trace contextRef="#ctx0" brushRef="#br0" timeOffset="2616">2684 863 12287,'0'-11'0,"0"3"0,0 5 0,0-3 0,0 4 0,-7-5 0,-1 14 0,-3 6 0,0 4 0,-4 5 0,1 4 0,-1 7 0,4 2 0,-2 0 0,0-3 0,2 3 0,-4 0 0,9 0 0,1-5 0,3-1 0,2-3 0,0-7 0,0 1 0,9-3 0,4-4 0,4-6 0,3-7 0,2-7 0,2-6 0,2-4 0,6-3 0,-6-2 0,-2-4 0,-2-6 0,4-8 0,0-5 0,-2-5 0,-2 0 0,-4-5 0,-3 9 0,-2 3 0,2 1 0,-6 5 0,-3 5 0,-3 12 0,-6 20 0,-1 15 0,-2 7 0,1 4 0,3 7 0,0-5 0,-3 3 0,-1 4 0,-1-1 0,7-1 0,0-7 0,0-4 0,9 4 0,4 0 0,5-2 0,-5-11 0,2-6 0,7-5 0,8-2 0,7-11 0,2-6 0,1-9 0,-1-5 0,0-2 0,2-6 0,1 0 0,-3 0 0,4-13 0,-10-3 0,2 1 0,-2-3 0,4-8 0,-5-7 0,3-2 0,-2 2 0,-5-2 0,-8 6 0,-1 3 0,1 4 0,-9 15 0,-5 20 0,-6 15 0,-8 14 0,-10 14 0,-6 13 0,-17 14 0,0 6 0,-5 5 0,-2 6 0,-4 15 0,6 0 0,2 0 0,3 0 0,4 12 0,4-10 0,9 2 0,9 1 0,6-7 0,9-4 0,5-9 0,8-5 0,9-6 0,17-15 0,2-6 0,5-8 0,4 1 0,11-15 0,2-3 0,2-2 0,9-10 0,-13-12 0,7-11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08.0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275 841 12287,'-9'-11'0,"7"-6"0,-13 13 0,9-9 0,-10 8 0,8 5 0,-8 13 0,3 7 0,-2 6 0,4 13 0,-2 14 0,-2 5 0,-3 8 0,-1 1 0,1 7 0,3-4 0,2-3 0,2 3 0,-4-9 0,4-9 0,2-8 0,3-9 0,6-27 0,0-8 0,0-8 0,0-12 0,2-2 0,5-4 0,-3-4 0,7-12 0,0-3 0,0-8 0,2-1 0,6-1 0,1 3 0,-1-2 0,1-9 0,0-5 0,-1 1 0,1-1 0,6-4 0,0 5 0,-2 1 0,-2 5 0,-3 5 0,-1 21 0,-5 11 0,-4 20 0,-9 10 0,0 14 0,0 21 0,0 3 0,0 1 0,0 14 0,0-4 0,0-1 0,0 3 0,0-3 0,0 1 0,0-7 0,0-7 0,0 0 0,0-15 0,0-2 0,0-2 0,0-11 0,0-4 0,0-14 0,0-6 0,2-7 0,2-6 0,5-6 0,2-5 0,0-5 0,4-4 0,-2-4 0,2 0 0,3-11 0,1 5 0,1-3 0,-1-4 0,1-7 0,0 5 0,-1 4 0,1 6 0,-9 10 0,-5 12 0,-4 22 0,-2 20 0,0 15 0,0 15 0,-6 9 0,-3 15 0,-2 4 0,-4 5 0,0 11 0,2-13 0,4-5 0,0 0 0,7 5 0,-4-5 0,3-4 0,3-6 0,0-1 0,0-8 0,3-5 0,3-6 0,5-2 0,9-14 0,-1-3 0,1-16 0</inkml:trace>
  <inkml:trace contextRef="#ctx0" brushRef="#br0" timeOffset="483">922 979 12287,'0'-20'0,"0"7"0,0 0 0,-7 6 0,1-6 0,-3 9 0,3-3 0,3 7 0,-5 9 0,-1 11 0,5-1 0,-7 7 0,2-2 0,5 2 0,-5-2 0,0 7 0,1-3 0,-1-4 0,2 4 0,7-1 0,-2-3 0,-4-3 0,3-8 0,-3 0 0,4 3 0,4-8 0,4-1 0,-1-7 0,8-7 0,2-6 0,3-4 0,3-5 0,3-4 0,2-4 0,-2-1 0,-2-6 0,-4 4 0,-3-4 0,-2-2 0,-2 2 0,2 4 0,-7 7 0,-3 5 0,-3 1 0,0 0 0,-3 9 0,-3 7 0,-7 8 0,2 7 0,0 9 0,0 0 0,0-1 0,7 7 0,-3 3 0,5-1 0,2 0 0,0 1 0,0-6 0,0 4 0,0-3 0,0 4 0,0-2 0,0-2 0,0-2 0,2-3 0,5 1 0,-3-3 0,9-4 0,3-6 0,1-5 0,3-2 0,-1 0 0</inkml:trace>
  <inkml:trace contextRef="#ctx0" brushRef="#br0" timeOffset="699">1275 802 12287,'-20'0'0,"1"0"0,5 0 0,1 0 0,0 0 0,-4 9 0,4 4 0,6 4 0,5 3 0,-4 0 0,-1 1 0,3 3 0,2 2 0,2 7 0,0-5 0,2 1 0,4-1 0,-1-4 0,5-9 0,-1-2 0,-4 3 0,-1-6 0,2 3 0,-3-8 0,14 12 0,-6-6 0</inkml:trace>
  <inkml:trace contextRef="#ctx0" brushRef="#br0" timeOffset="915">1412 214 12287,'-20'-8'0,"9"5"0,3-5 0,8 8 0,0 0 0,8 8 0,3 3 0</inkml:trace>
  <inkml:trace contextRef="#ctx0" brushRef="#br0" timeOffset="1265">1804 57 12287,'0'-10'0,"0"-8"0,0 5 0,9 4 0,-7 3 0,4 12 0,-12 16 0,-7 17 0,-5 11 0,-1 7 0,-7 11 0,-3 6 0,1 8 0,0 10 0,11-45 0,1 2 0,2 0 0,0 2 0,0-1 0,-1 0 0,1-1 0,0 0 0,1 1 0,2-2 0,-4 30 0,4-10 0,2-12 0,3-10 0,6-13 0,2-7 0,4-4 0,-1-11 0,8-5 0,2-4 0,3-2 0,1 0 0,1 0 0,-1 0 0,10-8 0,1-3 0</inkml:trace>
  <inkml:trace contextRef="#ctx0" brushRef="#br0" timeOffset="1816">1980 841 12287,'-13'0'0,"0"0"0,9 0 0,-7 3 0,7 3 0,-3 7 0,3 5 0,1 3 0,1 3 0,-2 5 0,-3 1 0,1 1 0,4 1 0,-3-3 0,-1-1 0,-1-6 0,7 4 0,0-4 0,-8-3 0,5-12 0,-3-12 0,4-12 0,2-9 0,0 0 0,2-7 0,4-4 0,-1-2 0,8 0 0,0-1 0,-2 1 0,6 0 0,-2 0 0,7 0 0,4-1 0,9 3 0,-2 3 0,2 5 0,-3 7 0,5-2 0,-15 14 0,6-10 0</inkml:trace>
  <inkml:trace contextRef="#ctx0" brushRef="#br0" timeOffset="2231">2353 743 12287,'0'-13'0,"0"0"0,8 0 0,-5 2 0,3 3 0,-10 10 0,-5 4 0,-2 7 0,-2 5 0,-7 1 0,1 3 0,-1 4 0,3-2 0,2 7 0,2-1 0,-3 1 0,5-7 0,1 4 0,1-2 0,4 0 0,3 0 0,2-6 0,0 0 0,2-10 0,5-3 0,6-5 0,4-4 0,5-7 0,2-8 0,2-7 0,0-4 0,-6 1 0,0-3 0,-1-1 0,5-6 0,-2 7 0,-5-3 0,1 1 0,-9 6 0,-3-5 0,-4 3 0,-2 4 0,0 2 0,-2 5 0,-4 3 0,-5 6 0,-9 8 0,3 2 0,4 4 0,-5-1 0,5 8 0,-4 2 0,-3 3 0,7 1 0,2 1 0,0-1 0,0 1 0,7 0 0,-3-1 0,5 1 0,2-1 0</inkml:trace>
  <inkml:trace contextRef="#ctx0" brushRef="#br0" timeOffset="2581">2784 665 12287,'-9'-20'0,"-2"9"0,-2-4 0,0 9 0,0-1 0,-4 9 0,1 3 0,3 1 0,0 9 0,-6-1 0,-1 3 0,0 3 0,7-1 0,2 3 0,3 2 0,3 2 0,-3 0 0,1-6 0,3-1 0,2 1 0,2-7 0,0 0 0,0 2 0,8 1 0,5-3 0,5-7 0,-5-4 0,0-2 0,2-2 0,3-4 0,8-5 0,0-9 0,-2 1 0,-2-1 0,-3 0 0,1 1 0,-3-1 0,-4 1 0,3-1 0,-10 0 0,-2 1 0,-1-1 0,-3 1 0,-3-1 0,-3 0 0,-5 9 0,-9 5 0,-1 4 0,-5 2 0,4 8 0,-7 3 0</inkml:trace>
  <inkml:trace contextRef="#ctx0" brushRef="#br0" timeOffset="3165">2960 606 12287,'-11'-2'0,"5"-5"0,4 5 0,2-4 0,0 12 0,0 7 0,2 5 0,2 1 0,3 3 0,-3 4 0,5-4 0,-3 6 0,-1 1 0,-3-1 0,-2 5 0,0-7 0,0-11 0,0-2 0,0 0 0,0-11 0,0-10 0,0-14 0,0 0 0,2-6 0,5-1 0,6-3 0,4 1 0,5-1 0,2-1 0,2 2 0,7-3 0,-5 8 0,0 2 0,0 2 0,5 2 0,-7 3 0,-2 4 0,-2 6 0,-9 5 0,0 2 0,-9 15 0,1 7 0,-7 4 0,-5 2 0,-8 5 0,2-5 0,-5 1 0,-1-1 0,6 5 0,2-7 0,2-2 0,-6-2 0,15-7 0,0-9 0,9-3 0,10-21 0,1-4 0,-1 1 0,8-3 0,1-3 0,0-3 0,0-1 0,7-3 0,-2 5 0,2 1 0,-3 0 0,3 2 0,-6 6 0,-1 3 0,0 4 0,-2-3 0,-6 8 0,0-1 0,-1 0 0,-8 5 0,-4 10 0,-5 7 0,-2 5 0,0 4 0,-2 4 0,-5 6 0,-4 5 0,-8 3 0,1-3 0,5-5 0,-4 3 0,4-9 0,-3-2 0,3-2 0,-2 4 0,9 0 0,-1 0 0,-2-6 0,-2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06.8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37 452 12287,'-11'-20'0,"-6"0"0,15 9 0,-5-4 0,14 9 0,8 1 0,9 3 0,6-4 0,12-1 0,3 3 0,8 2 0,3-5 0,5 0 0,2 3 0,3 2 0,3 2 0,-5 0 0,-3 0 0,2 0 0,-5 0 0,-10 0 0,-8 0 0,-3 0 0,0-9 0,2-2 0</inkml:trace>
  <inkml:trace contextRef="#ctx0" brushRef="#br0" timeOffset="218">899 60 12287,'0'-11'0,"-2"2"0,-2 7 0,-3-5 0,1 3 0,6-9 0,9 8 0,4-1 0,4 4 0,3 2 0,-7 0 0,0 0 0,2 0 0,2 0 0,3 0 0,-3 2 0,-1 4 0,-3 8 0,-7 3 0,5 5 0,-2 4 0,-5 7 0,-8 6 0,-7 6 0,-4 8 0,-7 3 0,-17 12 0,-3 4 0,-5 2 0,-8-2 0,5 8 0,-2-8 0,-1 9 0,-5-12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04.7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402 1000 12287,'11'-20'0,"-5"1"0,-2-1 0,3 0 0,-5 1 0,5-1 0,-5 9 0,-2 3 0,-2 8 0,-5 0 0,-6 0 0,-4 2 0,-5 4 0,-2 9 0,-2 9 0,-9 0 0,4 9 0,-1 2 0,-1 2 0,3 9 0,-5-1 0,4-1 0,3-3 0,2-4 0,8-2 0,3-4 0,2-3 0,11-4 0,2-11 0,15-9 0,16-17 0,4-13 0,6-9 0,9-19 0,-2-7 0,2-4 0,4-3 0,-4-6 0,1 0 0,-4-4 0,-3-1 0,-24 33 0,-1-1 0,16-38 0,-4-3 0,-3-3 0,-4 4 0,-11 15 0,-7 9 0,-3 8 0,-3 10 0,0 12 0,0 7 0,-3 13 0,-3 6 0,-7 5 0,2 4 0,-2 5 0,0 6 0,2 4 0,-7 5 0,5 2 0,-2 4 0,2 3 0,-2 2 0,6 6 0,0 0 0,1 0 0,1 7 0,7 2 0,-2 0 0,-5 0 0,5 4 0,-4-4 0,4 0 0,2 0 0,0-3 0,0-3 0,-3-1 0,-3-2 0,4 3 0,-5-14 0,5 0 0,2 1 0,0-3 0,0-7 0,17-8 0,5-2 0</inkml:trace>
  <inkml:trace contextRef="#ctx0" brushRef="#br0" timeOffset="165">794 647 12287,'-13'0'0,"-1"0"0,8 9 0,-5 4 0,2 4 0,5 3 0,-5-1 0,3 3 0,1 2 0,3 2 0,-4 0 0,-1-6 0,3 0 0,2-1 0,2 1 0,0-1 0,0 1 0</inkml:trace>
  <inkml:trace contextRef="#ctx0" brushRef="#br0" timeOffset="300">774 451 12287,'-20'0'0,"1"0"0,-1 0 0,9 9 0,3 2 0,8 8 0</inkml:trace>
  <inkml:trace contextRef="#ctx0" brushRef="#br0" timeOffset="1061">1166 510 12287,'0'-20'0,"0"7"0,0 0 0,0-2 0,0 4 0,0-2 0,0-2 0,0 4 0,0-2 0,0 0 0,0 2 0,0 2 0,0 9 0,-2 9 0,-5 4 0,-4 4 0,0 3 0,-6 8 0,4 5 0,-4 4 0,-3 2 0,0 0 0,3 3 0,2 1 0,2 3 0,2 0 0,-4-7 0,4 0 0,2 0 0,2-8 0,7-5 0,0-4 0,0-3 0,0-8 0,0-4 0,0-14 0,0-6 0,0-11 0,0-4 0,0-3 0,0-4 0,0 0 0,-2 1 0,-2 1 0,-3-2 0,-6 0 0,7 3 0,-1 6 0,-2 4 0,7 2 0,-6 3 0,1 1 0,1 3 0,-1 9 0,9-5 0,5 9 0,6 0 0,11 0 0,4 0 0,3 0 0,8 7 0,6-1 0,-1-1 0,-3-3 0,3 4 0,-1 3 0,-3 0 0,-3 0 0,2 4 0,-13-5 0,-2 3 0,-4 2 0,-7 7 0,-5-7 0,-10-2 0,-2 0 0,-3 0 0,-8-5 0,2 5 0,-4 0 0,-3 0 0,0 2 0,1 7 0,-1-3 0,1-4 0,-1 9 0,0-7 0,1 0 0,-1 3 0,9-1 0,3 1 0,1-3 0,0-2 0,1 0 0,6 7 0,2-10 0,5-3 0,6-5 0,11-2 0,2-2 0,-2-2 0,-2-3 0,4-8 0,0 2 0,-2-5 0,-2-1 0,-5 6 0,-2 0 0,-4-3 0,-2-1 0,-3-3 0,-6 1 0,0-1 0,0 1 0,-2-1 0,-4 0 0,1 9 0,-8 3 0,-2-1 0,-2 7 0,-3-5 0,9 5 0,2 2 0</inkml:trace>
  <inkml:trace contextRef="#ctx0" brushRef="#br0" timeOffset="1365">1597 686 12287,'-11'2'0,"5"5"0,4 6 0,2 4 0,0 3 0,0 0 0,0-1 0,0 1 0,0-1 0,0 1 0,0 0 0,0-1 0,0-6 0,0 0 0,0-11 0,0-2 0,2-10 0,4-8 0,5-1 0,11-3 0,2-4 0,2-7 0,9-4 0,0 0 0,6 2 0,5 2 0,8 3 0,-2-5 0,5 5 0,2 1 0,-2 5 0,-1 11 0,-4 7 0,-4 4 0,7 4 0,-23 4 0,10 14 0,-12 10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29:20.58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99 353 12287,'-9'-19'0,"-2"-1"0,-9 1 0,3 6 0,2 2 0,2 2 0,8 2 0,-3 16 0,8 6 0,0 9 0,0 9 0,6 13 0,3 6 0,2 7 0,4 6 0,-4 3 0,0 6 0,0-5 0,0-1 0,2 2 0,4-10 0,-2-5 0,-2-5 0,0-6 0,7-12 0,0-6 0,-1-13 0,1-8 0,-1-12 0,1-12 0,0-12 0,-1-15 0,3-6 0,4-4 0,-2-12 0,7-2 0,-3 1 0,-4 3 0,-5-1 0,-3-1 0,-3-1 0,2-5 0,-4 2 0,0 2 0,0 9 0,0 4 0,-5-1 0,7 14 0,2 7 0,-6 15 0,0 14 0</inkml:trace>
  <inkml:trace contextRef="#ctx0" brushRef="#br0" timeOffset="315">883 608 12287,'-13'0'0,"0"0"0,8 9 0,-1 4 0,3 4 0,3 3 0,-6 6 0,-1 0 0,3 0 0,2 3 0,2 1 0,0 9 0,0-2 0,0-4 0,0-2 0,0-8 0,0 4 0,0-3 0,0-3 0,0-1 0,0 0 0,0-10 0,0-1 0</inkml:trace>
  <inkml:trace contextRef="#ctx0" brushRef="#br0" timeOffset="464">883 373 12287,'-11'-2'0,"4"-5"0,3 5 0,-3-4 0,5 3 0,2 12 0,11 2 0</inkml:trace>
  <inkml:trace contextRef="#ctx0" brushRef="#br0" timeOffset="832">1079 981 12287,'0'-14'0,"2"1"0,4-2 0,5-2 0,9-3 0,-1 1 0,1-1 0,0-6 0,-1-2 0,1-1 0,-1 1 0,-6-5 0,-2 5 0,0-3 0,0-3 0,-6 5 0,1 3 0,-4 4 0,-4 5 0,-4 4 0,-8 6 0,-7 10 0,-3 7 0,2 10 0,-2 2 0,0 8 0,4 3 0,3 4 0,4 2 0,-2-6 0,6 0 0,0-1 0,1-1 0,1 4 0,7-9 0,0-2 0,0-3 0,2-1 0,5-3 0,6-4 0,4-6 0,3 2 0,-1-3 0,3-1 0,4-3 0,-2-2 0,7 0 0,-1-2 0,1-5 0,-5-2 0,7-4 0,-1-13 0,7 4 0</inkml:trace>
  <inkml:trace contextRef="#ctx0" brushRef="#br0" timeOffset="1049">1529 667 12287,'-8'-11'0,"6"0"0,-7 7 0,0-3 0,7 1 0,-16 6 0,18 2 0,-2 4 0,9 5 0,4 0 0,-5 7 0,7-5 0,0 4 0,-2 3 0,7-1 0,-7 1 0,2 0 0,0-1 0,-2 1 0,4-1 0,-2 1 0,0-3 0,7-1 0,-1-3 0,9-9 0,3 5 0</inkml:trace>
  <inkml:trace contextRef="#ctx0" brushRef="#br0" timeOffset="1249">1980 491 12287,'-9'-11'0,"5"-5"0,-9 10 0,7-1 0,-8 7 0,-1 0 0,4 9 0,0 4 0,1 5 0,-1 1 0,-2 7 0,-5 3 0,3 1 0,2 5 0,2 0 0,-4 0 0,4-3 0,2 3 0,-4-7 0,4 1 0,-2-1 0,7-6 0,-5 2 0,1-9 0,5-6 0,-5-9 0,8 0 0</inkml:trace>
  <inkml:trace contextRef="#ctx0" brushRef="#br0" timeOffset="1432">1706 569 12287,'2'13'0,"4"-2"0,8-2 0,-4 6 0,4-2 0,1 4 0,2 3 0,3 0 0,-1-1 0,3 1 0,4-1 0,-4 1 0,4 0 0,-4-3 0,-2-4 0,-1 4 0,9-6 0,3 9 0</inkml:trace>
  <inkml:trace contextRef="#ctx0" brushRef="#br0" timeOffset="1615">2137 569 12287,'-9'-11'0,"-2"-6"0,-2 15 0,0-5 0,9 7 0,-3 7 0,5 6 0,-4 6 0,-1 5 0,1 4 0,-3 3 0,4-5 0,-5 5 0,1-3 0,5-4 0,-5 4 0,2-2 0,3-2 0,2-2 0,-5-9 0,1 0 0,-1 0 0,7 7 0</inkml:trace>
  <inkml:trace contextRef="#ctx0" brushRef="#br0" timeOffset="1983">2372 745 12287,'0'-11'0,"9"-4"0,2 7 0,2-3 0,0-5 0,0 6 0,7-4 0,-3-1 0,-4-2 0,4-3 0,-6 1 0,2-1 0,0 0 0,-8 1 0,1-1 0,-3 1 0,-3-1 0,-3 3 0,-3 4 0,-5 4 0,-9 9 0,1 0 0,-1 0 0,1 9 0,-1 4 0,0 4 0,1 3 0,-7 6 0,-1 2 0,4 0 0,1 1 0,4 3 0,3-6 0,4 1 0,2 1 0,3-6 0,6 4 0,0-4 0,2-3 0,5-1 0,6-5 0,4-7 0,9-4 0,3-2 0,-1 0 0,0 0 0,5-2 0,-7-4 0,9-5 0,-5-9 0</inkml:trace>
  <inkml:trace contextRef="#ctx0" brushRef="#br0" timeOffset="2265">2647 549 12287,'-14'0'0,"1"0"0,9 3 0,-2 3 0,3 7 0,3 5 0,0 3 0,0 5 0,3-4 0,3 4 0,5-4 0,0-2 0,6-1 0,-6 1 0,0 0 0,4-1 0,-8 1 0,8-9 0,-6-11 0,6-13 0,-2-7 0,2-6 0,-4 4 0,2-6 0,2-1 0,3-3 0,2-5 0,1 0 0,3 2 0,2 2 0,7 9 0,-5-4 0,1 2 0,-1 0 0,5 2 0,-7 9 0,-2 4 0,-3 2 0,8 2 0,-7 16 0,6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3:53.978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224 449 12287,'-19'-10'0,"8"1"0,-6 2 0,4 1 0,4 1 0,2 14 0,5 13 0,2 15 0,0 13 0,0 15 0,0 9 0,0 9 0,2 15 0,0-44 0,1 1 0,0 0 0,0 1 0,0 0 0,-1-1 0,-1-1 0,0-1 0,-1 1 0,0-1 0,0 40 0,0-10 0,0-5 0,0-17 0,0-8 0,0-10 0,0 1 0,0-31 0,0-5 0,-2-23 0,-3-7 0,-1-4 0,-10-11 0,6-2 0,-4-11 0,1-7 0,7-8 0,-5-5 0,2-4 0,5-6 0,2-10 0,2 3 0,0 0 0,0 0 0,2-2 0,4 8 0,5 7 0,0 5 0,11 1 0,-5 11 0,3 12 0,4 5 0,0 1 0,-5 13 0,3 2 0,4 2 0,-4 5 0,6 2 0,1 2 0,3-3 0,3 6 0,0-1 0,-2 2 0,2 5 0,2-5 0,2 2 0,-2 3 0,-4 2 0,1 4 0,-7 5 0,-1 12 0,-7 12 0</inkml:trace>
  <inkml:trace contextRef="#ctx0" brushRef="#br0" timeOffset="199">185 1253 12287,'-19'0'0,"1"-2"0,5-5 0,-4 5 0,23-13 0,3 6 0,13-2 0,10-4 0,8-2 0,8-3 0,8 0 0,7 1 0,3-1 0,-5 1 0,0-1 0,-3 0 0,3 9 0,-15 5 0,-2 4 0,-12 10 0,-3 3 0</inkml:trace>
  <inkml:trace contextRef="#ctx0" brushRef="#br0" timeOffset="399">127 1919 12287,'-29'0'0,"7"0"0,-4 3 0,5 3 0,7-4 0,1 5 0,11-5 0,2-2 0,13 0 0,11 0 0,7 0 0,10-2 0,5-7 0,6-11 0,11 1 0,5-9 0,1-1 0,5-3 0,3-5 0,3-3 0,5 1 0,-4-9 0,-38 23 0,1 0 0</inkml:trace>
  <inkml:trace contextRef="#ctx0" brushRef="#br0" timeOffset="666">1381 1410 12287,'-20'-9'0,"1"7"0,-1-13 0,0 8 0,1 3 0,6-1 0,0-1 0,11 6 0,2 0 0,8 9 0,12 10 0,-1 1 0,1-1 0,6 1 0,0 0 0,-2-1 0,-2 1 0,-2-1 0,-1 1 0,1 0 0,-1-1 0,1-1 0,0-3 0,-1-4 0,1-3 0,-1 5 0,1-6 0,0 0 0,-1-7 0</inkml:trace>
  <inkml:trace contextRef="#ctx0" brushRef="#br0" timeOffset="849">1675 1214 12287,'0'-29'0,"-7"8"0,-1-3 0,-3 8 0,-2 1 0,-7 9 0,0 1 0,7 3 0,0 4 0,-2 5 0,-2 10 0,-3 12 0,3 1 0,4 5 0,-9 2 0,7 4 0,-1 5 0,-1 6 0,-1 3 0,-1 1 0,-1-1 0,1-1 0,8 14 0,4-12 0,5-1 0,2-7 0,0 2 0,0 0 0</inkml:trace>
  <inkml:trace contextRef="#ctx0" brushRef="#br0" timeOffset="1783">2302 1292 12287,'0'-19'0,"-7"5"0,1 1 0,-1 11 0,7 2 0,0 18 0,0 14 0,0 8 0,0 5 0,0 5 0,0 11 0,0 2 0,0 3 0,-6 8 0,-1-2 0,3 4 0,2 2 0,2-4 0,-2-6 0,-3-12 0,-1-5 0,-1-14 0,7-11 0,0-4 0,-2-12 0,-2-5 0,-3-10 0,-2-5 0,5-12 0,-2-4 0,1-7 0,-4-13 0,3-8 0,-1-7 0,-1-5 0,5-8 0,-3 0 0,4-6 0,2-5 0,0-7 0,2 5 0,4 0 0,8 0 0,3 11 0,3 8 0,1 5 0,5 4 0,-2 5 0,7 17 0,-1 4 0,1 7 0,-5 7 0,7 6 0,-1 4 0,-1 0 0,-1 7 0,-6-5 0,2 7 0,-2 7 0,-2 4 0,-4 8 0,-5 1 0,-7 0 0,3 8 0,-3 7 0,-1 6 0,-3 5 0,-11 6 0,-4-4 0,-4 0 0,-3 0 0,1 4 0,-3-6 0,-2-3 0,-2-1 0,-7-5 0,5-2 0,2-5 0,4-2 0,-2-8 0,11-9 0,-5-2 0,7-14 0,7-17 0,11-15 0,12-13 0,10-15 0,10-5 0</inkml:trace>
  <inkml:trace contextRef="#ctx0" brushRef="#br0" timeOffset="1999">3047 57 12287,'-11'-13'0,"4"0"0,-4 9 0,7-11 0,-9 8 0,9 3 0,-3 10 0,5 10 0,2 8 0,-7 15 0,1 15 0,1 7 0,3 4 0,0 16 0,-2 2 0,-3 8 0,5-41 0,0 0 0,1 5 0,0-1 0,1 0 0,0-1 0,0 0 0,0-1 0,0-2 0,0 0 0,0 0 0,0 0 0,0 33 0,0-9 0,0-13 0,0-13 0,2-16 0,4-6 0,7-13 0,14-6 0,3-14 0,9-3 0</inkml:trace>
  <inkml:trace contextRef="#ctx0" brushRef="#br0" timeOffset="2599">3674 783 12287,'-31'-11'0,"3"-7"0,8 16 0,1-4 0,-1 3 0,-1 3 0,-1 3 0,2 3 0,-10 7 0,10 11 0,-2 4 0,0 3 0,3 2 0,-1 8 0,1 3 0,-1 1 0,1 10 0,-1-3 0,2 0 0,5-6 0,5 4 0,8-15 0,0-2 0,0-3 0,8-6 0,5-9 0,5-4 0,2-2 0,-1-3 0,3-6 0,2-2 0,2-4 0,9-7 0,-3-14 0,5-5 0,3-5 0,-3-2 0,-2-3 0,-3-1 0,3-3 0,0-9 0,0 5 0,-7 0 0,-6 5 0,6-3 0,-13 2 0,-2 5 0,-2 6 0,-4 6 0,-7 10 0,-2 8 0,-3 7 0,-1 8 0,-7 7 0,4 11 0,0 2 0,1 2 0,-5 9 0,6-3 0,3 3 0,1-2 0,-3 8 0,-1-6 0,3 0 0,2 2 0,2-2 0,0-1 0,2-3 0,5-3 0,-3-2 0,7-6 0,0-3 0,0-4 0,2 3 0,6-10 0,-1-4 0,-5-6 0,9-9 0,-7-11 0,0-4 0,2-3 0,-1 1 0,-1-5 0,-4 2 0,-2-2 0,4 7 0,-7 0 0,1 4 0,1 4 0,-5-4 0,3 11 0,-4 7 0,-2 6 0,0 8 0,0 12 0,0 2 0,0 4 0,0 2 0,0 7 0,-2-4 0,-4-3 0,3 5 0,-3-7 0,4-2 0,2-3 0,2 5 0,4 1 0,5-1 0,9-7 0</inkml:trace>
  <inkml:trace contextRef="#ctx0" brushRef="#br0" timeOffset="2766">4144 449 12287,'-13'-6'0,"0"-1"0,7 1 0,-7 6 0,8 0 0,-4 9 0,9 1 0</inkml:trace>
  <inkml:trace contextRef="#ctx0" brushRef="#br0" timeOffset="3149">4438 665 12287,'-8'11'0,"5"-2"0,-12 1 0,9 10 0,-8 0 0,8 8 0,2 0 0,1 5 0,3 4 0,0 2 0,0 0 0,0 1 0,0-1 0,0-2 0,3-5 0,3-5 0,-4-6 0,5-1 0,2-11 0,-3-9 0,-2-11 0,5-9 0,-2-6 0,-1-4 0,3-1 0,-5-6 0,7 4 0,0-4 0,0-2 0,2 2 0,7 2 0,-3 5 0,-4 2 0,11-7 0,-4 4 0,1 1 0,1 4 0,-2 4 0,-1 2 0,1 3 0,0 4 0,-1 4 0,1 9 0,-1 2 0,1 5 0,-9 6 0,-2 13 0,-3 7 0,1 4 0,-1 11 0,-8 4 0,-2 4 0,-3 3 0,-8 7 0,2-1 0,-5-2 0,-1-2 0,6-4 0,0-5 0,8 4 0,-3-5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1:03.546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269E7"/>
      <inkml:brushProperty name="anchorY" value="-1.2049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276E7"/>
      <inkml:brushProperty name="anchorY" value="-1.20613E7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2878E7"/>
      <inkml:brushProperty name="anchorY" value="-1.20762E7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004E7"/>
      <inkml:brushProperty name="anchorY" value="-1.20911E7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107E7"/>
      <inkml:brushProperty name="anchorY" value="-1.21031E7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242E7"/>
      <inkml:brushProperty name="anchorY" value="-1.21179E7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38E7"/>
      <inkml:brushProperty name="anchorY" value="-1.2132E7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496E7"/>
      <inkml:brushProperty name="anchorY" value="-1.21437E7"/>
      <inkml:brushProperty name="scaleFactor" value="0.5"/>
    </inkml:brush>
    <inkml:brush xml:id="br8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3646E7"/>
      <inkml:brushProperty name="anchorY" value="-1.21584E7"/>
      <inkml:brushProperty name="scaleFactor" value="0.5"/>
    </inkml:brush>
  </inkml:definitions>
  <inkml:trace contextRef="#ctx0" brushRef="#br0">1190 2198 12287,'-11'-13'0,"4"0"0,5 0 0,4-5 0,3 3 0,6 2 0,4-2 0,9-5 0,2-4 0,4-4 0,1-3 0,4-3 0,0-1 0,-1-2 0,-3 0 0,-3-5 0,-4 1 0,-4-3 0,-7 3 0,-7 2 0,-3-5 0,-8 12 0,-8-1 0,-13 7 0,-11 2 0,-11 17 0,-9 5 0,-6 7 0,-19 8 0,-3 15 0,-7 11 0,46-15 0,1 2 0,-5 5 0,0 1 0,2 2 0,2 0 0,0 0 0,0-1 0,1 1 0,1 0 0,3 1 0,2 2 0,-29 30 0,14-1 0,10-5 0,11 8 0,20-10 0,7-2 0,4-9 0,13 2 0,8-13 0,14 0 0,10 0 0,5 8 0,9-10 0,0-2 0,4-3 0,8 10 0,-1-3 0,-3 0 0,-4 0 0,7 4 0,-16-6 0,-4 6 0,-5 5 0,-12-2 0,-7-10 0,-9-1 0,-9 2 0,-12 0 0,-9 0 0,-11-5 0,-14-2 0,-8 5 0,-13-5 0,-2 3 0,-2 4 0,-7-7 0,2-2 0,-1-6 0,-3-7 0,-14 2 0,10-8 0,2-3 0,8-2 0,5-2 0,17-4 0,7-7 0,11-9 0,4-6 0,15 0 0,1-7 0,-1-4 0,18-8 0,14-3 0,10-2 0,9-5 0,19-1 0,-1-3 0</inkml:trace>
  <inkml:trace contextRef="#ctx0" brushRef="#br1" timeOffset="518">1680 3198 12287,'-11'0'0,"0"0"0,4 0 0,3-3 0,-9-3 0,11 1 0,0-8 0,10-2 0,10-2 0,-3-3 0,13-2 0,-1-2 0,-1-2 0,6-6 0,-3 3 0,-1 1 0,0 0 0,-2-7 0,-6 4 0,0 1 0,-1 4 0,-6-3 0,-2 3 0,0 0 0,0-2 0,-7 13 0,3-5 0,-5 3 0,-2-1 0,0 7 0,-9 3 0,-4 8 0,-4 2 0,-3 2 0,1 3 0,-1-3 0,-6 0 0,0 1 0,0 1 0,-3-1 0,5 3 0,-6 1 0,2 0 0,4-1 0,-5 8 0,1-3 0,0 6 0,-1 7 0,-3-2 0,3 9 0,1 2 0,0 2 0,2 11 0,6 4 0,3 3 0,4-3 0,4 4 0,9-5 0,4-1 0,9-5 0,2 1 0,20-5 0,5-6 0,3-4 0,12-5 0,-1-9 0,7-4 0,4-6 0,7-7 0,-4-7 0,-1-8 0,1-9 0,3 0 0,-3-8 0,-3-1 0,-4 2 0,0-3 0,-13 7 0,2 4 0,-6-8 0,4 1 0</inkml:trace>
  <inkml:trace contextRef="#ctx0" brushRef="#br2" timeOffset="883">3013 2845 12287,'0'-20'0,"-3"7"0,-3 0 0,4 6 0,-5-6 0,5 7 0,0-5 0,-3 0 0,-1 0 0,-3-2 0,3-6 0,-7-1 0,-5 7 0,-1 0 0,-3 0 0,-4 2 0,-5-4 0,-8 8 0,-2 3 0,-5 2 0,-4 12 0,-9 10 0,2 11 0,5 6 0,0 8 0,10 3 0,10 2 0,8 5 0,2-1 0,15 1 0,3-7 0,2-7 0,19 2 0,10-12 0,10-1 0,8-3 0,5-1 0,9-7 0,0-8 0,0-6 0,15-5 0,4-5 0,3-6 0,-1-8 0,3-16 0,-5-4 0,-32 16 0,0-2 0,34-34 0</inkml:trace>
  <inkml:trace contextRef="#ctx0" brushRef="#br3" timeOffset="1182">3796 1708 12287,'-19'-39'0,"1"6"0,5 3 0,7 1 0,1 5 0,-1 11 0,4 9 0,-5 15 0,5 8 0,2 21 0,0 5 0,0 12 0,0 11 0,-2 25 0,-2-1 0,0-43 0,-1 2 0,-1 2 0,1 1 0,2-1 0,2 0 0,-3 4 0,1-1 0,2-1 0,0-1 0,1 0 0,0-1 0,0-1 0,0-2 0,2 42 0,2-12 0,3-12 0,2-11 0,-5-20 0,3-5 0,-3-6 0,-2-13 0,-2-6 0,-2-16 0,-5-10 0,-1-3 0,-8-13 0,3-6 0,-2-9 0,-11-7 0,4-2 0,-6 0 0</inkml:trace>
  <inkml:trace contextRef="#ctx0" brushRef="#br4" timeOffset="1482">3483 2590 12287,'-31'-50'0,"3"4"0,8 13 0,-6 7 0,0 13 0,4 5 0,7-1 0,-2 7 0,17-7 0,0 9 0,11 0 0,15-9 0,6-4 0,8-4 0,5-3 0,3 3 0,9 2 0,0 1 0,4-1 0,-5 7 0,-4 1 0,-2 5 0,-6 2 0,8 2 0,-15 5 0,-2 6 0,-7 4 0,-1 3 0,-6-1 0,-3 1 0,-1-1 0,-8 3 0,0 2 0,-3 2 0,1-2 0,-1 5 0,-6-3 0,2-2 0,5-3 0,-5 8 0,5 1 0,-5 1 0,-2-3 0,0-8 0,0-1 0,0 1 0,0 6 0,0 0 0,0-2 0,0-2 0,0-3 0,-2 1 0,-3 0 0,-1-1 0,-1 1 0,7-1 0,0 1 0,0-7 0,0 0 0,18-17 0,3 2 0</inkml:trace>
  <inkml:trace contextRef="#ctx0" brushRef="#br5" timeOffset="1654">4306 2080 12287,'-20'-30'0,"1"4"0,8 4 0,2 11 0,9 5 0,2 12 0,3 7 0,1 5 0,16 1 0,0 3 0,4 4 0,2 7 0,5 6 0,-7 7 0,18 4 0,-3 9 0</inkml:trace>
  <inkml:trace contextRef="#ctx0" brushRef="#br6" timeOffset="1966">4953 2492 12287,'0'-20'0,"-7"1"0,-1-1 0,-3 1 0,6-1 0,-3 0 0,-1 1 0,-4-1 0,-5 3 0,-1 2 0,-1 4 0,1 2 0,-8 2 0,-1 7 0,-2 3 0,-5 3 0,-2 14 0,-2 15 0,-1 6 0,1 5 0,4 8 0,7-2 0,8 3 0,3-3 0,8 5 0,3-5 0,6 0 0,6-6 0,5 6 0,11-13 0,4 3 0,7-1 0,4-10 0,2-5 0,-2-7 0,-4-6 0,4-4 0,-5-9 0,3-2 0,-2-5 0,-5-3 0,-6-12 0,0-4 0,-3-7 0,5-4 0,-13-4 0,0-3 0,-4-2 0,-5-8 0,-2 2 0,0-3 0,0 3 0,-9-3 0,-4 8 0,-4 1 0,-3 4 0,0 1 0,1 15 0,1 11 0,5 15 0,5 8 0,10 14 0,4 4 0,14-4 0,10 6 0</inkml:trace>
  <inkml:trace contextRef="#ctx0" brushRef="#br7" timeOffset="2315">5110 2433 12287,'0'-13'0,"-3"2"0,-3 3 0,4 1 0,-7 9 0,9 5 0,0 4 0,0 10 0,0 5 0,0 7 0,0 6 0,0 5 0,0 2 0,0-3 0,0-1 0,0-1 0,0 0 0,0-1 0,0 1 0,0-15 0,0-2 0,0-2 0,0-9 0,0 0 0,2-13 0,5-7 0,4-17 0,-1-10 0,10-14 0,-3-5 0,10-3 0,3-3 0,1-6 0,3-1 0,-3 3 0,-3 2 0,5 13 0,-7 7 0,-2 10 0,-2 10 0,-3 5 0,-1 19 0,-5 3 0,-2 12 0,-7 10 0,5 2 0,2 5 0,-5 2 0,5 2 0,0 1 0,0-1 0,0 0 0,4 0 0,-2 0 0,2 1 0,3-1 0,-1 0 0,-2 0 0,-2 0 0,9 1 0,9-1 0</inkml:trace>
  <inkml:trace contextRef="#ctx0" brushRef="#br8" timeOffset="2732">6560 2433 12287,'-13'-17'0,"0"4"0,6-5 0,-6 5 0,7-4 0,-7-3 0,8 7 0,-1 0 0,3-2 0,3-3 0,0-1 0,-2 1 0,-2 3 0,-3 2 0,-8 2 0,2-2 0,-4 7 0,-3 3 0,3 6 0,1 3 0,3 7 0,2 5 0,-2 1 0,7 1 0,4-1 0,2 1 0,0 0 0,2-1 0,4 1 0,5 6 0,9 0 0,2-2 0,4-2 0,-2 0 0,6 2 0,1 2 0,-1-2 0,1 4 0,4 0 0,-5 1 0,-2-1 0,5 5 0,-7-5 0,-2 0 0,-2 0 0,-5-1 0,-4-8 0,-6 1 0,-5-1 0,-11 1 0,-6 0 0,-9-3 0,-9-4 0,-12 2 0,-7-6 0,-3 0 0,3-1 0,-9 5 0,4-4 0,1 0 0,-1 0 0,0-1 0,16-3 0,4 1 0,20 1 0,-1-25 0,18-3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1:21.996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369E7"/>
      <inkml:brushProperty name="anchorY" value="-1.22262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583E7"/>
      <inkml:brushProperty name="anchorY" value="-1.2238E7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4808E7"/>
      <inkml:brushProperty name="anchorY" value="-1.22494E7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07E7"/>
      <inkml:brushProperty name="anchorY" value="-1.22639E7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336E7"/>
      <inkml:brushProperty name="anchorY" value="-1.22784E7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576E7"/>
      <inkml:brushProperty name="anchorY" value="-1.22896E7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5858E7"/>
      <inkml:brushProperty name="anchorY" value="-1.23042E7"/>
      <inkml:brushProperty name="scaleFactor" value="0.5"/>
    </inkml:brush>
  </inkml:definitions>
  <inkml:trace contextRef="#ctx0" brushRef="#br0">410 588 12287,'-20'-19'0,"0"-9"0,7 10 0,0-4 0,-2 5 0,4-5 0,-2 9 0,9-4 0,-12 8 0,10 9 0,-1 11 0,7 17 0,-2 11 0,-4 11 0,-3 16 0,-6 8 0,2 9 0,-3 8 0,1 5 0,0 2 0,4-2 0,2-5 0,1-4 0,3-11 0,-1-8 0,1-16 0,5 0 0,5-19 0,1-5 0,1-12 0,-7-10 0,0-12 0,-7-5 0,-1-9 0,-3-2 0,-5-4 0,-1-4 0,-3-12 0,3-3 0,4-8 0,-5-10 0,8-6 0,-1-5 0,4-7 0,7-8 0,7-1 0,8-3 0,-4 43 0,2 0 0,1 0 0,2 2 0,26-42 0,1 12 0,3 8 0,8-4 0,-1 20 0,1 4 0,-2 6 0,9 9 0,-6 18 0,-3 4 0,-2 6 0,-4 5 0,-7 2 0,-2 2 0,-4 5 0,-5-3 0,-8 11 0,-1 5 0,1 4 0,-9 4 0,-5-2 0,-3 5 0,-3-1 0,-3 14 0,-3-3 0,-9 5 0,-9 2 0,-9 4 0,-11-4 0,-3 2 0,-4 5 0,-1-1 0,-7 3 0,3-3 0,3 1 0,1-3 0,11-13 0,8-2 0,9-4 0,0 4 0,31-16 0,-5 8 0</inkml:trace>
  <inkml:trace contextRef="#ctx0" brushRef="#br1" timeOffset="360">1585 745 12287,'-8'-19'0,"-5"-1"0,-5 9 0,-1 5 0,-3 3 0,-4 3 0,-5 0 0,-10 3 0,-3 3 0,-6 9 0,-2 7 0,-7 9 0,0 3 0,-4 8 0,2 8 0,7-2 0,4 2 0,2 4 0,4 1 0,14-3 0,10-6 0,12-5 0,5 3 0,6-5 0,5-9 0,12-6 0,2-4 0,10-3 0,3-4 0,2-6 0,9-5 0,2-2 0,2-2 0,4-5 0,1-10 0,1-11 0,-1-3 0,-1-4 0,5-2 0,-11-4 0,-2-3 0,-5-1 0,-2-8 0,-17 6 0,-7-1 0,-4 0 0,-4 4 0,-9 9 0,-5 3 0,-6-3 0,-13 13 0,-7 5 0,-4 6 0,-2 6 0,2 5 0,2 5 0,5 3 0,1 3 0,3 2 0,7 7 0</inkml:trace>
  <inkml:trace contextRef="#ctx0" brushRef="#br2" timeOffset="693">2428 138 12287,'-19'-29'0,"-7"8"0,-1-6 0,3 6 0,3 3 0,1 5 0,0 7 0,1 3 0,-1 3 0,3 11 0,4 7 0,6 8 0,5 4 0,-4 10 0,-3 10 0,0 4 0,0 7 0,1 11 0,3 0 0,-1 4 0,1 2 0,-3 1 0,1 1 0,3 1 0,2-3 0,2 3 0,0-16 0,0-4 0,0-6 0,0-1 0,2-8 0,2-5 0,3-6 0,1-2 0,-1-12 0,4-3 0,0-1 0,6-8 0,-2-2 0,7-5 0,4-2 0,9-2 0,0-7 0,6-11 0,5-10 0,17-16 0,-2-4 0</inkml:trace>
  <inkml:trace contextRef="#ctx0" brushRef="#br3" timeOffset="879">2761 980 12287,'9'-19'0,"-7"-1"0,7 7 0,-9 0 0,-2 7 0,-5-8 0,3 10 0,-9-2 0,-2 3 0,4 6 0,-2 5 0,0 10 0,2 6 0,-7 11 0,5-3 0,-2 5 0,2 2 0,-2 1 0,8-1 0,3 0 0,2 0 0,2-6 0,0-3 0,2-1 0,4-5 0,5-3 0,11-3 0,2-5 0,2-7 0,9-3 0,-2-6 0,4-3 0,2-14 0,0-10 0</inkml:trace>
  <inkml:trace contextRef="#ctx0" brushRef="#br4" timeOffset="1059">2918 686 12287,'-37'-8'0,"5"-5"0,3-5 0,10 1 0,-1 4 0,0-5 0,12 18 0,8-2 0,11 6 0,6 3 0,11 2 0,3 2 0</inkml:trace>
  <inkml:trace contextRef="#ctx0" brushRef="#br5" timeOffset="2030">3839 863 12287,'0'-11'0,"0"0"0,3 7 0,3-3 0,-4-8 0,5 2 0,1 2 0,-1-2 0,-3-2 0,1-1 0,-1 1 0,3 2 0,1 0 0,-3-7 0,1 1 0,1 6 0,-7 0 0,0-3 0,-2 8 0,-5 1 0,-6 5 0,-4 2 0,-5 0 0,-4 2 0,-7 5 0,-2 10 0,-2 11 0,0 3 0,-4 4 0,-3 2 0,5 4 0,2 3 0,4 1 0,-2 8 0,9-5 0,5 0 0,5-1 0,8 6 0,8-8 0,2-1 0,4-3 0,5-10 0,11-5 0,4-4 0,7-3 0,4-6 0,4-2 0,3-2 0,1-5 0,14-4 0,-4-6 0,-1-7 0,3-5 0,-1-3 0,3-3 0,-2-5 0,-5-1 0,2-1 0,-6-3 0,-2 3 0,-5 3 0,-1-5 0,-16 5 0,-3-1 0,3 1 0,-2-5 0,-9 5 0,-6 0 0,-5 0 0,-2 1 0,0 8 0,0-1 0,-9 1 0,-4 1 0,-4 5 0,4 4 0,0 9 0,-3 0 0,5 0 0,-2 0 0,9 3 0,-5 3 0,3 7 0,-1 5 0,-6 10 0,7 5 0,-1 4 0,-2 2 0,7 0 0,-4 0 0,4 0 0,2 1 0,0-1 0,0 0 0,0-2 0,0-4 0,8 2 0,5-9 0,5-2 0,1-3 0,1-3 0,2-5 0,2-7 0,2-3 0,9-3 0,-5 0 0</inkml:trace>
  <inkml:trace contextRef="#ctx0" brushRef="#br6" timeOffset="2269">4584 451 12287,'-30'-19'0,"1"1"0,10 5 0,-1-4 0,1 15 0,10-7 0,9 11 0,11 2 0,6 3 0,11 8 0,3-4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1:25.441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6114E7"/>
      <inkml:brushProperty name="anchorY" value="-1.23152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1.8641E7"/>
      <inkml:brushProperty name="anchorY" value="-1.23297E7"/>
      <inkml:brushProperty name="scaleFactor" value="0.5"/>
    </inkml:brush>
  </inkml:definitions>
  <inkml:trace contextRef="#ctx0" brushRef="#br0">236 373 12287,'-11'0'0,"0"-7"0,4 1 0,5-1 0,2 7 0,15 0 0,9 0 0,0 0 0,9 0 0,0 0 0,-3 0 0,7-7 0,-2-1 0,4-3 0,0-4 0,9-3 0,-15-4 0,-3-2 0,1-2 0,-11 0 0,-1 4 0,-10-2 0,-7-2 0,-4 0 0,-7 7 0,-10 1 0,-12 5 0,-6-2 0,-4 8 0,-3 3 0,-2 2 0,-6 2 0,4 2 0,0 5 0,0 6 0,3 6 0,5 7 0,3 7 0,5 4 0,-1 9 0,11-1 0,5 1 0,0 2 0,1 0 0,3 6 0,7-3 0,3-4 0,12-1 0,4-4 0,7-1 0,6-2 0,7 2 0,10-14 0,7-3 0,7-3 0,4-10 0,17-4 0,3-5 0,6-2 0,11-15 0,-7-7 0,3-6 0,-2-7 0,-44 13 0,-1-2 0,-2-1 0,0 0 0</inkml:trace>
  <inkml:trace contextRef="#ctx0" brushRef="#br1" timeOffset="417">1372 137 12287,'-10'-8'0,"1"-3"0,0 0 0,7-7 0,-7 8 0,0-1 0,7 0 0,-2 6 0,8-1 0,1-7 0,8 4 0,2-2 0,2 7 0,3-3 0,0 5 0,-12 2 0,-10 0 0,-15 2 0,-14 5 0,-12 10 0,-7 12 0,-5-1 0,-6 0 0,-2 7 0,6-4 0,7 1 0,11 1 0,4-9 0,14 4 0,5-2 0,5 0 0,9 7 0,15-7 0,13-2 0,9-2 0,20-2 0,3-1 0,6-1 0,3-5 0,-6 4 0,7-4 0,-3 5 0,0 1 0,-4-1 0,-11-3 0,-10-2 0,-10 2 0,5 3 0,-22 1 0,-4 1 0,-14-3 0,-10-2 0,-9-2 0,-9 3 0,-17-1 0,-6 2 0,-3-1 0,-4-1 0,-7 7 0,3-9 0,1 4 0,5 3 0,0-9 0,16-3 0,3-1 0,7-1 0,16 1 0,27-16 0,14-2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6:25.7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138 412 12287,'-20'-7'0,"1"-1"0,-1-3 0,3 4 0,2-4 0,4 0 0,2 1 0,-4 3 0,6-6 0,1 9 0,6-1 0,0 16 0,0 9 0,0 15 0,0 4 0,0 13 0,0 11 0,6 5 0,1 8 0,-3 2 0,-2 9 0,-2 7 0,0 4 0,0-4 0,0-9 0,0 4 0,0-15 0,0-2 0,0-3 0,0-14 0,0-16 0,0-11 0,0-6 0,0-9 0,0 0 0,0-10 0,0-3 0,0-9 0,0-11 0,0 1 0,0-3 0,0-4 0,0-7 0,0-13 0,0-8 0,0-11 0,0-14 0,0-8 0,1 37 0,1 0 0,-1-1 0,2 0 0,0-1 0,0-1 0,4-6 0,2 0 0,-2 3 0,1 1 0,3 2 0,2 0 0,2 1 0,3 1 0,-1 2 0,3 0 0,0 3 0,1 1 0,22-31 0,3 8 0,-7 11 0,-6 25 0,0 8 0,-3 9 0,5-1 0,-7 10 0,1 1 0,-1 3 0,5 2 0,-5 0 0,0 2 0,1 5 0,3 10 0,-3 12 0,-3 1 0,-5 5 0,10 11 0,-11 6 0,-1 5 0,-4 1 0,1 14 0,-10 2 0,-1-2 0,-3-2 0,-4 4 0,-5 0 0,-6 4 0,-4 1 0,-12 10 0,-3-13 0,-8 1 0,-5-3 0,-3-7 0,-5 1 0,8-10 0,3-1 0,-3-9 0,-1-2 0,5-9 0,6-11 0,0 4 0,9-17 0,2-2 0,11-17 0,13-7 0,13-13 0,13-14 0,4-10 0</inkml:trace>
  <inkml:trace contextRef="#ctx0" brushRef="#br0" timeOffset="533">1392 471 12287,'-19'-29'0,"1"8"0,5-6 0,-4 14 0,15 5 0,-7 10 0,11 7 0,2 10 0,3 12 0,-1 8 0,-6 9 0,0 11 0,0 10 0,0 7 0,-2 5 0,-2 2 0,-3 2 0,-6 6 0,7-6 0,-1-4 0,-1-7 0,3-2 0,-6-14 0,3-10 0,3-11 0,3-8 0,2-21 0,0-8 0,0-11 0,0 1 0,0-4 0,0-1 0,-6-2 0,-1-7 0,0-7 0,-1-8 0,6-13 0,-7-5 0,2-10 0,1-12 0,-1-16 0,7-1 0,0 0 0,0 0 0,1 44 0,0 0 0,6-42 0,8 5 0,9 6 0,7 7 0,10 19 0,3 9 0,1 2 0,8 14 0,-5 10 0,-1 9 0,1 4 0,5 3 0,-8 8 0,-3 2 0,-7 3 0,-1 8 0,-5-2 0,-1 5 0,0 1 0,-4 1 0,-8 1 0,-6 3 0,-1 3 0,4 5 0,-6-3 0,-3-1 0,-2 0 0,-2 7 0,0-2 0,-2 2 0,-4-3 0,-5 14 0,-9-5 0</inkml:trace>
  <inkml:trace contextRef="#ctx0" brushRef="#br0" timeOffset="816">1471 941 12287,'-20'0'0,"0"0"0,7 0 0,0 0 0,9 0 0,-3 0 0,14 0 0,6-9 0,15-6 0,12-7 0,10-4 0,6-9 0,5 3 0,2-3 0,3 2 0,-3 1 0,-7 10 0,-3 4 0,-5 1 0,6 8 0,-21 3 0,8 12 0,-10 5 0</inkml:trace>
  <inkml:trace contextRef="#ctx0" brushRef="#br0" timeOffset="1034">1314 1490 12287,'-37'0'0,"4"0"0,5 9 0,19-7 0,9 4 0,11-6 0,15-6 0,9-7 0,9-5 0,4-1 0,6-1 0,-2 0 0,3 1 0,8-7 0,4 0 0,1 2 0,-1 2 0,7-6 0,-4-3 0</inkml:trace>
  <inkml:trace contextRef="#ctx0" brushRef="#br0" timeOffset="1365">2666 647 12287,'-37'-9'0,"5"-4"0,3-4 0,18-3 0,5 1 0,4-1 0,2 0 0,15-1 0,7-5 0,6-5 0,7 1 0,0-7 0,-1 4 0,-3-2 0,-3 2 0,-2-1 0,-6 7 0,-3 3 0,-4 3 0,3 1 0,-12 1 0,-6-1 0,-7 9 0,-10 4 0,-3 5 0,-4 2 0,-11 9 0,-11 6 0,-2 9 0,-5 9 0,-6 10 0,0 5 0,7 2 0,4 5 0,0-3 0,8-2 0,7-6 0,5-1 0,13-1 0,10-7 0,5-5 0,2-2 0,15-2 0,7-6 0,8-3 0,12-3 0,-3 1 0,9-6 0,-2-1 0,-1 1 0,8-3 0,-8-3 0,-3 1 0,-8 3 0,1 6 0,-9-7 0,-2 1 0,-2 1 0,-4 3 0,-5 9 0,-7-1 0,-6 1 0,-6 2 0,-10 2 0,-8 2 0,-6 9 0,-11-3 0,-3 5 0,-2 3 0,-8 5 0,2 1 0,-5-2 0,-2-3 0,7-10 0,2-5 0,4-5 0,9-1 0,7-9 0,10-5 0,11-12 0,12-9 0,14-9 0,11-15 0,11-12 0</inkml:trace>
  <inkml:trace contextRef="#ctx0" brushRef="#br0" timeOffset="1749">3725 314 12287,'-3'-18'0,"-3"5"0,-5-4 0,-2 13 0,0-9 0,8 0 0,-1-7 0,4 0 0,4 1 0,4-1 0,-1 3 0,6 1 0,-3 3 0,-1 0 0,-7-6 0,-2 1 0,-5 5 0,-6 7 0,-11 12 0,-4 9 0,-3 9 0,-3 9 0,-12 13 0,-6 8 0,-3 7 0,3 5 0,21-27 0,1 2 0,-25 42 0,29-39 0,0 1 0,0 2 0,2 0 0,4 1 0,3 0 0,-9 34 0,6-5 0,7-8 0,5 5 0,12-21 0,7-10 0,8-12 0,12-7 0,-1-16 0,5 1 0,7 0 0,8-3 0,-2-6 0,2-2 0,4-4 0,5-12 0,6-10 0,5-3 0,0-4 0,4-2 0,-9-2 0,-20 12 0,1-2 0,0-2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56:22.6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197 550 12287,'-29'-9'0,"8"0"0,-6-4 0,12-2 0,2 8 0,9 1 0,-5 6 0,9 2 0,0 5 0,2 6 0,5 4 0,-5 9 0,5 5 0,-3 4 0,2 6 0,-3 5 0,3-3 0,-4 3 0,-2-2 0,0 3 0,0 1 0,0 0 0,0 0 0,0 2 0,0-8 0,0-8 0,0-3 0,0-5 0,0-6 0,0-1 0,-8-8 0,5-11 0,-3-13 0,4-4 0,2-3 0,-2 0 0,-5 1 0,3-9 0,-7-5 0,0-4 0,0-2 0,7-7 0,-5-4 0,2-2 0,1-3 0,-3-12 0,5 6 0,-3-2 0,3 2 0,2-7 0,2 14 0,0 1 0,0 3 0,8 0 0,5 7 0,5 3 0,2 3 0,-1-2 0,1 13 0,-1 2 0,1 2 0,0 5 0,-1 2 0,1 4 0,-1 2 0,1-4 0,-1 6 0,1 3 0,0 2 0,-1 2 0,1 0 0,-1 0 0,1 0 0,0 2 0,-1 2 0,1 3 0,-1 8 0,1 0 0,0 7 0,-1 4 0,1 9 0,-1-4 0,1 1 0,0 1 0,-1 0 0,1 6 0,-3 0 0,-4 0 0,5 1 0,-7-1 0,2-2 0,0-5 0,-9 10 0,3-7 0,-5-3 0,-2-1 0,0 4 0,-2-3 0,-5 3 0,-6-2 0,-4 4 0,-3-5 0,-2 3 0,-4-2 0,2 2 0,-6-7 0,-1 3 0,1 3 0,-1-5 0,-1-1 0,3-2 0,1 0 0,6 0 0,-6-8 0,2-3 0,0-2 0,-1-8 0,8 1 0,-1-4 0,1-2 0,6 0 0,0 0 0,8-2 0,-1-4 0,4 1 0,2-8 0,0-2 0,0-3 0,0-1 0,0-1 0,8 1 0,3-1 0</inkml:trace>
  <inkml:trace contextRef="#ctx0" brushRef="#br0" timeOffset="632">1059 452 12287,'-11'-11'0,"-6"-7"0,6 8 0,0-1 0,2 4 0,9 14 0,0 4 0,0 10 0,2 5 0,5 7 0,-5 4 0,5 2 0,-5 1 0,-2-1 0,0 2 0,0 3 0,0 1 0,0-1 0,0 4 0,0-2 0,0-3 0,0-2 0,-7-4 0,1-4 0,1-7 0,3-4 0,0-2 0,-4-1 0,3-8 0,-5-4 0,5-14 0,-3-6 0,4 2 0,-7-4 0,3-5 0,-1-4 0,-6-8 0,4 3 0,0-1 0,1-5 0,-1-2 0,5-4 0,-3-1 0,3 3 0,2-11 0,2 11 0,2 0 0,4 4 0,-1-7 0,8 8 0,2-1 0,2-2 0,3 8 0,2 1 0,2 2 0,2 0 0,7 0 0,-5 6 0,0 1 0,1-1 0,3 7 0,-6 2 0,-2 0 0,-2 0 0,-2 7 0,1-5 0,6 0 0,1 7 0,5-6 0,-7 1 0,-5 0 0,-1 1 0,0 6 0,-1 0 0,1 0 0,-3 2 0,-4 5 0,3-3 0,-10 9 0,1 2 0,1 3 0,-5 3 0,3 3 0,-4 3 0,-2-1 0,0-7 0</inkml:trace>
  <inkml:trace contextRef="#ctx0" brushRef="#br0" timeOffset="876">1137 765 12287,'-26'7'0,"0"-1"0,0 1 0,15-7 0,2 0 0,12 0 0,3 0 0,5-2 0,11-5 0,2-4 0,2 0 0,9-6 0,-3 4 0,5-5 0,3-1 0,-1-1 0,2 1 0,1-1 0,-3 1 0,4 1 0,-10 3 0,2 4 0,-2 2 0,1 3 0,-8 6 0,-2 0 0,-11 8 0,-6 5 0,-5 14 0,-2 3 0</inkml:trace>
  <inkml:trace contextRef="#ctx0" brushRef="#br0" timeOffset="1113">1137 1196 12287,'-30'0'0,"2"0"0,8 0 0,7 0 0,0 0 0,11-2 0,2-4 0,15 1 0,13-8 0,3-2 0,4-2 0,8-1 0,3 3 0,-3 2 0,-1-2 0,-3-1 0,0 1 0,0 4 0,1 3 0,-3-5 0,-3 4 0,-1-2 0,0 7 0,6-5 0</inkml:trace>
  <inkml:trace contextRef="#ctx0" brushRef="#br0" timeOffset="1585">2235 667 12287,'-31'-19'0,"-6"8"0,16-7 0,1 16 0,14-15 0,12 4 0,7-5 0,5-1 0,8-1 0,0 1 0,-2-1 0,-2 0 0,-3 1 0,1-3 0,-1-2 0,1-2 0,-3 0 0,-1 6 0,-3 1 0,-9-1 0,3 0 0,-16 3 0,-9 4 0,-8 8 0,-4 10 0,-3 6 0,-6 10 0,0 3 0,0 3 0,-1 5 0,1-6 0,2-2 0,4-2 0,5 4 0,9 0 0,-1-2 0,9 5 0,7-3 0,8-2 0,7-5 0,11-3 0,2-6 0,2-1 0,7 6 0,-5-2 0,0 3 0,0-3 0,5 4 0,-7-6 0,-2 2 0,-2 0 0,2 0 0,-2 7 0,-5-1 0,-4 1 0,0 0 0,-6-1 0,-7 5 0,-7 0 0,-6-2 0,-4 2 0,-9 0 0,-3-2 0,-1 2 0,-5 2 0,-2 0 0,-2-4 0,0-1 0,-1-1 0,3 4 0,3-13 0,3 0 0,3-5 0,2 3 0,6-2 0,9-10 0,-6-8 0,6-8 0</inkml:trace>
  <inkml:trace contextRef="#ctx0" brushRef="#br0" timeOffset="1999">3411 471 12287,'-9'-19'0,"7"6"0,-5 0 0,5 8 0,2-3 0,0 8 0,-2-7 0,-4 0 0,1-6 0,-8 5 0,-2-1 0,-2 0 0,-3 3 0,-2 6 0,-2 0 0,-2 0 0,-9 0 0,3 4 0,-8 7 0,-5 9 0,1 12 0,-8 1 0,-3 6 0,-1 7 0,-1 4 0,0 11 0,3 2 0,0 2 0,4 1 0,17-8 0,9-1 0,9-5 0,6 3 0,9-9 0,4-3 0,9-2 0,9-10 0,20-5 0,3-6 0,8-7 0,10-5 0,6-8 0,5 0 0,7 0 0,15-8 0,-3-7 0,1-7 0,2-4 0,-44 5 0,0-2 0,3 2 0,-1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3.450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725 249 12287,'-39'-20'0,"0"1"0,0 8 0,8 26 0,7 20 0,7 13 0,4 13 0,0 17 0,3-29 0,0 2 0,1 5 0,1 2 0,1 1 0,1 4 0,-3 13 0,0 2 0,3 0 0,1 1 0,-1 1 0,-1 1-97,1 0 1,-1-1 0,2-1 0,-1-1 0,-1-2-1,-1-2 1,2-5 0,1-3 96,1-2 0,-1-1 0,-2-1 0,-1 0 0,2-8 0,-1-1 0,0-2 0,-1 0 0,-5 42 0,-5 5 0,5-19 0,-4-1 46,-3-4 1,1 0 0,-3-8 0,-2-3-47,-2-2 0,0-5 0,6-1 0,1-3 0,-1-2 0,0 2 0,1-21 0,8-22 0,4-33 0,5-22 0,4-24 0,5-8 0,6-14 0,-5 42 0,1-2 0,2-8 0,0-2 0,2-3 0,0-1 0,2 1 0,1 0 0,3 6 0,1 0 0</inkml:trace>
  <inkml:trace contextRef="#ctx0" brushRef="#br0" timeOffset="317">725 171 12287,'0'-50'0,"0"-7"0,0 24 0,0 3 0,0 30 0,7 22 0,2 30 0,1 4 0,-3 18 0,6 9 0,2 11 0,-7-41 0,2 1 0,2-1 0,2 0 0,-1 3 0,0 1 0,0 2 0,0 0 0,1 2 0,0 0 0,1 4 0,1 1 0,3-3 0,1 0 0,0-1 0,-1 0-43,1-2 0,-1 0 0,1 2 0,0 0 0,-1-6 0,1-1 0,-1-1 1,1 1 42,0 0 0,-1 1 0,1 2 0,-1-1 0,1-2 0,0-1 0,-1 1 0,-1-1 0,-2-1 0,0 1 0,2 6 0,-1 0 0,-2-9 0,-2 0 0,2-1 0,-1 0 0,0-1 0,0 0 0,10 47 0,-9-18 0,-4-10 0,-2-12 0,4 5 0,-4-8 0,2-5 0,-7 4 0,13-19 0,-14-23 0,3-29 0,-12-31 0,-5-11 0</inkml:trace>
  <inkml:trace contextRef="#ctx0" brushRef="#br0" timeOffset="550">294 2150 12287,'-50'0'0,"2"0"0,9 0 0,8-9 0,12 3 0,25-14 0,14-2 0,39-15 0,10 0 0,12-4 0,-30 16 0,3 0 0,6 1 0,2 0 0,2 0 0,2 0 0,3 0 0,2 0 0,5 1 0,0 0-141,-5 3 1,2 1-1,9 3 1,1 2-1,-8 0 1,0-1-1</inkml:trace>
  <inkml:trace contextRef="#ctx0" brushRef="#br0" timeOffset="1200">3410 2189 12287,'-28'-30'0,"6"6"0,-4 4 0,9 9 0,-3-15 0,5 9 0,-22-20 0,4 4 0,9 11 0,-2 3 0,0 6 0,-13 0 0,0 6 0,-1 5 0,-1 4 0,-3 5 0,-1 6 0,-8 13 0,6 9 0,-4 6 0,-3 5 0,0 17 0,1 2 0,8 11 0,3 9 0,5 5 0,19-41 0,1 2 0,2 0 0,2 0 0,2 1 0,0 1 0,-1 1 0,2 1 0,7-4 0,2 0 0,3 45 0,9-7 0,9 2 0,6-23 0,7-9 0,4-7 0,8-8 0,5-12 0,3-6 0,1-4 0,14-11 0,-7-4 0,6-7 0,7-7 0,9-8 0,4-18 0,0-13 0,-43 20 0,-1-2 0,5-5 0,0-2 0,-3 0 0,-1-1 0,-1-2 0,-1-1-141,1 0 1,-1 0-1,0 0 1,-1 0-1,-2-1 1,0 1-1</inkml:trace>
  <inkml:trace contextRef="#ctx0" brushRef="#br0" timeOffset="1616">4841 1954 12287,'-50'-39'0,"-4"8"0,8 5 0,-2 7 0,2 6 0,-4 8 0,-4 18 0,8 13 0,2 11 0,16 9 0,-2 9 0,-5 8 0,-2 13 0,0 15 0,19-41 0,1 1 0,0 4 0,1 3 0,4 5 0,0 0 0,0 0 0,0 0 0,4 0 0,1-1 0,3-3 0,1 1 0,2 4 0,0-1 0,3-7 0,1-1 0,1-4 0,3-2 0,12 34 0,20-14 0,5-27 0,8-7 0,9-5 0,11-6 0,2-11 0,4-6 0,1-5 0,19-20 0,-5-10 0,-42 9 0,-1-3 0,-1-3 0,2-3-141,9-7 1,0-4-1,-13 4 1,-1-1-1,12-8 1,0 0-1</inkml:trace>
  <inkml:trace contextRef="#ctx0" brushRef="#br0" timeOffset="2166">6311 2699 12287,'37'-33'0,"-4"0"0,6 7 0,-2-8 0,6-8 0,1-8 0,4-7 0,-2-1 0,-3-1 0,-1 0 0,-8 0 0,-5 0 0,-12 1 0,-6-1 0,-4 9 0,-10 4 0,-3 5 0,-20 4 0,-14 6 0,-3 12 0,-5 10 0,0 7 0,-9 4 0,1 7 0,-5 10 0,-4 12 0,-1 14 0,-3 8 0,-1 3 0,2 16 0,10 2 0,1 0 0,5 2 0,6 5 0,13 4 0,7 0 0,4 4 0,11 7 0,9-9 0,11-2 0,11-4 0,12 6 0,3-15 0,9-5 0,8-4 0,5-8 0,1-5 0,3-9 0,5-4 0,1-11 0,9-15 0,1-4 0,3-10 0,9-14 0,-1-18 0,-1-8 0,-44 17 0,1-1-141,7-4 1,0-3-1,-9 0 1,-1-2-1,7-3 1,0 0-1</inkml:trace>
  <inkml:trace contextRef="#ctx0" brushRef="#br0" timeOffset="2683">8310 2326 12287,'-48'-47'0,"22"18"0,0-3 0,21-1 0,12-19 0,4-5 0,13-10 0,-7 10 0,-4 7 0,-8-7 0,1 3 0,-4-3 0,-6 3 0,-9 14 0,-9 6 0,-17 8 0,0 15 0,0 13 0,-9 9 0,-5 10 0,-1 6 0,2 5 0,4 3 0,9 0 0,-1-2 0,19 1 0,8 12 0,19 2 0,14 4 0,10-6 0,7-5 0,11 5 0,4 2 0,5 2 0,2 5 0,6-1 0,5 1 0,2-3 0,2 2 0,2 1 0,-13-3 0,-4-6 0,-2-5 0,-7 5 0,-18 2 0,-8 2 0,-9 4 0,-10 3 0,-18 4 0,-16 2 0,-12 2 0,-9 7 0,-11-7 0,-2-4 0,-2-6 0,-7-1 0,4-8 0,1-5 0,-1-6 0,-2-15 0,7-14 0,5-3 0,1-3 0,9-18 0,20-10 0,10-14 0,7-10 0,5-11 0,6-2 0,9-27 0,1 1 0</inkml:trace>
  <inkml:trace contextRef="#ctx0" brushRef="#br0" timeOffset="3182">10309 2032 12287,'-2'-26'0,"-5"0"0,5 0 0,-4-13 0,3 0 0,3-5 0,0-4 0,0-4 0,0-7 0,3 11 0,1 0 0,3 0 0,-1-4 0,-8 6 0,-5 3 0,-6 2 0,-6 12 0,-7 10 0,-7 10 0,-4 7 0,-13 13 0,-7 10 0,-6 16 0,0 13 0,-7 16 0,35-31 0,1 2 0,-2 0 0,2 2 0,0 0 0,3 0 0,-26 40 0,11-1 0,13 0 0,10 1 0,14 6 0,11 0 0,18-5 0,17-6 0,13 7 0,15-9 0,7-5 0,4-4 0,-35-34 0,1-1 0,41 24 0,-3-6 0,3-5 0,-2-1 0,-7 1 0,-3 5 0,-12 8 0,-9 7 0,-21-6 0,-19-5 0,-12 2 0,-11-6 0,-15-3 0,-13-1 0,-12 3 0,-14 1 0,-9-5 0,-7-6 0,33-14 0,0 0 0,-1-3 0,-1-2 0,-3 1 0,-1-1 0,-3 0 0,-2-1 0,-2 0 0,0 0 0,2-3 0,0-2 0,3-2 0,1-1 0,1 0 0,3-3 0,-34-8 0,35-16 0,19-10 0,15-7 0,18-20 0,11-4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7.449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1961 617 12287,'0'-39'0,"0"0"0,0 6 0,0 0 0,7 1 0,-1-8 0,-2 1 0,-1-2 0,-3-5 0,-11-4 0,-9-7 0,-10 5 0,-14 13 0,-6 13 0,-4 4 0,-7 2 0,-11 12 0,-2 10 0,-9 17 0,-9 18 0,41-9 0,0 3 0,-3 9 0,1 3 0,0 6 0,0 2 0,-1 5 0,1 4 0,-6 8 0,0 3 0,2 2 0,1 2 0,1 5 0,1 1-90,2 3 1,2 2-1,16-21 1,1 1 0,2 1-1,2-2 1,2 0 0,0 1-1,1 1 1,-1 1-1,2 0 60,-1 1 0,0 1 0,2 0 0,1 1 1,2 0-1,1 0 0,4-4 0,1-1 0,1-1 1,-6 27-1,3-1 30,2-3 0,4-2 0,0 3 0,4-3 0,6-12 0,2-2 0,0-6 0,0-2-19,1-7 0,3-3 0,5 2 0,6-3 0,27 26 0,12-8 19,12-3 0,-28-35 0,3-3 0,47 11 0,5-8 0,-45-20 0,2-2 0,10-1 0,2-5 0,1-4 0,1-4 0,1-1 0,1-3-80,0-4 0,1-4 0,7-6 0,0-6 0,-3-8 0,0-4 0,0-1 1,-1-3 79,2-1 0,-2-3 0,1-4 0,-2-3 0,-5 0 0,0-3 0,5 0 0</inkml:trace>
  <inkml:trace contextRef="#ctx0" brushRef="#br0" timeOffset="285">2373 2420 12287,'-53'-13'0,"3"2"0,2 2 0,-11 3 0,3 8 0,-1 7 0,1 10 0,-3 3 0,11 11 0,0 2 0,0 2 0,5 4 0,10 3 0,7 3 0,4 4 0,11-1 0,5 4 0,3-2 0,3 3 0,16-1 0,5 1 0,8-7 0,6-7 0,2 7 0,4-15 0,3-5 0,1-4 0,8-7 0,-8-4 0,1-6 0,2-5 0,-7-11 0,5-4 0,-5-6 0,-1-8 0,-1-7 0,-2-14 0,-5-5 0,-5 1 0,-14 13 0,-7-2 0,-4-5 0,-10 5 0,-8-5 0,-8 4 0,-13-1 0,-8 4 0,1 8 0,3 7 0,-1 5 0,-3-1 0,3 9 0,-6 2 0</inkml:trace>
  <inkml:trace contextRef="#ctx0" brushRef="#br0" timeOffset="734">2823 2224 12287,'-11'-22'0,"-6"-4"0,8 35 0,-4 4 0,7 17 0,4 14 0,-5 8 0,0 14 0,3 5 0,2 6 0,2 8 0,0 2 0,0 2 0,0 5 0,0-9 0,0-5 0,2-10 0,5-9 0,-3-7 0,9-15 0,0-17 0,7-17 0,-3-29 0,-4-13 0,5-22 0,-5-2 0,6-7 0,7-6 0,3-9 0,8-4 0,0 2 0,4 5 0,-18 32 0,0 0 0,23-39 0,-21 43 0,2 1 0,1 1 0,0 1 0,3-2 0,2 1 0,30-25 0,-2 8 0,2 7 0,0 15 0,-4 10 0,-13 25 0,-12 15 0,-14 16 0,-9 8 0,-5 11 0,-6 8 0,0 12 0,0 10 0,0 9 0,-2-2 0,-2-2 0,-3 0 0,0-34 0,-1 2 0,-3 38 0,0 3 0,5-3 0,4-4 0,2-22 0,0 0 0,26-6 0,-2-7 0,24-13 0</inkml:trace>
  <inkml:trace contextRef="#ctx0" brushRef="#br0" timeOffset="1065">5998 480 12287,'-56'-48'0,"-1"9"0,-8-1 0,8 19 0,18 14 0,-9 35 0,0 20 0,5 18 0,-1 23 0,16 2 0,12-35 0,1 2 0,-3 9 0,1 3 0,2 10 0,2 3 0,-1 6 0,2 1 0,1 2 0,0 1-99,1 3 1,1 2 0,2-26-1,1 2 1,-1 0 0,0-5-1,1-1 1,-1-1 0,-2 30-1,1-2 40,1-8 0,1-2 1,-2-7-1,1-4 0,3-15 1,1-4-1,-1 43 59,2-13 0,2-7 0,0-17 0,0-7 165,0-4 0,6 5-165,1-3 0,8-13 0,-4-2 0</inkml:trace>
  <inkml:trace contextRef="#ctx0" brushRef="#br0" timeOffset="1231">4391 2204 12287,'-30'-28'0,"1"4"0,10-8 0,17-3 0,19-9 0,27-2 0,23-6 0,7 6 0,9 1 0,-38 20 0,1 2 0,8 2 0,1 0 0,3-2 0,0 1 0,0 1 0,1 2 0,2 2 0,0 2 0,-1 0 0,0 1 0,-2 5 0,-1 1-164,3 1 0,-2 1 0,38-3 0,-44 9 0,0 0 0</inkml:trace>
  <inkml:trace contextRef="#ctx0" brushRef="#br0" timeOffset="1500">6253 2165 12287,'-9'48'0,"-1"2"0,-12 5 0,-2 1 0,-2 5 0,-7 7 0,7-5 0,2 0 0,-13 0 0,-2 9 0,4-22 0,9-26 0,13-30 0,6-18 0,5-20 0,4-8 0,5-7 0,6-6 0,6-12 0,7-10 0,7-2 0,-15 42 0,1 0 0,1 0 0,-1-1 0,2-1 0,0 0 0,0 1 0,1 2 0,24-39 0,-17 40 0,3 1 0,27-28 0,2 7 0,0 8 0,-5 20 0,-1 17 0,-5 14 0,-2 10 0,4 9 0,-6 13 0,-3 9 0,-1 9 0,3-1 0,1 10 0,9-10 0,-5 5 0</inkml:trace>
  <inkml:trace contextRef="#ctx0" brushRef="#br0" timeOffset="1866">7860 2048 12287,'-39'-20'0,"0"0"0,0 1 0,-1 8 0,1 4 0,0 5 0,-11 9 0,-5 8 0,-1 11 0,-7 16 0,10-3 0,-1 11 0,2 6 0,-9 16 0,4 7 0,28-37 0,-1 1 0,-1 4 0,-1 1 0,2 4 0,1 1 0,4-2 0,3 0 0,3-3 0,3 0 0,-8 41 0,8-1 0,21-23 0,8-6 0,13-11 0,18-14 0,10-18 0,7-5 0,4-3 0,14-12 0,-5-16 0,0-10 0,2-7 0,7-18 0,-40 26 0,1 0 0,-2-2 0,-1 1 0,33-31 0,-32 29 0,-2-2 0,21-35 0,-4-5 0,-5-7 0,-8 0 0,-14 7 0,-10 7 0,-11 6 0,-9-7 0,-7 14 0,-8 4 0,-9 6 0,-7 12 0,-10 16 0,-3 6 0,-1 1 0,-1 2 0,7 9 0,0 5 0,-1 4 0,1 8 0</inkml:trace>
  <inkml:trace contextRef="#ctx0" brushRef="#br0" timeOffset="2183">9369 441 12287,'-8'-40'0,"5"10"0,-14 2 0,15 28 0,-5 13 0,5 17 0,2 14 0,-11 23 0,-6 22 0,4-36 0,0 1 0,-2 7 0,-1 2 0,-3 14 0,-3 3 0,-4 8 0,-3 3 0,9-26 0,-1 2 0,-1 1-82,-1 6 0,-1 1 0,-1 0 0,1 4 0,-1 0 0,0 1 0,1-2 0,0 0 0,0-1 0,3-5 0,1 0 0,0-1-2,4-5 0,0-1 1,1 0-1,-8 33 1,4-4-1,8-18 1,3-4-1,2-7 0,3-2 84,3-7 0,2-3 0,3-1 0,3-4 0,18 22 0,7-7 101,4-4 0,4-15 0,5-18 1,6-7-102,5-6 0,10-17 0,10-24 0,-33 4 0,1-2 0,-2 0 0,1-1 0,8-5 0,1-1 0,-1 0 0,0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5.4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1240 672 12287,'-11'-17'0,"-6"2"0,-6 5 0,8-11 0,7 4 0,6-6 0,9-3 0,8-3 0,2-3 0,3-2 0,9-8 0,-12 3 0,3 3 0,-3-1 0,4-7 0,-13 7 0,-1-1 0,-5 1 0,-2 3 0,-2 5 0,-10 0 0,-15 4 0,-10 5 0,-17 20 0,-6 3 0,-9 5 0,-18 30 0,-8 25 0,-5 17 0,49-35 0,-1 4 0,1 5 0,2 1 0,-1 2 0,3 1 0,0-1 0,4-2 0,2-2 0,2 1 0,2 3 0,5 1 0,-12 36 0,13-8 0,11-11 0,23-15 0,26-14 0,19-5 0,18-4 0,17-3 0,7-8 0,-2-1 0,2 2 0,13 7 0,-3 3 0,0 1 0,2-1 0,-2 17 0,-20 1 0,-9 5 0,-5 3 0,-17 7 0,-17-4 0,-11 2 0,-13 3 0,-8 19 0,-12-10 0,-13 3 0,-16-2 0,-10 2 0,-10-15 0,-8 8 0,-4 1 0,-22-2 0,-7-3 0,2-9 0,0-9 0,-15 4 0,12-19 0,-1 0 0,7-14 0,11-13 0,17-22 0,11-9 0,12-13 0,3-8 0,18-12 0,10-2 0,10-7 0,27-5 0,15-12 0,16 5 0,6 4 0,22-3 0,-3 11 0,16-22 0,-1 2 0</inkml:trace>
  <inkml:trace contextRef="#ctx0" brushRef="#br0" timeOffset="633">2222 1809 12287,'-25'-3'0,"-1"-3"0,-1-3 0,5-2 0,2 5 0,3-2 0,8-1 0,-8 9 0,11 0 0,-6 0 0,12 14 0,0 10 0,0 8 0,0 12 0,-2 3 0,-5 11 0,-1 10 0,-1 15 0,9 4 0,-3-1 0,-4 2 0,3-7 0,-2 6 0,9-10 0,6-8 0,14-9 0,0-17 0,9-12 0,0-11 0,7-8 0,5-15 0,4-6 0,4-8 0,4-25 0,2-14 0,-3-10 0,3-14 0,-10 0 0,-8-15 0,-2 1 0,-6 2 0,-7-8 0,-8 5 0,-8-3 0,-6 3 0,-3 0 0,0 18 0,0 13 0,0 16 0,-3 23 0,-6 15 0,-2 20 0,-6 9 0,5 10 0,0 6 0,10 19 0,-10 1 0,4 4 0,-1 5 0,1 8 0,8-1 0,0 7 0,0 0 0,0 17 0,0-12 0,3 8 0,4 4 0,5 5 0,8 9 0,-5 1 0,-4 7 0,7-2 0,-9 6 0,-4-4 0,-2-7 0,-3 16 0,-3-20 0,-6-6 0,-8-5 0,-15-3 0,-5-9 0,-2-5 0,-7-3 0,-12 1 0,-6-12 0,-2-4 0,-5-6 0,-4 10 0,0-21 0,4-9 0,2-11 0,14-11 0,3-15 0,16-9 0,7-13 0,11-26 0,4-30 0,2-16 0,7-13 0,9 44 0,4 0 0,17-63 0,-8 55 0,4 2 0,4-1 0,1 2 0</inkml:trace>
  <inkml:trace contextRef="#ctx0" brushRef="#br0" timeOffset="1150">3824 1912 12287,'-26'-26'0,"12"9"0,5 0 0,6 0 0,3-9 0,0 0 0,3-8 0,3 0 0,5-1 0,3-3 0,-7 9 0,4-8 0,-2 3 0,-1 0 0,1-10 0,-9 10 0,-3 2 0,-6 3 0,-5 7 0,-12 2 0,-3 6 0,-5 2 0,-7 14 0,-10 19 0,0 14 0,-1 16 0,-6 12 0,4 15 0,8-1 0,5 0 0,9-2 0,15-3 0,9-6 0,6-3 0,4-5 0,10-12 0,13-7 0,16-2 0,16-5 0,6-11 0,0-8 0,1-1 0,4 5 0,-4-7 0,-1-3 0,0 5 0,-9-6 0,-13 11 0,-7 4 0,-22 1 0,5 7 0,-14 3 0,-12 2 0,-16 3 0,-19-3 0,-5 7 0,-2-1 0,-10 6 0,-2-8 0,0-1 0,-1 0 0,5-3 0,6-10 0,5-7 0,5-9 0,9-11 0,17-14 0,8-17 0,29-15 0,18-12 0,16-7 0,12-18 0,12-6 0</inkml:trace>
  <inkml:trace contextRef="#ctx0" brushRef="#br0" timeOffset="1433">5244 491 12287,'-25'0'0,"-1"0"0,-11 0 0,8 0 0,-5 0 0,5 0 0,6 3 0,2 6 0,7 8 0,3 6 0,-6 15 0,5 11 0,0 13 0,2 15 0,1 16 0,9 2 0,2 7 0,8 13 0,0 12 0,11-10 0,-4 2 0,3-5 0,-12-46 0,-1-1 0,7 45 0,-3-3 0,-5-9 0,5-17 0,-2-17 0,-4-10 0,-1-8 0,4 4 0,1-18 0,-3-11 0,-16-14 0,5-21 0,-12-13 0,0-13 0,-9-14 0</inkml:trace>
  <inkml:trace contextRef="#ctx0" brushRef="#br0" timeOffset="1566">4574 1680 12287,'0'-12'0,"17"-5"0,22-6 0,19-2 0,11-14 0,19-3 0,14-7 0,6-2 0,-42 23 0,1 1 0,-3-4 0,1 1 0,2 4 0,0-2 0,-2-4 0,0 1 0</inkml:trace>
  <inkml:trace contextRef="#ctx0" brushRef="#br0" timeOffset="1982">6071 2119 12287,'-25'17'0,"-1"0"0,0-11 0,12 17 0,5-20 0,18 5 0,8-8 0,6-8 0,13-6 0,8-15 0,5-6 0,2-8 0,-2-6 0,-3-5 0,-5-4 0,-4-1 0,-3-2 0,-8 7 0,-1-7 0,2-7 0,-13-5 0,-6 2 0,-8 5 0,-8 3 0,-6 8 0,-15 18 0,-5 14 0,-10 9 0,-5 5 0,-2 15 0,-1 7 0,1 14 0,-10 24 0,1 5 0,3 3 0,2 4 0,15 6 0,6-6 0,5 3 0,3 6 0,11 3 0,7 2 0,6-2 0,2-6 0,10-1 0,11-10 0,11-6 0,10-4 0,7-4 0,6-22 0,2-5 0,3-7 0,12-10 0,-3-10 0,3-9 0,-4-13 0,13-10 0,-6-19 0,0-7 0,-1-8 0,6-1 0,-14-1 0</inkml:trace>
  <inkml:trace contextRef="#ctx0" brushRef="#br0" timeOffset="2649">7027 1369 12287,'-25'0'0,"1"12"0,7 8 0,9 9 0,5 5 0,-6 12 0,1 0 0,1 8 0,5 7 0,2 0 0,0-7 0,0 4 0,0 1 0,0-1 0,0-14 0,0-10 0,0-5 0,0-4 0,0-13 0,2-15 0,8-21 0,-5-13 0,12-14 0,0-4 0,-2-5 0,8 2 0,-5-10 0,4-1 0,4 2 0,6 5 0,0 7 0,-5-2 0,5-4 0,9-4 0,-7 9 0,-2 11 0,-3 4 0,5 7 0,0 8 0,-2 1 0,2 13 0,-5 9 0,-9 11 0,-6 7 0,3 6 0,-7 13 0,-5 6 0,-2 0 0,-3 9 0,0-7 0,0 7 0,0 4 0,0-2 0,0 1 0,0-1 0,0 1 0,0-4 0,0-2 0,-3-5 0,-6-4 0,6 7 0,-9-13 0,4-6 0,-1-5 0,-1-13 0,0 1 0,8-16 0,-7-9 0,6-10 0,3-7 0,3-3 0,3-12 0,5 3 0,3 0 0,-5-15 0,6 13 0,-1-4 0,1-4 0,-2-2 0,8 6 0,-4 3 0,3 6 0,2-11 0,5 8 0,-1 2 0,-1 5 0,-1 4 0,-2 9 0,5 0 0,-8 3 0,16 6 0,-6 8 0,-4 6 0,1 3 0,1 0 0,-2 0 0,1 0 0,-4 3 0,2 6 0,-2 6 0,7-1 0,3 9 0,-7-6 0,2 6 0,-1 2 0,-1 4 0,1 3 0,-1 2 0,2-2 0,-5 8 0,-1 3 0,-6 6 0,-5 2 0,-1 2 0,-9 1 0,0 3 0,0 3 0,-2 9 0,-7-6 0,-6 0 0,1 1 0,-9 2 0,9-11 0,-3-9 0,-1-6 0,13-6 0,-4-8 0,6-11 0,3-15 0,0-15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9.2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415 672 12287,'-17'0'0,"0"0"0,-4 0 0,8 0 0,-4 4 0,-2 4 0,6 9 0,-2 9 0,9 11 0,-2 15 0,1 14 0,2 28 0,0 16 0,-4 10 0,6-54 0,0 1 0,1 8 0,2 1 0,0 1 0,0-2 0,0 2 0,0-1 0,0-1 0,0 2 0,0 2 0,0-3 0,-2-7 0,0-3 0,-4 55 0,-2-24 0,-1-14 0,9-29 0,0-5 0,-2-17 0,-8-6 0,5-26 0,-9-24 0,2-7 0,-8-23 0,3 0 0,-6-12 0,-3-15 0,9-8 0,2-23 0,1-11 0,6 55 0,1-2 0,5-12 0,-1-2 0,-1 1 0,-1-2 0,4-6 0,-1-4 0,1-7 0,2-3 0,9 1 0,1-1 0,3-2 0,0 2 0,3 10 0,0 3 0,0 8 0,5 4 0,3 8 0,4 4 0,22-24 0,4 20 0,-1 27 0,7 7 0,2 23 0,1 2 0,-1 4 0,8 6 0,-2 3 0,6 0 0,3 0 0,-2 12 0,4 5 0,5 5 0,0 5 0,1 18 0,-11 10 0,-6 8 0,-9 8 0,1 16 0,-10 11 0,-11 10 0,-8 13 0,-18 2 0,-5 3 0,-9-2 0,-9 0 0,-3-54 0,-5 0 0,-7-4 0,-3-3 0,-5 3 0,-2 0-57,-2 1 1,-3-1 0,-7 1 0,-6 0 0,1 2 0,-3 0 0,-3-1 0,-1-1 56,-3 1 0,-2-1 0,-2 3 0,-2-6 0,0-8 0,0-5 0,2-2 0,3-3 0,3-4 0,0-1 0,-52 28 0,33-29 0,12-15 0,23-13 0,20-26 0,19-18 0,19-17 0,19-19 0,10-1 0,10-1 0,16-6 0,10-7 0</inkml:trace>
  <inkml:trace contextRef="#ctx0" brushRef="#br0" timeOffset="399">1888 2041 12287,'-18'18'0,"1"-1"0,12-11 0,13 2 0,21-16 0,8-13 0,9-10 0,12-9 0,4-11 0,1-5 0,0-3 0,10 1 0,-5-11 0,4-3 0,-2-2 0,-14-1 0,-18 4 0,-13 5 0,-1 3 0,-13 5 0,-9 14 0,-12 14 0,-17 9 0,-19 13 0,-2 18 0,-12 17 0,-7 14 0,-9 15 0,-11 10 0,4 3 0,2 3 0,7 17 0,4-9 0,14 4 0,10-5 0,2 11 0,15-15 0,9-1 0,6 1 0,11 3 0,18-15 0,14-4 0,8-3 0,14-2 0,15-20 0,4-5 0,1-9 0,27-8 0,-6-15 0,8-6 0,9-8 0,1-18 0,-5-11 0,2-10 0,-4-14-351,-43 28 1,1-2 0,33-36 0,-36 35 0,0 1 0</inkml:trace>
  <inkml:trace contextRef="#ctx0" brushRef="#br0" timeOffset="948">3979 1371 12287,'-62'0'0,"16"0"0,-5 0 0,27-4 0,7-4 0,22-7 0,12-14 0,10-2 0,7-4 0,7-11 0,10 0 0,-2-5 0,-5-1 0,4-11 0,-8 14 0,1 0 0,-7 1 0,-9-4 0,-8 18 0,-8 2 0,-11 6 0,-15 9 0,-18 9 0,-11 18 0,-9 17 0,-2 12 0,-3 10 0,-9 4 0,6 1 0,2 4 0,7 1 0,-1 2 0,23-10 0,10 1 0,10 0 0,12-3 0,9-4 0,11-4 0,12-4 0,16 6 0,16-9 0,1-5 0,7-9 0,8 9 0,4-6 0,-7 0 0,-2 0 0,-6 6 0,-18-9 0,-2 9 0,-6 5 0,-9 0 0,-12-5 0,-9 3 0,-1 2 0,-15 3 0,-14-5 0,-10 6 0,-7 1 0,-15 2 0,-14 4 0,-3-4 0,-5-4 0,-7 0 0,-7-6 0,-5 5 0,7-4 0,-12-7 0,20-8 0,6-8 0,15-6 0,8-6 0,20-6 0,15-11 0,14-12 0,26-7 0,22-17 0,18-4 0,14-9 0,-33 27 0,4-1 0,4-4 0,1 1 0</inkml:trace>
  <inkml:trace contextRef="#ctx0" brushRef="#br0" timeOffset="1149">5220 1241 12287,'-11'14'0,"7"9"0,-6-3 0,0 12 0,3 11 0,-12 9 0,9 8 0,-2 9 0,0 6 0,-5 1 0,6 2 0,-1-3 0,0-6 0,5-9 0,7-13 0,0-8 0,0-2 0,0-13 0,10-27 0,7-23 0,7-14 0,1-32 0,1-9 0</inkml:trace>
  <inkml:trace contextRef="#ctx0" brushRef="#br0" timeOffset="1281">5375 595 12287,'-26'-14'0,"-3"-7"0,-5 13 0,6-1 0,2 13 0,20 4 0,12 9 0,16 3 0,16 1 0,2-4 0,3 12 0,9 10 0</inkml:trace>
  <inkml:trace contextRef="#ctx0" brushRef="#br0" timeOffset="1799">6589 1059 12287,'-14'-19'0,"-9"-1"0,-8 0 0,-13-9 0,10 12 0,0-3 0,-5 2 0,9 7 0,-13 11 0,-3 0 0,-3 0 0,-3 11 0,1 10 0,-4 8 0,-6 5 0,7 20 0,-7 0 0,7 7 0,3 2 0,2 8 0,3-1 0,9 1 0,8-2 0,0 1 0,21-14 0,4-4 0,11-3 0,15-1 0,19-19 0,4-8 0,10-7 0,14-8 0,3-15 0,5-11 0,0-11 0,13-18 0,-19-12 0,2 2 0,1-4 0,-6 5 0,-1-11 0,-13 1 0,-5 0 0,0-3 0,-20 8 0,-9 2 0,-6 7 0,-6 8 0,-11 24 0,-4 4 0,-11 9 0,-5 12 0,-6 14 0,-3 19 0,-2 8 0,-3 12 0,5 3 0,1 8 0,8-1 0,-1 17 0,17-2 0,-3 7 0,-2 10 0,10 3 0,-6 7 0,5 7 0,3 6 0,0-52 0,0-1 0,0 59 0,0-1 0,0 1 0,-12-1 0,-7-18 0,-10-3 0,-6-5 0,-11 0 0,0-20 0,-8-7 0,-7-7 0,-7-10 0,2-12 0,-4-12 0,-1-13 0,-7-7 0,15-12 0,0-5 0,-1-14 0,8 0 0,12-27 0,13-9 0,11-10 0,0-30 0,13-8 0,14-4 0,15 0 0,15-7 0,27 8 0,-31 48 0,0 2 0</inkml:trace>
  <inkml:trace contextRef="#ctx0" brushRef="#br0" timeOffset="2247">7235 930 12287,'-26'0'0,"1"0"0,-2 0 0,13 12 0,6 5 0,5 7 0,3 1 0,11 12 0,6 6 0,4 6 0,-4 3 0,3 8 0,-12 4 0,-1 1 0,-5 8 0,-2-2 0,-2 0 0,-10-1 0,-15 1 0,2-7 0,-12-1 0,2-9 0,0-11 0,1 6 0,9-32 0,11-5 0,7-29 0,14-17 0,10-24 0,17-11 0,6-9 0,0-7 0,17-7 0,-4-11 0,1-1 0,0 1 0,-1-7 0,1 4 0,2 8 0,5 7 0,-10 8 0,-7 13 0,2 11 0,-9 27 0,-5 18 0,-13 16 0,-4 13 0,-9 14 0,5 5 0,4 8 0,-6-1 0,8 3 0,0 1 0,-2 3 0,4 16 0,-9 5 0,-5 5 0,-3 4 0,-2 5 0,0 0 0,-2 0 0,-7 9 0,-5-2 0,-12 1 0,0-1 0,1-7 0,7-15 0,4-7 0,2-7 0,4-1 0,8-2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08.15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412 294 12287,'-20'-20'0,"0"1"0,3-1 0,2 3 0,2 4 0,8 2 0,-1 4 0,-5 5 0,7-7 0,-7 12 0,2 3 0,-6-2 0,2 10 0,-3 3 0,3 7 0,-11 0 0,5 9 0,-3-1 0,0-1 0,3 12 0,-1-4 0,0 3 0,1-1 0,1-2 0,3 1 0,4-3 0,3-5 0,1 3 0,7-9 0,0-2 0,0-2 0,2-11 0,5-2 0,6-3 0,4 1 0,5-1 0,2-8 0,2-5 0,-2-6 0,4-11 0,1-4 0,-1-2 0,0-5 0,5-9 0,-5-4 0,1 0 0,-1 1 0,-2-8 0,-6 3 0,-3-3 0,-4 3 0,-2 0 0,-7 10 0,3 8 0,-3 3 0,-4 7 0,-4 9 0,-5 4 0,-2 2 0,5 5 0,-5 11 0,2 6 0,-4 13 0,7 9 0,-1 6 0,-2 5 0,7 12 0,-4-1 0,1 2 0,-1 4 0,4-2 0,-5-7 0,5-3 0,2-4 0,2 6 0,5-8 0,6-1 0,13-3 0,4-1 0</inkml:trace>
  <inkml:trace contextRef="#ctx0" brushRef="#br0" timeOffset="467">960 235 12287,'-13'0'0,"0"0"0,0 0 0,-6 0 0,8 0 0,4-2 0,14-4 0,4 3 0,8-5 0,1-1 0,-1-4 0,1 2 0,0-2 0,-3-2 0,-4-3 0,2-1 0,-8-1 0,-3 0 0,-2 1 0,-4 1 0,-4 5 0,-5-2 0,-9 9 0,-2 1 0,-4 3 0,-2 11 0,-5 6 0,5 7 0,0 4 0,6 7 0,-4-5 0,6 2 0,7 5 0,4 0 0,9 0 0,3-2 0,3 1 0,14-3 0,12-1 0,5-1 0,3-5 0,5 2 0,1-4 0,0-5 0,2 0 0,-9 1 0,2-1 0,-8-2 0,-5-1 0,-4-8 0,-9 5 0,-1-2 0,-12-1 0,-2-3 0,-11 1 0,-7-1 0,-8 3 0,-2 1 0,-3 0 0,-3-1 0,-10 6 0,-4-8 0,0 1 0,0 1 0,-4-6 0,6 5 0,3-5 0,1-2 0,12-2 0,4-5 0,13-12 0,4-12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19.18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527 1294 12287,'-20'-8'0,"1"-3"0,-1 0 0,9 0 0,5 4 0,12 3 0,7-9 0,5 2 0,1-4 0,1 2 0,0-3 0,-3-1 0,-2-3 0,-4 1 0,-2-1 0,4 1 0,-6-1 0,-3 0 0,-4 1 0,-7 1 0,-6 5 0,-6 5 0,-7 8 0,-7 0 0,-4 0 0,-2 8 0,-1 8 0,1 5 0,0 5 0,2 3 0,2-5 0,7 2 0,6-2 0,0-2 0,16-3 0,1 1 0,3-1 0,11 1 0,6 0 0,9-3 0,9-4 0,2 9 0,0-7 0,-3 0 0,3 3 0,0-1 0,-2 3 0,-7-1 0,-5 1 0,3 6 0,-2 0 0,-7-2 0,-4-2 0,-4 6 0,-9 7 0,-7 4 0,-11 1 0,-8 7 0,-11-10 0,-2 3 0,-5 3 0,-2-1 0,-7-10 0,5-6 0,2-4 0,-4-4 0,6-5 0,3-7 0,12-6 0,12-9 0,10-10 0,9-1 0,7-8 0,8 0 0,9-5 0,6-11 0,12-1 0,1 3 0,3 8 0,8-12 0,-4 4 0</inkml:trace>
  <inkml:trace contextRef="#ctx0" brushRef="#br0" timeOffset="216">1056 1294 12287,'-19'-11'0,"6"3"0,0 8 0,-3 0 0,1 2 0,2 4 0,4 7 0,1 5 0,5 1 0,-5 3 0,1 4 0,1 7 0,-1 4 0,7 2 0,0-2 0,0-4 0,0 4 0,0-4 0,0 1 0,0-1 0,0-5 0,0-8 0,0-9 0,9-2 0,2-9 0</inkml:trace>
  <inkml:trace contextRef="#ctx0" brushRef="#br0" timeOffset="365">997 1020 12287,'-6'-13'0,"-1"0"0,-8 8 0,11-3 0,-9 8 0,8-5 0,-1 5 0,12 5 0,5 14 0,9 1 0</inkml:trace>
  <inkml:trace contextRef="#ctx0" brushRef="#br0" timeOffset="948">1409 1216 12287,'-20'0'0,"1"0"0,-1 0 0,7 0 0,0 0 0,7 9 0,-5 4 0,0 4 0,0 3 0,7 1 0,-3 3 0,5 5 0,2 1 0,0-6 0,0 4 0,0 1 0,0 3 0,0-3 0,0-3 0,0-4 0,0-9 0,0 0 0,0-11 0,0-2 0,0-11 0,6-15 0,3-5 0,0-1 0,-1-1 0,12 0 0,-2-6 0,-1 0 0,0 0 0,12 2 0,-10 2 0,3 4 0,0 3 0,-3-2 0,1 6 0,0 4 0,-1 3 0,1-3 0,-1 14 0,1 1 0,0 3 0,-7 2 0,0 2 0,2 5 0,-6 4 0,-3 10 0,-4 3 0,-2 2 0,0 9 0,0-4 0,0 1 0,0 1 0,0-7 0,-2 5 0,-2-3 0,-3-4 0,-1-2 0,1-3 0,3-1 0,-9-5 0,8-7 0,-1-12 0,4-7 0,2-5 0,0-10 0,2-2 0,4-3 0,7 0 0,5 1 0,4-8 0,2 3 0,2 5 0,0-3 0,-4 9 0,2 2 0,2 2 0,0 2 0,-4 3 0,4 4 0,2 4 0,5 11 0,-7 5 0,-7 4 0,-6 11 0,-6 2 0,-5 2 0,5 6 0,-1-3 0,-1 1 0,-3 5 0,-2 2 0,0 2 0,0-2 0,0-4 0,-7 2 0,1-7 0,1 0 0,3 1 0,-7-3 0,-1-7 0</inkml:trace>
  <inkml:trace contextRef="#ctx0" brushRef="#br0" timeOffset="1432">2546 1118 12287,'-13'0'0,"0"0"0,-3 0 0,5 0 0,-2 2 0,0 7 0,2 10 0,-4 3 0,9 13 0,1 4 0,3 5 0,-4 17 0,-1 0 0,3 6 0,2 7 0,2-4 0,0 2 0,0-3 0,0-5 0,6-1 0,1-18 0,-3-3 0,-2-7 0,-2 2 0,0-26 0,0-5 0,-2-25 0,-5-16 0,-6 0 0,5-7 0,1-5 0,5-4 0,2-3 0,0-9 0,0-5 0,0 1 0,0-1 0,2 3 0,5 4 0,6-2 0,4-2 0,3 1 0,2 10 0,1 4 0,4 2 0,1 2 0,-4 7 0,2 2 0,-2 4 0,4 1 0,-2 10 0,-2 7 0,-2 4 0,4-2 0,0 6 0,-2 3 0,-8 4 0,-3 6 0,0 7 0,-2 5 0,4 1 0,-9 3 0,-1 2 0,-3 2 0,-2 7 0,0-5 0,-2 3 0,-5 4 0,3 2 0,-9 2 0,-2-2 0,-3-4 0,-1 1 0,-1-8 0,0-2 0,1-2 0,-1-2 0,1-1 0,-1 1 0</inkml:trace>
  <inkml:trace contextRef="#ctx0" brushRef="#br0" timeOffset="1682">3232 20 12287,'-9'-11'0,"7"3"0,-13 12 0,8 9 0,3 13 0,-1 18 0,1 10 0,-3 9 0,3 9 0,0 13 0,-1 9 0,1-44 0,0 0 0,-2 2 0,1 1 0,2 1 0,-1 0 0,-1-3 0,-1-1 0,-2 39 0,3-13 0,-3 0 0,1-21 0,3-1 0,2-10 0,2-5 0,8-17 0,3-14 0</inkml:trace>
  <inkml:trace contextRef="#ctx0" brushRef="#br0" timeOffset="2049">3702 961 12287,'-20'0'0,"1"0"0,6 0 0,0 0 0,6 0 0,-6 0 0,11-2 0,2-2 0,11-3 0,6-15 0,3 3 0,-1-5 0,1-5 0,0 1 0,-3-7 0,-2 5 0,-2 1 0,-8-3 0,1 6 0,-4 2 0,-4 4 0,-4 7 0,-14 9 0,-13 17 0,-4 15 0,-2 13 0,-2 9 0,-3 9 0,1 0 0,6 0 0,6 4 0,12 0 0,1-4 0,5-2 0,7-1 0,12-14 0,9-8 0,9-3 0,13-1 0,11-10 0,2-9 0,5-7 0,6-8 0,2-7 0,0-11 0,7-6 0,2-11 0,0-7 0,-30 15 0,0-1 0,-1 1 0,-1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7.86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353 137 12287,'0'-10'0,"0"-8"0,0 14 0,0-9 0,0 6 0,0-6 0,0 7 0,0-7 0,0 6 0,0-6 0,0 9 0,0-7 0,0 4 0,-2 5 0,-5-5 0,3 5 0,-9 2 0,6 0 0,-6 0 0,9 0 0,-7 0 0,5 0 0,3 0 0,-5 2 0,6 3 0,-5 1 0,3 3 0,-9-5 0,-3 3 0,5 8 0,-2-2 0,-2 2 0,-2-1 0,4 3 0,0-2 0,-3 7 0,-1 4 0,0 2 0,1-1 0,3 3 0,-2 1 0,0 10 0,0-6 0,4 0 0,2 2 0,2 0 0,7 0 0,0-5 0,0-6 0,0 3 0,0-3 0,0-2 0,9-2 0,4-5 0,5-4 0,1-4 0,1-11 0,-1-3 0,1-1 0,6-16 0,2 2 0,1-4 0,-1-4 0,7-2 0,-5-10 0,3-1 0,0-5 0,-9 5 0,2-7 0,-7 2 0,-6 1 0,3-8 0,-10 8 0,-1 3 0,-3 7 0,-2 7 0,-2 8 0,-5 1 0,-4 8 0,-8 4 0,1 7 0,5 7 0,4 6 0,1 4 0,5 5 0,-5 2 0,1 4 0,1 3 0,-1 2 0,7 6 0,0-2 0,0-4 0,0 4 0,0-7 0,0 3 0,0-1 0,9-8 0,4 5 0,4-5 0,3-5 0,8 5 0,3-13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8.31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212 157 12287,'0'-11'0,"0"0"0,0 5 0,2-3 0,5-4 0,4-2 0,8 8 0,-6-6 0,-2 4 0,-2-2 0,-1 5 0,-1-7 0,-5 6 0,5-6 0,-14 9 0,-6-3 0,-4 5 0,-3 2 0,3 9 0,4 4 0,4 4 0,0 3 0,7 6 0,-5 2 0,5 1 0,2-1 0,0 5 0,2-5 0,5 0 0,6 1 0,-2 3 0,2-6 0,2 0 0,3 3 0,-5-7 0,0 4 0,0-5 0,-2-1 0,0-3 0,-7-1 0,3-3 0,-3 2 0,-2-4 0,-4 2 0,-5 2 0,-3-4 0,-10 0 0,0 0 0,1 0 0,-7-7 0,-3 3 0,1-5 0,0-2 0,-5 0 0,7 0 0,2 0 0,2 0 0,3-2 0,1-5 0,5-6 0,9-7 0,17-6 0,9-4 0,17-9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8.835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155 372 12287,'-31'-19'0,"-6"-9"0,15 6 0,-4-2 0,4 9 0,12-3 0,3 5 0,16-4 0,12-3 0,17 1 0,12-1 0,6 2 0,7 3 0,5 2 0,4-2 0,15 0 0,-9-1 0,1 6 0,-5 1 0,0-4 0,-9 6 0,-4 3 0,-7 2 0,-8-5 0,-13 1 0,-16-1 0,-17 7 0,-8 0 0,-12 0 0,0 0 0,1 0 0,-1 0 0,-2 2 0,-2 3 0,-2 1 0,-6 9 0,3-2 0,1 3 0,0-3 0,-5 11 0,7-2 0,2 4 0,2 2 0,-4 7 0,0 0 0,2 6 0,2 5 0,5 17 0,2 2 0,4 7 0,2 0 0,2 9 0,7-5 0,0 0 0,0 0 0,0 0 0,3-15 0,1-8 0,2-10 0,8 1 0,-6-14 0,3 1 0,-7-3 0,5-8 0,-9-1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9.033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79 354 12287,'-20'-18'0,"0"5"0,3 2 0,4 5 0,4 4 0,18-7 0,6 9 0,11 0 0,14 0 0,7 0 0,17 0 0,5-2 0,10-5 0,6 3 0,2-9 0,9-3 0,-46 8 0,2-1 0,7-1 0,2 0 0,-3 0 0,1-1 0,1-2 0,0 0-84,0-4 0,0 1 1,1 1-1,0 2 1,0-2-1,0 1 84,0 0 0,0 0 0,-8 3 0,0 0 0,5-3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1.154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726 780 12287,'-39'-26'0,"0"0"0,8 0 0,1 4 0,3-4 0,8-14 0,-1-10 0,12-2 0,5 0 0,3-7 0,0-8 0,3 1 0,3 5 0,-4 0 0,5 16 0,-7 3 0,-7 7 0,-6 16 0,-11 14 0,-2 10 0,-15 8 0,2 15 0,-5 9 0,-4 7 0,5 12 0,-8 1 0,4 6 0,3 0 0,5-2 0,8-4 0,12-3 0,10-1 0,7-10 0,6 3 0,9-5 0,13-2 0,11-2 0,11-2 0,9-2 0,6 2 0,9 0 0,-7 2 0,-2 0 0,-2 4 0,-6 9 0,-7 0 0,-11 2 0,-7 3 0,-6 12 0,-11-6 0,-8 5 0,-10 1 0,-8 5 0,-13-2 0,-9 2 0,-8 2 0,-5 2 0,-9-13 0,3-6 0,-1-7 0,-4 4 0,14-21 0,1-5 0,5-19 0,9-20 0,10-20 0,11-19 0,18-6 0,11-12 0,10-10 0,-12 28 0,1 0 0,4 0 0,2 0 0,0-9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9.45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370 136 12287,'-17'-20'0,"2"3"0,2 4 0,8-5 0,-4 7 0,3-2 0,-1 0 0,1 7 0,6-7 0,0 8 0,-2-1 0,-5 12 0,-4 12 0,-10 8 0,-3 0 0,-3 2 0,-5-4 0,3 9 0,1 2 0,0 2 0,2 0 0,8-2 0,3-3 0,2 3 0,9-4 0,-3-1 0,7-1 0,7-6 0,12-1 0,14-4 0,6-5 0,7-7 0,4-6 0,11-6 0,2-7 0,2-5 0,18-10 0,-2-3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4:29.91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451 77 12287,'-20'-11'0,"1"-6"0,-1 4 0,0 4 0,1 2 0,-1 5 0,1 2 0,-3 2 0,-2 5 0,-2 6 0,0 6 0,4 5 0,-2 5 0,-2 1 0,0 3 0,6 6 0,0 0 0,1 0 0,1 5 0,3-3 0,4-6 0,3-4 0,1 1 0,7-5 0,0-4 0,2-3 0,5-5 0,6-4 0,4-2 0,3-3 0,-1-6 0,3-2 0,4-4 0,-2-5 0,9-9 0,0-2 0,-3-4 0,7 2 0,-4-6 0,2-1 0,-3 1 0,3-3 0,-7-6 0,-1 2 0,-6 4 0,8-4 0,-14 5 0,0-5 0,-2 0 0,0 4 0,-6 7 0,-7 11 0,-7 2 0,3 8 0,-9-1 0,9 6 0,-5 4 0,2 5 0,1 2 0,-3 2 0,5 6 0,-5 1 0,-2-1 0,5 8 0,-5 1 0,0 0 0,0 1 0,7 3 0,-5-3 0,2-1 0,1 0 0,-1-2 0,7-6 0,0-1 0,0 1 0,2 0 0,5-3 0,6-4 0,4-4 0,3-27 0,0-3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7:15:06.639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137 135 12287,'-10'0'0,"-8"0"0,7 0 0,-8 0 0,6 0 0,-1 0 0,10 2 0,-2 5 0,3 4 0,3 8 0,0 1 0,0-1 0,0 1 0,0 0 0,0-1 0,0 1 0,0 6 0,-2 2 0,-2 1 0,-3-1 0,1 5 0,4-5 0,-3 0 0,-1 1 0,-1-3 0,7-7 0,0 1 0,0-9 0,0-3 0,0-10 0,0-4 0,0-7 0,0-11 0,2-2 0,5-1 0,6-1 0,4-2 0,3-10 0,0 3 0,-1 5 0,7-5 0,3 4 0,-1-4 0,0-2 0,5 2 0,-5 4 0,1 7 0,-1 4 0,5 3 0,-5 1 0,2 5 0,3-2 0,4 8 0,-4 3 0,-7 11 0,-11 3 0,-4 4 0,-2-1 0,4 6 0,-7 7 0,-1-2 0,-3-2 0,4 6 0,1 5 0,-3 2 0,-2-2 0,-10 4 0,-3-5 0,-2 5 0,0 2 0,0 7 0,-7 0 0,3-5 0,3-6 0,-1 7 0,9-10 0,-10 10 0,6-12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3:3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3.450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725 249 12287,'-39'-20'0,"0"1"0,0 8 0,8 26 0,7 20 0,7 13 0,4 13 0,0 17 0,3-29 0,0 2 0,1 5 0,1 2 0,1 1 0,1 4 0,-3 13 0,0 2 0,3 0 0,1 1 0,-1 1 0,-1 1-97,1 0 1,-1-1 0,2-1 0,-1-1 0,-1-2-1,-1-2 1,2-5 0,1-3 96,1-2 0,-1-1 0,-2-1 0,-1 0 0,2-8 0,-1-1 0,0-2 0,-1 0 0,-5 42 0,-5 5 0,5-19 0,-4-1 46,-3-4 1,1 0 0,-3-8 0,-2-3-47,-2-2 0,0-5 0,6-1 0,1-3 0,-1-2 0,0 2 0,1-21 0,8-22 0,4-33 0,5-22 0,4-24 0,5-8 0,6-14 0,-5 42 0,1-2 0,2-8 0,0-2 0,2-3 0,0-1 0,2 1 0,1 0 0,3 6 0,1 0 0</inkml:trace>
  <inkml:trace contextRef="#ctx0" brushRef="#br0" timeOffset="317">725 171 12287,'0'-50'0,"0"-7"0,0 24 0,0 3 0,0 30 0,7 22 0,2 30 0,1 4 0,-3 18 0,6 9 0,2 11 0,-7-41 0,2 1 0,2-1 0,2 0 0,-1 3 0,0 1 0,0 2 0,0 0 0,1 2 0,0 0 0,1 4 0,1 1 0,3-3 0,1 0 0,0-1 0,-1 0-43,1-2 0,-1 0 0,1 2 0,0 0 0,-1-6 0,1-1 0,-1-1 1,1 1 42,0 0 0,-1 1 0,1 2 0,-1-1 0,1-2 0,0-1 0,-1 1 0,-1-1 0,-2-1 0,0 1 0,2 6 0,-1 0 0,-2-9 0,-2 0 0,2-1 0,-1 0 0,0-1 0,0 0 0,10 47 0,-9-18 0,-4-10 0,-2-12 0,4 5 0,-4-8 0,2-5 0,-7 4 0,13-19 0,-14-23 0,3-29 0,-12-31 0,-5-11 0</inkml:trace>
  <inkml:trace contextRef="#ctx0" brushRef="#br0" timeOffset="550">294 2150 12287,'-50'0'0,"2"0"0,9 0 0,8-9 0,12 3 0,25-14 0,14-2 0,39-15 0,10 0 0,12-4 0,-30 16 0,3 0 0,6 1 0,2 0 0,2 0 0,2 0 0,3 0 0,2 0 0,5 1 0,0 0-141,-5 3 1,2 1-1,9 3 1,1 2-1,-8 0 1,0-1-1</inkml:trace>
  <inkml:trace contextRef="#ctx0" brushRef="#br0" timeOffset="1200">3410 2189 12287,'-28'-30'0,"6"6"0,-4 4 0,9 9 0,-3-15 0,5 9 0,-22-20 0,4 4 0,9 11 0,-2 3 0,0 6 0,-13 0 0,0 6 0,-1 5 0,-1 4 0,-3 5 0,-1 6 0,-8 13 0,6 9 0,-4 6 0,-3 5 0,0 17 0,1 2 0,8 11 0,3 9 0,5 5 0,19-41 0,1 2 0,2 0 0,2 0 0,2 1 0,0 1 0,-1 1 0,2 1 0,7-4 0,2 0 0,3 45 0,9-7 0,9 2 0,6-23 0,7-9 0,4-7 0,8-8 0,5-12 0,3-6 0,1-4 0,14-11 0,-7-4 0,6-7 0,7-7 0,9-8 0,4-18 0,0-13 0,-43 20 0,-1-2 0,5-5 0,0-2 0,-3 0 0,-1-1 0,-1-2 0,-1-1-141,1 0 1,-1 0-1,0 0 1,-1 0-1,-2-1 1,0 1-1</inkml:trace>
  <inkml:trace contextRef="#ctx0" brushRef="#br0" timeOffset="1616">4841 1954 12287,'-50'-39'0,"-4"8"0,8 5 0,-2 7 0,2 6 0,-4 8 0,-4 18 0,8 13 0,2 11 0,16 9 0,-2 9 0,-5 8 0,-2 13 0,0 15 0,19-41 0,1 1 0,0 4 0,1 3 0,4 5 0,0 0 0,0 0 0,0 0 0,4 0 0,1-1 0,3-3 0,1 1 0,2 4 0,0-1 0,3-7 0,1-1 0,1-4 0,3-2 0,12 34 0,20-14 0,5-27 0,8-7 0,9-5 0,11-6 0,2-11 0,4-6 0,1-5 0,19-20 0,-5-10 0,-42 9 0,-1-3 0,-1-3 0,2-3-141,9-7 1,0-4-1,-13 4 1,-1-1-1,12-8 1,0 0-1</inkml:trace>
  <inkml:trace contextRef="#ctx0" brushRef="#br0" timeOffset="2166">6311 2699 12287,'37'-33'0,"-4"0"0,6 7 0,-2-8 0,6-8 0,1-8 0,4-7 0,-2-1 0,-3-1 0,-1 0 0,-8 0 0,-5 0 0,-12 1 0,-6-1 0,-4 9 0,-10 4 0,-3 5 0,-20 4 0,-14 6 0,-3 12 0,-5 10 0,0 7 0,-9 4 0,1 7 0,-5 10 0,-4 12 0,-1 14 0,-3 8 0,-1 3 0,2 16 0,10 2 0,1 0 0,5 2 0,6 5 0,13 4 0,7 0 0,4 4 0,11 7 0,9-9 0,11-2 0,11-4 0,12 6 0,3-15 0,9-5 0,8-4 0,5-8 0,1-5 0,3-9 0,5-4 0,1-11 0,9-15 0,1-4 0,3-10 0,9-14 0,-1-18 0,-1-8 0,-44 17 0,1-1-141,7-4 1,0-3-1,-9 0 1,-1-2-1,7-3 1,0 0-1</inkml:trace>
  <inkml:trace contextRef="#ctx0" brushRef="#br0" timeOffset="2683">8310 2326 12287,'-48'-47'0,"22"18"0,0-3 0,21-1 0,12-19 0,4-5 0,13-10 0,-7 10 0,-4 7 0,-8-7 0,1 3 0,-4-3 0,-6 3 0,-9 14 0,-9 6 0,-17 8 0,0 15 0,0 13 0,-9 9 0,-5 10 0,-1 6 0,2 5 0,4 3 0,9 0 0,-1-2 0,19 1 0,8 12 0,19 2 0,14 4 0,10-6 0,7-5 0,11 5 0,4 2 0,5 2 0,2 5 0,6-1 0,5 1 0,2-3 0,2 2 0,2 1 0,-13-3 0,-4-6 0,-2-5 0,-7 5 0,-18 2 0,-8 2 0,-9 4 0,-10 3 0,-18 4 0,-16 2 0,-12 2 0,-9 7 0,-11-7 0,-2-4 0,-2-6 0,-7-1 0,4-8 0,1-5 0,-1-6 0,-2-15 0,7-14 0,5-3 0,1-3 0,9-18 0,20-10 0,10-14 0,7-10 0,5-11 0,6-2 0,9-27 0,1 1 0</inkml:trace>
  <inkml:trace contextRef="#ctx0" brushRef="#br0" timeOffset="3182">10309 2032 12287,'-2'-26'0,"-5"0"0,5 0 0,-4-13 0,3 0 0,3-5 0,0-4 0,0-4 0,0-7 0,3 11 0,1 0 0,3 0 0,-1-4 0,-8 6 0,-5 3 0,-6 2 0,-6 12 0,-7 10 0,-7 10 0,-4 7 0,-13 13 0,-7 10 0,-6 16 0,0 13 0,-7 16 0,35-31 0,1 2 0,-2 0 0,2 2 0,0 0 0,3 0 0,-26 40 0,11-1 0,13 0 0,10 1 0,14 6 0,11 0 0,18-5 0,17-6 0,13 7 0,15-9 0,7-5 0,4-4 0,-35-34 0,1-1 0,41 24 0,-3-6 0,3-5 0,-2-1 0,-7 1 0,-3 5 0,-12 8 0,-9 7 0,-21-6 0,-19-5 0,-12 2 0,-11-6 0,-15-3 0,-13-1 0,-12 3 0,-14 1 0,-9-5 0,-7-6 0,33-14 0,0 0 0,-1-3 0,-1-2 0,-3 1 0,-1-1 0,-3 0 0,-2-1 0,-2 0 0,0 0 0,2-3 0,0-2 0,3-2 0,1-1 0,1 0 0,3-3 0,-34-8 0,35-16 0,19-10 0,15-7 0,18-20 0,11-4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15:47.449"/>
    </inkml:context>
    <inkml:brush xml:id="br0">
      <inkml:brushProperty name="width" value="0.6" units="cm"/>
      <inkml:brushProperty name="height" value="0.6" units="cm"/>
      <inkml:brushProperty name="color" value="#E71224"/>
    </inkml:brush>
  </inkml:definitions>
  <inkml:trace contextRef="#ctx0" brushRef="#br0">1961 617 12287,'0'-39'0,"0"0"0,0 6 0,0 0 0,7 1 0,-1-8 0,-2 1 0,-1-2 0,-3-5 0,-11-4 0,-9-7 0,-10 5 0,-14 13 0,-6 13 0,-4 4 0,-7 2 0,-11 12 0,-2 10 0,-9 17 0,-9 18 0,41-9 0,0 3 0,-3 9 0,1 3 0,0 6 0,0 2 0,-1 5 0,1 4 0,-6 8 0,0 3 0,2 2 0,1 2 0,1 5 0,1 1-90,2 3 1,2 2-1,16-21 1,1 1 0,2 1-1,2-2 1,2 0 0,0 1-1,1 1 1,-1 1-1,2 0 60,-1 1 0,0 1 0,2 0 0,1 1 1,2 0-1,1 0 0,4-4 0,1-1 0,1-1 1,-6 27-1,3-1 30,2-3 0,4-2 0,0 3 0,4-3 0,6-12 0,2-2 0,0-6 0,0-2-19,1-7 0,3-3 0,5 2 0,6-3 0,27 26 0,12-8 19,12-3 0,-28-35 0,3-3 0,47 11 0,5-8 0,-45-20 0,2-2 0,10-1 0,2-5 0,1-4 0,1-4 0,1-1 0,1-3-80,0-4 0,1-4 0,7-6 0,0-6 0,-3-8 0,0-4 0,0-1 1,-1-3 79,2-1 0,-2-3 0,1-4 0,-2-3 0,-5 0 0,0-3 0,5 0 0</inkml:trace>
  <inkml:trace contextRef="#ctx0" brushRef="#br0" timeOffset="285">2373 2420 12287,'-53'-13'0,"3"2"0,2 2 0,-11 3 0,3 8 0,-1 7 0,1 10 0,-3 3 0,11 11 0,0 2 0,0 2 0,5 4 0,10 3 0,7 3 0,4 4 0,11-1 0,5 4 0,3-2 0,3 3 0,16-1 0,5 1 0,8-7 0,6-7 0,2 7 0,4-15 0,3-5 0,1-4 0,8-7 0,-8-4 0,1-6 0,2-5 0,-7-11 0,5-4 0,-5-6 0,-1-8 0,-1-7 0,-2-14 0,-5-5 0,-5 1 0,-14 13 0,-7-2 0,-4-5 0,-10 5 0,-8-5 0,-8 4 0,-13-1 0,-8 4 0,1 8 0,3 7 0,-1 5 0,-3-1 0,3 9 0,-6 2 0</inkml:trace>
  <inkml:trace contextRef="#ctx0" brushRef="#br0" timeOffset="734">2823 2224 12287,'-11'-22'0,"-6"-4"0,8 35 0,-4 4 0,7 17 0,4 14 0,-5 8 0,0 14 0,3 5 0,2 6 0,2 8 0,0 2 0,0 2 0,0 5 0,0-9 0,0-5 0,2-10 0,5-9 0,-3-7 0,9-15 0,0-17 0,7-17 0,-3-29 0,-4-13 0,5-22 0,-5-2 0,6-7 0,7-6 0,3-9 0,8-4 0,0 2 0,4 5 0,-18 32 0,0 0 0,23-39 0,-21 43 0,2 1 0,1 1 0,0 1 0,3-2 0,2 1 0,30-25 0,-2 8 0,2 7 0,0 15 0,-4 10 0,-13 25 0,-12 15 0,-14 16 0,-9 8 0,-5 11 0,-6 8 0,0 12 0,0 10 0,0 9 0,-2-2 0,-2-2 0,-3 0 0,0-34 0,-1 2 0,-3 38 0,0 3 0,5-3 0,4-4 0,2-22 0,0 0 0,26-6 0,-2-7 0,24-13 0</inkml:trace>
  <inkml:trace contextRef="#ctx0" brushRef="#br0" timeOffset="1065">5998 480 12287,'-56'-48'0,"-1"9"0,-8-1 0,8 19 0,18 14 0,-9 35 0,0 20 0,5 18 0,-1 23 0,16 2 0,12-35 0,1 2 0,-3 9 0,1 3 0,2 10 0,2 3 0,-1 6 0,2 1 0,1 2 0,0 1-99,1 3 1,1 2 0,2-26-1,1 2 1,-1 0 0,0-5-1,1-1 1,-1-1 0,-2 30-1,1-2 40,1-8 0,1-2 1,-2-7-1,1-4 0,3-15 1,1-4-1,-1 43 59,2-13 0,2-7 0,0-17 0,0-7 165,0-4 0,6 5-165,1-3 0,8-13 0,-4-2 0</inkml:trace>
  <inkml:trace contextRef="#ctx0" brushRef="#br0" timeOffset="1231">4391 2204 12287,'-30'-28'0,"1"4"0,10-8 0,17-3 0,19-9 0,27-2 0,23-6 0,7 6 0,9 1 0,-38 20 0,1 2 0,8 2 0,1 0 0,3-2 0,0 1 0,0 1 0,1 2 0,2 2 0,0 2 0,-1 0 0,0 1 0,-2 5 0,-1 1-164,3 1 0,-2 1 0,38-3 0,-44 9 0,0 0 0</inkml:trace>
  <inkml:trace contextRef="#ctx0" brushRef="#br0" timeOffset="1500">6253 2165 12287,'-9'48'0,"-1"2"0,-12 5 0,-2 1 0,-2 5 0,-7 7 0,7-5 0,2 0 0,-13 0 0,-2 9 0,4-22 0,9-26 0,13-30 0,6-18 0,5-20 0,4-8 0,5-7 0,6-6 0,6-12 0,7-10 0,7-2 0,-15 42 0,1 0 0,1 0 0,-1-1 0,2-1 0,0 0 0,0 1 0,1 2 0,24-39 0,-17 40 0,3 1 0,27-28 0,2 7 0,0 8 0,-5 20 0,-1 17 0,-5 14 0,-2 10 0,4 9 0,-6 13 0,-3 9 0,-1 9 0,3-1 0,1 10 0,9-10 0,-5 5 0</inkml:trace>
  <inkml:trace contextRef="#ctx0" brushRef="#br0" timeOffset="1866">7860 2048 12287,'-39'-20'0,"0"0"0,0 1 0,-1 8 0,1 4 0,0 5 0,-11 9 0,-5 8 0,-1 11 0,-7 16 0,10-3 0,-1 11 0,2 6 0,-9 16 0,4 7 0,28-37 0,-1 1 0,-1 4 0,-1 1 0,2 4 0,1 1 0,4-2 0,3 0 0,3-3 0,3 0 0,-8 41 0,8-1 0,21-23 0,8-6 0,13-11 0,18-14 0,10-18 0,7-5 0,4-3 0,14-12 0,-5-16 0,0-10 0,2-7 0,7-18 0,-40 26 0,1 0 0,-2-2 0,-1 1 0,33-31 0,-32 29 0,-2-2 0,21-35 0,-4-5 0,-5-7 0,-8 0 0,-14 7 0,-10 7 0,-11 6 0,-9-7 0,-7 14 0,-8 4 0,-9 6 0,-7 12 0,-10 16 0,-3 6 0,-1 1 0,-1 2 0,7 9 0,0 5 0,-1 4 0,1 8 0</inkml:trace>
  <inkml:trace contextRef="#ctx0" brushRef="#br0" timeOffset="2183">9369 441 12287,'-8'-40'0,"5"10"0,-14 2 0,15 28 0,-5 13 0,5 17 0,2 14 0,-11 23 0,-6 22 0,4-36 0,0 1 0,-2 7 0,-1 2 0,-3 14 0,-3 3 0,-4 8 0,-3 3 0,9-26 0,-1 2 0,-1 1-82,-1 6 0,-1 1 0,-1 0 0,1 4 0,-1 0 0,0 1 0,1-2 0,0 0 0,0-1 0,3-5 0,1 0 0,0-1-2,4-5 0,0-1 1,1 0-1,-8 33 1,4-4-1,8-18 1,3-4-1,2-7 0,3-2 84,3-7 0,2-3 0,3-1 0,3-4 0,18 22 0,7-7 101,4-4 0,4-15 0,5-18 1,6-7-102,5-6 0,10-17 0,10-24 0,-33 4 0,1-2 0,-2 0 0,1-1 0,8-5 0,1-1 0,-1 0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5.4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1240 672 12287,'-11'-17'0,"-6"2"0,-6 5 0,8-11 0,7 4 0,6-6 0,9-3 0,8-3 0,2-3 0,3-2 0,9-8 0,-12 3 0,3 3 0,-3-1 0,4-7 0,-13 7 0,-1-1 0,-5 1 0,-2 3 0,-2 5 0,-10 0 0,-15 4 0,-10 5 0,-17 20 0,-6 3 0,-9 5 0,-18 30 0,-8 25 0,-5 17 0,49-35 0,-1 4 0,1 5 0,2 1 0,-1 2 0,3 1 0,0-1 0,4-2 0,2-2 0,2 1 0,2 3 0,5 1 0,-12 36 0,13-8 0,11-11 0,23-15 0,26-14 0,19-5 0,18-4 0,17-3 0,7-8 0,-2-1 0,2 2 0,13 7 0,-3 3 0,0 1 0,2-1 0,-2 17 0,-20 1 0,-9 5 0,-5 3 0,-17 7 0,-17-4 0,-11 2 0,-13 3 0,-8 19 0,-12-10 0,-13 3 0,-16-2 0,-10 2 0,-10-15 0,-8 8 0,-4 1 0,-22-2 0,-7-3 0,2-9 0,0-9 0,-15 4 0,12-19 0,-1 0 0,7-14 0,11-13 0,17-22 0,11-9 0,12-13 0,3-8 0,18-12 0,10-2 0,10-7 0,27-5 0,15-12 0,16 5 0,6 4 0,22-3 0,-3 11 0,16-22 0,-1 2 0</inkml:trace>
  <inkml:trace contextRef="#ctx0" brushRef="#br0" timeOffset="633">2222 1809 12287,'-25'-3'0,"-1"-3"0,-1-3 0,5-2 0,2 5 0,3-2 0,8-1 0,-8 9 0,11 0 0,-6 0 0,12 14 0,0 10 0,0 8 0,0 12 0,-2 3 0,-5 11 0,-1 10 0,-1 15 0,9 4 0,-3-1 0,-4 2 0,3-7 0,-2 6 0,9-10 0,6-8 0,14-9 0,0-17 0,9-12 0,0-11 0,7-8 0,5-15 0,4-6 0,4-8 0,4-25 0,2-14 0,-3-10 0,3-14 0,-10 0 0,-8-15 0,-2 1 0,-6 2 0,-7-8 0,-8 5 0,-8-3 0,-6 3 0,-3 0 0,0 18 0,0 13 0,0 16 0,-3 23 0,-6 15 0,-2 20 0,-6 9 0,5 10 0,0 6 0,10 19 0,-10 1 0,4 4 0,-1 5 0,1 8 0,8-1 0,0 7 0,0 0 0,0 17 0,0-12 0,3 8 0,4 4 0,5 5 0,8 9 0,-5 1 0,-4 7 0,7-2 0,-9 6 0,-4-4 0,-2-7 0,-3 16 0,-3-20 0,-6-6 0,-8-5 0,-15-3 0,-5-9 0,-2-5 0,-7-3 0,-12 1 0,-6-12 0,-2-4 0,-5-6 0,-4 10 0,0-21 0,4-9 0,2-11 0,14-11 0,3-15 0,16-9 0,7-13 0,11-26 0,4-30 0,2-16 0,7-13 0,9 44 0,4 0 0,17-63 0,-8 55 0,4 2 0,4-1 0,1 2 0</inkml:trace>
  <inkml:trace contextRef="#ctx0" brushRef="#br0" timeOffset="1150">3824 1912 12287,'-26'-26'0,"12"9"0,5 0 0,6 0 0,3-9 0,0 0 0,3-8 0,3 0 0,5-1 0,3-3 0,-7 9 0,4-8 0,-2 3 0,-1 0 0,1-10 0,-9 10 0,-3 2 0,-6 3 0,-5 7 0,-12 2 0,-3 6 0,-5 2 0,-7 14 0,-10 19 0,0 14 0,-1 16 0,-6 12 0,4 15 0,8-1 0,5 0 0,9-2 0,15-3 0,9-6 0,6-3 0,4-5 0,10-12 0,13-7 0,16-2 0,16-5 0,6-11 0,0-8 0,1-1 0,4 5 0,-4-7 0,-1-3 0,0 5 0,-9-6 0,-13 11 0,-7 4 0,-22 1 0,5 7 0,-14 3 0,-12 2 0,-16 3 0,-19-3 0,-5 7 0,-2-1 0,-10 6 0,-2-8 0,0-1 0,-1 0 0,5-3 0,6-10 0,5-7 0,5-9 0,9-11 0,17-14 0,8-17 0,29-15 0,18-12 0,16-7 0,12-18 0,12-6 0</inkml:trace>
  <inkml:trace contextRef="#ctx0" brushRef="#br0" timeOffset="1433">5244 491 12287,'-25'0'0,"-1"0"0,-11 0 0,8 0 0,-5 0 0,5 0 0,6 3 0,2 6 0,7 8 0,3 6 0,-6 15 0,5 11 0,0 13 0,2 15 0,1 16 0,9 2 0,2 7 0,8 13 0,0 12 0,11-10 0,-4 2 0,3-5 0,-12-46 0,-1-1 0,7 45 0,-3-3 0,-5-9 0,5-17 0,-2-17 0,-4-10 0,-1-8 0,4 4 0,1-18 0,-3-11 0,-16-14 0,5-21 0,-12-13 0,0-13 0,-9-14 0</inkml:trace>
  <inkml:trace contextRef="#ctx0" brushRef="#br0" timeOffset="1566">4574 1680 12287,'0'-12'0,"17"-5"0,22-6 0,19-2 0,11-14 0,19-3 0,14-7 0,6-2 0,-42 23 0,1 1 0,-3-4 0,1 1 0,2 4 0,0-2 0,-2-4 0,0 1 0</inkml:trace>
  <inkml:trace contextRef="#ctx0" brushRef="#br0" timeOffset="1982">6071 2119 12287,'-25'17'0,"-1"0"0,0-11 0,12 17 0,5-20 0,18 5 0,8-8 0,6-8 0,13-6 0,8-15 0,5-6 0,2-8 0,-2-6 0,-3-5 0,-5-4 0,-4-1 0,-3-2 0,-8 7 0,-1-7 0,2-7 0,-13-5 0,-6 2 0,-8 5 0,-8 3 0,-6 8 0,-15 18 0,-5 14 0,-10 9 0,-5 5 0,-2 15 0,-1 7 0,1 14 0,-10 24 0,1 5 0,3 3 0,2 4 0,15 6 0,6-6 0,5 3 0,3 6 0,11 3 0,7 2 0,6-2 0,2-6 0,10-1 0,11-10 0,11-6 0,10-4 0,7-4 0,6-22 0,2-5 0,3-7 0,12-10 0,-3-10 0,3-9 0,-4-13 0,13-10 0,-6-19 0,0-7 0,-1-8 0,6-1 0,-14-1 0</inkml:trace>
  <inkml:trace contextRef="#ctx0" brushRef="#br0" timeOffset="2649">7027 1369 12287,'-25'0'0,"1"12"0,7 8 0,9 9 0,5 5 0,-6 12 0,1 0 0,1 8 0,5 7 0,2 0 0,0-7 0,0 4 0,0 1 0,0-1 0,0-14 0,0-10 0,0-5 0,0-4 0,0-13 0,2-15 0,8-21 0,-5-13 0,12-14 0,0-4 0,-2-5 0,8 2 0,-5-10 0,4-1 0,4 2 0,6 5 0,0 7 0,-5-2 0,5-4 0,9-4 0,-7 9 0,-2 11 0,-3 4 0,5 7 0,0 8 0,-2 1 0,2 13 0,-5 9 0,-9 11 0,-6 7 0,3 6 0,-7 13 0,-5 6 0,-2 0 0,-3 9 0,0-7 0,0 7 0,0 4 0,0-2 0,0 1 0,0-1 0,0 1 0,0-4 0,0-2 0,-3-5 0,-6-4 0,6 7 0,-9-13 0,4-6 0,-1-5 0,-1-13 0,0 1 0,8-16 0,-7-9 0,6-10 0,3-7 0,3-3 0,3-12 0,5 3 0,3 0 0,-5-15 0,6 13 0,-1-4 0,1-4 0,-2-2 0,8 6 0,-4 3 0,3 6 0,2-11 0,5 8 0,-1 2 0,-1 5 0,-1 4 0,-2 9 0,5 0 0,-8 3 0,16 6 0,-6 8 0,-4 6 0,1 3 0,1 0 0,-2 0 0,1 0 0,-4 3 0,2 6 0,-2 6 0,7-1 0,3 9 0,-7-6 0,2 6 0,-1 2 0,-1 4 0,1 3 0,-1 2 0,2-2 0,-5 8 0,-1 3 0,-6 6 0,-5 2 0,-1 2 0,-9 1 0,0 3 0,0 3 0,-2 9 0,-7-6 0,-6 0 0,1 1 0,-9 2 0,9-11 0,-3-9 0,-1-6 0,13-6 0,-4-8 0,6-11 0,3-15 0,0-15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5:29.2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415 672 12287,'-17'0'0,"0"0"0,-4 0 0,8 0 0,-4 4 0,-2 4 0,6 9 0,-2 9 0,9 11 0,-2 15 0,1 14 0,2 28 0,0 16 0,-4 10 0,6-54 0,0 1 0,1 8 0,2 1 0,0 1 0,0-2 0,0 2 0,0-1 0,0-1 0,0 2 0,0 2 0,0-3 0,-2-7 0,0-3 0,-4 55 0,-2-24 0,-1-14 0,9-29 0,0-5 0,-2-17 0,-8-6 0,5-26 0,-9-24 0,2-7 0,-8-23 0,3 0 0,-6-12 0,-3-15 0,9-8 0,2-23 0,1-11 0,6 55 0,1-2 0,5-12 0,-1-2 0,-1 1 0,-1-2 0,4-6 0,-1-4 0,1-7 0,2-3 0,9 1 0,1-1 0,3-2 0,0 2 0,3 10 0,0 3 0,0 8 0,5 4 0,3 8 0,4 4 0,22-24 0,4 20 0,-1 27 0,7 7 0,2 23 0,1 2 0,-1 4 0,8 6 0,-2 3 0,6 0 0,3 0 0,-2 12 0,4 5 0,5 5 0,0 5 0,1 18 0,-11 10 0,-6 8 0,-9 8 0,1 16 0,-10 11 0,-11 10 0,-8 13 0,-18 2 0,-5 3 0,-9-2 0,-9 0 0,-3-54 0,-5 0 0,-7-4 0,-3-3 0,-5 3 0,-2 0-57,-2 1 1,-3-1 0,-7 1 0,-6 0 0,1 2 0,-3 0 0,-3-1 0,-1-1 56,-3 1 0,-2-1 0,-2 3 0,-2-6 0,0-8 0,0-5 0,2-2 0,3-3 0,3-4 0,0-1 0,-52 28 0,33-29 0,12-15 0,23-13 0,20-26 0,19-18 0,19-17 0,19-19 0,10-1 0,10-1 0,16-6 0,10-7 0</inkml:trace>
  <inkml:trace contextRef="#ctx0" brushRef="#br0" timeOffset="399">1888 2041 12287,'-18'18'0,"1"-1"0,12-11 0,13 2 0,21-16 0,8-13 0,9-10 0,12-9 0,4-11 0,1-5 0,0-3 0,10 1 0,-5-11 0,4-3 0,-2-2 0,-14-1 0,-18 4 0,-13 5 0,-1 3 0,-13 5 0,-9 14 0,-12 14 0,-17 9 0,-19 13 0,-2 18 0,-12 17 0,-7 14 0,-9 15 0,-11 10 0,4 3 0,2 3 0,7 17 0,4-9 0,14 4 0,10-5 0,2 11 0,15-15 0,9-1 0,6 1 0,11 3 0,18-15 0,14-4 0,8-3 0,14-2 0,15-20 0,4-5 0,1-9 0,27-8 0,-6-15 0,8-6 0,9-8 0,1-18 0,-5-11 0,2-10 0,-4-14-351,-43 28 1,1-2 0,33-36 0,-36 35 0,0 1 0</inkml:trace>
  <inkml:trace contextRef="#ctx0" brushRef="#br0" timeOffset="948">3979 1371 12287,'-62'0'0,"16"0"0,-5 0 0,27-4 0,7-4 0,22-7 0,12-14 0,10-2 0,7-4 0,7-11 0,10 0 0,-2-5 0,-5-1 0,4-11 0,-8 14 0,1 0 0,-7 1 0,-9-4 0,-8 18 0,-8 2 0,-11 6 0,-15 9 0,-18 9 0,-11 18 0,-9 17 0,-2 12 0,-3 10 0,-9 4 0,6 1 0,2 4 0,7 1 0,-1 2 0,23-10 0,10 1 0,10 0 0,12-3 0,9-4 0,11-4 0,12-4 0,16 6 0,16-9 0,1-5 0,7-9 0,8 9 0,4-6 0,-7 0 0,-2 0 0,-6 6 0,-18-9 0,-2 9 0,-6 5 0,-9 0 0,-12-5 0,-9 3 0,-1 2 0,-15 3 0,-14-5 0,-10 6 0,-7 1 0,-15 2 0,-14 4 0,-3-4 0,-5-4 0,-7 0 0,-7-6 0,-5 5 0,7-4 0,-12-7 0,20-8 0,6-8 0,15-6 0,8-6 0,20-6 0,15-11 0,14-12 0,26-7 0,22-17 0,18-4 0,14-9 0,-33 27 0,4-1 0,4-4 0,1 1 0</inkml:trace>
  <inkml:trace contextRef="#ctx0" brushRef="#br0" timeOffset="1149">5220 1241 12287,'-11'14'0,"7"9"0,-6-3 0,0 12 0,3 11 0,-12 9 0,9 8 0,-2 9 0,0 6 0,-5 1 0,6 2 0,-1-3 0,0-6 0,5-9 0,7-13 0,0-8 0,0-2 0,0-13 0,10-27 0,7-23 0,7-14 0,1-32 0,1-9 0</inkml:trace>
  <inkml:trace contextRef="#ctx0" brushRef="#br0" timeOffset="1281">5375 595 12287,'-26'-14'0,"-3"-7"0,-5 13 0,6-1 0,2 13 0,20 4 0,12 9 0,16 3 0,16 1 0,2-4 0,3 12 0,9 10 0</inkml:trace>
  <inkml:trace contextRef="#ctx0" brushRef="#br0" timeOffset="1799">6589 1059 12287,'-14'-19'0,"-9"-1"0,-8 0 0,-13-9 0,10 12 0,0-3 0,-5 2 0,9 7 0,-13 11 0,-3 0 0,-3 0 0,-3 11 0,1 10 0,-4 8 0,-6 5 0,7 20 0,-7 0 0,7 7 0,3 2 0,2 8 0,3-1 0,9 1 0,8-2 0,0 1 0,21-14 0,4-4 0,11-3 0,15-1 0,19-19 0,4-8 0,10-7 0,14-8 0,3-15 0,5-11 0,0-11 0,13-18 0,-19-12 0,2 2 0,1-4 0,-6 5 0,-1-11 0,-13 1 0,-5 0 0,0-3 0,-20 8 0,-9 2 0,-6 7 0,-6 8 0,-11 24 0,-4 4 0,-11 9 0,-5 12 0,-6 14 0,-3 19 0,-2 8 0,-3 12 0,5 3 0,1 8 0,8-1 0,-1 17 0,17-2 0,-3 7 0,-2 10 0,10 3 0,-6 7 0,5 7 0,3 6 0,0-52 0,0-1 0,0 59 0,0-1 0,0 1 0,-12-1 0,-7-18 0,-10-3 0,-6-5 0,-11 0 0,0-20 0,-8-7 0,-7-7 0,-7-10 0,2-12 0,-4-12 0,-1-13 0,-7-7 0,15-12 0,0-5 0,-1-14 0,8 0 0,12-27 0,13-9 0,11-10 0,0-30 0,13-8 0,14-4 0,15 0 0,15-7 0,27 8 0,-31 48 0,0 2 0</inkml:trace>
  <inkml:trace contextRef="#ctx0" brushRef="#br0" timeOffset="2247">7235 930 12287,'-26'0'0,"1"0"0,-2 0 0,13 12 0,6 5 0,5 7 0,3 1 0,11 12 0,6 6 0,4 6 0,-4 3 0,3 8 0,-12 4 0,-1 1 0,-5 8 0,-2-2 0,-2 0 0,-10-1 0,-15 1 0,2-7 0,-12-1 0,2-9 0,0-11 0,1 6 0,9-32 0,11-5 0,7-29 0,14-17 0,10-24 0,17-11 0,6-9 0,0-7 0,17-7 0,-4-11 0,1-1 0,0 1 0,-1-7 0,1 4 0,2 8 0,5 7 0,-10 8 0,-7 13 0,2 11 0,-9 27 0,-5 18 0,-13 16 0,-4 13 0,-9 14 0,5 5 0,4 8 0,-6-1 0,8 3 0,0 1 0,-2 3 0,4 16 0,-9 5 0,-5 5 0,-3 4 0,-2 5 0,0 0 0,-2 0 0,-7 9 0,-5-2 0,-12 1 0,0-1 0,1-7 0,7-15 0,4-7 0,2-7 0,4-1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08.8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96 1233 12287,'-20'-39'0,"1"0"0,-1 0 0,1-1 0,8 10 0,4 19 0,14 18 0,6 10 0,4 9 0,3 5 0,-1 12 0,1 7 0,0 9 0,-3 13 0,-2 0 0,-4 4 0,-2 2 0,4 7 0,-7 2 0,-1 0 0,-3 1 0,-2-6 0,0-8 0,0-8 0,0-12 0,-7-4 0,-1-24 0,-3-2 0,4-11 0,-4-8 0,3-10 0,3-8 0,1-4 0,0-5 0,-3-6 0,3-11 0,-1-9 0,1-15 0,-2-7 0,1-9 0,5-19 0,3 49 0,1-2 0,2-1 0,1 0 0,1-1 0,1-1 0,3-2 0,2 1 0,1 2 0,1 1 0,0 3 0,0 0 0,19-38 0,13 7 0,-6 23 0,3 14 0,3 12 0,-4 12 0,-12 5 0,-5 8 0,-6 4 0,-10 10 0,-4 6 0,-5 3 0,-2 3 0,0 8 0,-2 2 0,-5 3 0,-6 0 0,-11-3 0,-4 7 0,-3 0 0,-3 5 0,-3 1 0,-5-4 0,1 1 0,2-1 0,-14 6 0,10 1 0,-5-2 0,2-3 0,7-4 0,8-4 0,12-7 0,12-13 0,20-6 0,18-31 0,19-9 0</inkml:trace>
  <inkml:trace contextRef="#ctx0" brushRef="#br0" timeOffset="317">1076 959 12287,'-20'-20'0,"1"1"0,-1 8 0,7 4 0,2 14 0,2 6 0,-6 13 0,4 7 0,-2 6 0,0 6 0,0 3 0,-6 9 0,-1 0 0,0 4 0,-6 10 0,0 1 0,4 0 0,7-6 0,6 1 0,9-17 0,0-6 0,0-5 0,3-9 0,3-17 0,7-6 0,-2-7 0,0-7 0,0-8 0,0-9 0,0-6 0,4-12 0,-2-3 0,2-8 0,3-3 0,1-5 0,1 0 0,-1 2 0,7-11 0,1 9 0,-3-2 0,-3 2 0,-1-4 0,0 17 0,-1 7 0,1 1 0,-7 14 0,0 7 0,2 12 0,3 11 0,1 10 0,1 12 0,1 4 0,6 1 0,3 14 0,9-3 0</inkml:trace>
  <inkml:trace contextRef="#ctx0" brushRef="#br0" timeOffset="648">1860 1214 12287,'-7'-20'0,"1"0"0,-1 1 0,1 6 0,-1 0 0,-8 2 0,2-2 0,-5 4 0,-1 9 0,-1 0 0,1 0 0,-7 4 0,-3 7 0,1 9 0,0 2 0,-5 8 0,5 5 0,-1 6 0,1 5 0,4 6 0,9-4 0,4 0 0,2 0 0,3-2 0,8-7 0,4-2 0,7-4 0,11-1 0,5-10 0,1-7 0,5-4 0,9-4 0,1-9 0,1-7 0,2-11 0,0-8 0,6-11 0,-4 0 0,-2-1 0,-2-5 0,-7-3 0,-2-2 0,-4-5 0,-7 7 0,-13 0 0,-8 3 0,-10-1 0,-6 2 0,-11 12 0,-4 8 0,-6 8 0,-5 1 0,-3 11 0,1 6 0,0 9 0,6 9 0,1 6 0,1 4 0,7 1 0,-11 6 0,14-7 0</inkml:trace>
  <inkml:trace contextRef="#ctx0" brushRef="#br0" timeOffset="1515">2801 96 12287,'-31'-19'0,"-6"8"0,22-4 0,-5 8 0,3 3 0,8 4 0,3 6 0,3 10 0,3 8 0,0 6 0,0 11 0,0 7 0,0 11 0,0 2 0,0 13 0,3 5 0,3 3 0,-5-29 0,0 1 0,3-2 0,-1 0 0,-2-1 0,0-1 0,-1 39 0,0 0 0,-2-15 0,-3-4 0,-1-7 0,-9-11 0,2-19 0,4-16 0,2-17 0,5-2 0,2-11 0,0-2 0,0-2 0,2-5 0,5-4 0,6-5 0,4 1 0,3-7 0,2 6 0,2 1 0,2 4 0,7 4 0,-7 2 0,0 3 0,2 4 0,0-3 0,7 10 0,-4 4 0,-3 6 0,5 7 0,-5 9 0,0 1 0,1 5 0,-5 5 0,-9 8 0,-4 3 0,-3 3 0,-1-3 0,-9 3 0,-5-3 0,-6-3 0,-13-2 0,-7 0 0,-4-2 0,-2 0 0,-7 2 0,-1-13 0,-4-3 0,-3 3 0,2-2 0,4-9 0,11-6 0,6-5 0,1-11 0,10-4 0,9-4 0,7-3 0,8-8 0,7-5 0,11-4 0,6-2 0,14-9 0,8-2 0</inkml:trace>
  <inkml:trace contextRef="#ctx0" brushRef="#br0" timeOffset="1767">3879 136 12287,'-9'-40'0,"4"10"0,-8 4 0,-2 4 0,-2 11 0,-3 5 0,7 21 0,2 11 0,0 13 0,0 13 0,-2 7 0,-6 17 0,-1 3 0,1 8 0,-1 7 0,10-45 0,0 2 0,1 0 0,1 0 0,1 1 0,1 1 0,-2 0 0,1 0 0,0 43 0,3-11 0,2-7 0,2-12 0,0-16 0,2-4 0,4-9 0,-1 0 0,6-11 0,-3-2 0,7-5 0,-1-6 0,-4-4 0,3-9 0,1-17 0,5-5 0</inkml:trace>
  <inkml:trace contextRef="#ctx0" brushRef="#br0" timeOffset="2117">4035 1312 12287,'-19'0'0,"10"0"0,9 2 0,11 2 0,6 3 0,5 6 0,2-7 0,4-1 0,3-3 0,-7-2 0,4-2 0,-2-5 0,0-6 0,1-4 0,-8-3 0,1 0 0,-1 1 0,-6-7 0,-2-3 0,-2-1 0,-5-5 0,-10 4 0,-7 1 0,-7 2 0,-6 4 0,2 4 0,-9 7 0,-1 7 0,-3 3 0,4 3 0,0 5 0,1 6 0,1 8 0,-4 16 0,7 2 0,2 7 0,4-1 0,-2 7 0,13 0 0,0 3 0,5-1 0,6-2 0,6 2 0,10-6 0,7-5 0,8-4 0,8-4 0,3-9 0,3-9 0,8-6 0,10-11 0,4-5 0,3-6 0,0-13 0,4-7 0,-5-4 0,-1-2 0,-5 0 0,-9-2 0,-1-5 0,-19-4 0,3-9 0</inkml:trace>
  <inkml:trace contextRef="#ctx0" brushRef="#br0" timeOffset="2650">4917 1076 12287,'-13'-6'0,"0"-1"0,9 3 0,-3 10 0,5 5 0,2 9 0,0 2 0,0 4 0,0-2 0,0 8 0,0 3 0,0 2 0,0 3 0,0-1 0,0 0 0,0 0 0,-2 7 0,-2-3 0,-3-6 0,3-8 0,1-7 0,3-3 0,3-12 0,3-14 0,7-17 0,5-11 0,1-6 0,3-5 0,2-6 0,2-5 0,7 1 0,-7 1 0,0 5 0,2 2 0,-6-2 0,6 9 0,-4 6 0,-4 4 0,11 8 0,-12 9 0,3 8 0,0 4 0,-3 10 0,1 6 0,-1 5 0,1 7 0,-3 5 0,-1 8 0,-5-2 0,-3-4 0,-1 4 0,-7-5 0,0 3 0,0-2 0,0-5 0,0-8 0,0-1 0,0 1 0,-9-3 0,-4-4 0,-2-6 0,2-14 0,6-6 0,5-6 0,2-7 0,2-7 0,5-4 0,4-2 0,10 0 0,6-1 0,5 1 0,3 0 0,0 0 0,-2 4 0,1 9 0,1-5 0,0 18 0,-4 5 0,-3 3 0,5 7 0,-7 5 0,-2 6 0,-5 4 0,-4 5 0,-4 4 0,-2 7 0,4 4 0,-6 2 0,-3 0 0,-2 1 0,-2-1 0,0 2 0,0 3 0,0 1 0,0 8 0,0-8 0,0-1 0,0-3 0,0-4 0,0-2 0,0-4 0,0-3 0,18-2 0,3-6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07.0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98 882 12287,'-20'-19'0,"3"-1"0,4 0 0,-4 1 0,6-3 0,0-2 0,4-2 0,5-7 0,2 5 0,2-3 0,5-3 0,4-1 0,10-2 0,3 2 0,2 0 0,9-13 0,-2 9 0,4-2 0,2-1 0,7 3 0,2 0 0,2 0 0,4-1 0,1 3 0,1 5 0,-1 8 0,-1 9 0,-1-1 0,-14 10 0,-2 1 0,-5 3 0,-5 11 0,-12 4 0,-4 4 0,-3 3 0,-1 6 0,-7 2 0,0 3 0,0 4 0,0 2 0,-2 2 0,-5-2 0,-6-4 0,-4 2 0,-3-7 0,1 0 0,-1 0 0,0-1 0,1-8 0,-1 1 0,1-1 0</inkml:trace>
  <inkml:trace contextRef="#ctx0" brushRef="#br0" timeOffset="200">608 431 12287,'-20'-8'0,"7"3"0,0-6 0,-2 3 0,4 1 0,-2 7 0,-3 0 0,6 0 0,-4 0 0,10 9 0,-2 6 0,3 7 0,3 4 0,-2 15 0,-2 3 0,-3 8 0,3 9 0,-7 11 0,-2 4 0,-4 14 0,7-39 0,0 2 0,0 1 0,0 1 0,1-1 0,-1-1 0,-8 40 0,5-10 0,-2-11 0,9-22 0,3-13 0,8-15 0,6-5 0,8-10 0,1-5 0,-1-6 0,10-9 0,3-14 0,5-12 0,3-11 0</inkml:trace>
  <inkml:trace contextRef="#ctx0" brushRef="#br0" timeOffset="817">1176 235 12287,'0'-26'0,"-2"2"0,-5 7 0,5-3 0,-7 20 0,9 2 0,0 16 0,0 12 0,0 7 0,-2 5 0,-2 3 0,-3 8 0,-6 12 0,5 5 0,-3 4 0,-5 4 0,6 1 0,-4 10 0,1-6 0,2-1 0,1-3 0,5-12 0,-1-10 0,1-7 0,3-13 0,2-11 0,0-15 0,0-11 0,0-11 0,2-13 0,3-4 0,1-3 0,9-1 0,-1-7 0,3-1 0,3 1 0,-1 0 0,3 0 0,2 2 0,2 4 0,2 3 0,-4 6 0,2 0 0,-2 6 0,5 1 0,-3 10 0,0 3 0,2 2 0,-6 13 0,4 8 0,-4 12 0,-2 6 0,-7 2 0,0 2 0,0 3 0,-2 2 0,4 8 0,-9-4 0,1 0 0,2-4 0,-1-7 0,8-4 0,-3-5 0,2-1 0,2-10 0,3-8 0,0-2 0,-1-5 0,1-10 0,-1-7 0,1-7 0,0-6 0,6-4 0,0-12 0,-2-4 0,-2-6 0,-3 2 0,3-4 0,0-3 0,-3 0 0,3-6 0,-15 11 0,-3-2 0,-2 1 0,-2 8 0,-2 14 0,-5 11 0,-6 10 0,-11 14 0,-2 7 0,2 8 0,-4 16 0,0 4 0,-1 9 0,1 2 0,-2 11 0,6-6 0,4-3 0,3-2 0,-3 2 0,13-6 0,3-4 0,2-8 0,13 1 0,6-11 0,12-4 0,8-5 0,0-13 0,17 0 0,5-10 0,4-10 0,15-6 0,-1-15 0,-1 0 0,0 0 0,-31 12 0,-1-3 0,-3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1.438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295 9 12287,'-30'-9'0,"10"14"0,11 8 0,1 24 0,5 26 0,-5 20 0,4-34 0,-1 2 0,-1 5 0,-1 3 0,-1 20 0,-1 3 0,-2 7 0,0 1 0,3-24 0,0 1 0,0 0 0,-1 6 0,1 0 0,-1 1 0,-2 3 0,0 0 0,0 0 0,2-3 0,0 0 0,1-2 0,0-3 0,1-1 0,0 0-110,-1 29 0,1 0 1,3-29-1,1 1 0,1-2 1,2 18-1,0-4 0,1-4 1,0-2 109,2-7 0,1-3 0,0-1 0,3-4 0,12 34 0,1-3 0,0-1 0,-3-16 0,-2-13 118,-2-7 1,-8-4-119,1 2 0,-6-23 0,-19-40 0,1-9 0,-1-8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06.4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277 1658 12287,'-57'11'0,"5"-5"0,-5-4 0,22-2 0,-4 0 0,13 0 0,15-15 0,18-9 0,8-8 0,5-10 0,1-10 0,6-5 0,7-8 0,10-7 0,-21 28 0,2-1 0,3 1 0,0 1 0,1-5 0,-1 0 0,2 0 0,1-2 0,5-8 0,0-2 0,-1 5 0,0-1 0,0-1 0,1-1-34,0 1 1,0 1 0,-1 0 0,0 3 0,1 4 0,0 2 0,-3 5 0,-1 1 33,29-31 0,-13 14 0,-7 25 0,-6 7 0,-11 13 0,-4 13 0,-14 13 0,-3 4 0,-3 3 0,-7 8 0,-2 7 0,1 6 0,-1 5 0,-4 17 0,4 3 0,-2 10 0,-4 9 0,4 0 0,0 6 0,0-4 0,0 2 0,7 1 0,-5-10 0,3-1 0,-1-7 0,1 4 0,6-24 0,0-4 0,0-5 0,2-8 0,2-6 0,5-12 88,2-6 1,-5-5-1,7-6-88,3 0 0,1 0 0,3-2 0,-1-4 0,-1 1 0,-1-8 0,1-2 0,3-2 0,12-3 0,-2 0 0</inkml:trace>
  <inkml:trace contextRef="#ctx0" brushRef="#br0" timeOffset="217">1864 1207 12287,'-21'0'0,"-6"0"0,6 0 0,-8 0 0,10 0 0,6 0 0,0 0 0,8 0 0,-1 0 0,12 0 0,-1 0 0,8 0 0,2 0 0,2 0 0,3-9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4:39.76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724 667 12287,'-20'-9'0,"5"-2"0,0-8 0,-1-1 0,-5 0 0,8-1 0,-5-3 0,-1-3 0,1 1 0,3 5 0,4-6 0,2-5 0,-4-3 0,7-2 0,4 0 0,6-5 0,9-1 0,11 4 0,4 0 0,3-1 0,8 10 0,7 4 0,-3 6 0,-1 7 0,-3 4 0,0 9 0,-2 3 0,-4 3 0,1 14 0,-7 14 0,-6 10 0,-5 8 0,-8 14 0,-8 8 0,-4 6 0,-9 5 0,-2 11 0,-20-5 0,-7-1 0,18-45 0,-2 1 0,-2 6 0,-2-1 0,-2-4 0,-2-1 0,0 0 0,-1 0-27,0-1 1,0-1 0,-5 1 0,-1-1 0,4-3 0,0-1 0,1-3 0,-2 0 26,0-2 0,0 0 0,-27 25 0,4-12 0,8-13 0,6-11 0,10-2 0,13-18 0,8-6 0,10 2 0,12-9 0,7 1 0,5-5 0,10-11 0,7-5 0,6 1 0,5 0 0,17-1 0,3 6 0,5-4 0,1 3 0,9 5 0,-5 4 0,2 4 0,5 2 0,6 2 0,-4 7 0,-4 3 52,-7 3 0,-2 5 1,-11 9-1,-9-1-52,-8 1 0,1-1 0,-14 1 0,-5 0 0,0-1 0,-2-8 0,-4-4 0,8 4 0,3-1 0</inkml:trace>
  <inkml:trace contextRef="#ctx0" brushRef="#br0" timeOffset="200">2056 1215 12287,'-19'0'0,"-1"-8"0,1 6 0,-1-5 0,7-2 0,0 3 0,9-1 0,-5 7 0,18 9 0,1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26:34.727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432 236 12287,'-40'-29'0,"8"7"0,1-1 0,3 7 0,2 8 0,17 10 0,7 4 0,6 7 0,3 13 0,-7 9 0,0 9 0,0 8 0,0 11 0,0 7 0,0 4 0,0 7 0,0-30 0,0 2 0,0 1 0,0 1 0,0 1 0,0 1 0,0 1 0,0 0 0,-3 0 0,-1-1 0,0-6 0,0-2 0,-5 43 0,0-10 0,-4-12 0,4-22 0,-2-9 0,-2-13 0,0-6 0,2-16 0,1-8 0,-1-9 0,4-5 0,-6-5 0,-2-8 0,-3-8 0,-1-16 0,-1-6 0,3-13 0,4-8 0,5 32 0,0-1 0,4 0 0,2-2 0,-1-4 0,2-1 0,-1-5 0,1-1 0,3-2 0,1-1 0,2 7 0,3 1 0,3 3 0,2 3 0,15-43 0,-10 47 0,1 2 0,16-25 0,6 11 0,5 18 0,0 4 0,-5 25 0,3 6 0,1 3 0,10 8 0,-3 3 0,5 9 0,2 9 0,6 7 0,2 10 0,-1 3 0,-5 1 0,4 14 0,-15 0 0,-6 4 0,-5 7 0,-9 13 0,-14-7 0,-6 0 0,-1 0 0,-18 18 0,-14-7 0,-10 0 0,-9-4 0,14-39 0,-2-1 0,-31 31 0,-7-2 0,32-37 0,-2 0 0,1-1 0,0-1 0,-39 24 0,2-12 0,0-5 0,-5-1 0,12-13 0,4-4 0,8-7 0,-1-6 0,23-9 0,5 0 0,15-3 0,15-3 0,15-7 0,12-5 0,10-1 0,17-9 0,5-3 0</inkml:trace>
  <inkml:trace contextRef="#ctx0" brushRef="#br0" timeOffset="383">1411 1607 12287,'0'11'0,"0"0"0,0-4 0,0-3 0,0 9 0,0 2 0,0-4 0,0 2 0,0 3 0,3-8 0,3-1 0,1-7 0,10-7 0,5-6 0,0-4 0,8-11 0,3-7 0,2-7 0,-3-3 0,3-1 0,-9 5 0,-2-3 0,-2-2 0,-5-4 0,-3 9 0,-10 6 0,-8 4 0,-10 7 0,-12 11 0,-8 7 0,-10 4 0,0 13 0,-8 8 0,0 12 0,2 6 0,-5 11 0,10 4 0,3 2 0,7-1 0,3 8 0,10-7 0,7 0 0,4 3 0,13-9 0,13-2 0,11-9 0,14-11 0,7 4 0,14-17 0,3-4 0,1-5 0,13-4 0,-1-2 0,1-6 0,5-12 0,-1-8 0,6-20 0,-44 23 0,1 0 0</inkml:trace>
  <inkml:trace contextRef="#ctx0" brushRef="#br0" timeOffset="850">2901 1235 12287,'-30'0'0,"1"0"0,10-6 0,-1-1 0,0 1 0,1-3 0,6 0 0,2-6 0,2 2 0,5-2 0,2-3 0,2-1 0,0-1 0,0 0 0,-7 1 0,-2-1 0,-2 1 0,-2 1 0,-8 3 0,-3 4 0,-2 2 0,-7 5 0,5 10 0,-3 7 0,-4 5 0,0 10 0,3 5 0,6 2 0,4-3 0,11 3 0,4-6 0,5-1 0,2 0 0,15 5 0,9-5 0,9 0 0,8 1 0,12-3 0,-1-4 0,2 2 0,-1 2 0,1 0 0,-8-4 0,-5 2 0,-6 2 0,-9 6 0,-11-3 0,-4-1 0,-2 0 0,-11-2 0,-13-4 0,-9 4 0,-9 7 0,-4-2 0,-4-1 0,-5-2 0,-6-4 0,-3 5 0,1-5 0,6-7 0,6-8 0,8-7 0,16-4 0,5-5 0,4-6 0,12-13 0,3-7 0,7-4 0,13-8 0,9-3 0,7 0 0,3 0 0,10 2 0,-3 7 0,13-9 0,5-2 0</inkml:trace>
  <inkml:trace contextRef="#ctx0" brushRef="#br0" timeOffset="1033">3195 1314 12287,'2'21'0,"3"5"0,1 7 0,7 4 0,-4 2 0,0 0 0,-1 1 0,5 5 0,-4 1 0,0-4 0,-1-8 0,1-1 0,-4-11 0,3-7 0,3-4 0,-4-5 0,4-10 0,-1-9 0,1-13 0,0-9 0,4-6 0,-2-5 0,-8-4 0,4-9 0</inkml:trace>
  <inkml:trace contextRef="#ctx0" brushRef="#br0" timeOffset="1131">3313 902 12287,'-9'-31'0,"-2"3"0,0 15 0,2 2 0,1 2 0,5 5 0,-3 11 0,6 4 0,6 8 0,5 9 0,9 3 0</inkml:trace>
  <inkml:trace contextRef="#ctx0" brushRef="#br0" timeOffset="1667">4391 1294 12287,'-20'-20'0,"0"1"0,1-1 0,-1 1 0,-6-1 0,0 2 0,0 3 0,-3 2 0,1 9 0,-9-3 0,0 5 0,-4 2 0,-3 2 0,5 5 0,0 6 0,0 4 0,2 9 0,4 1 0,9-1 0,9 2 0,6 0 0,9 5 0,0-7 0,0-4 0,9-3 0,4 1 0,6 0 0,7-1 0,-2-8 0,9-4 0,2-5 0,2-2 0,2-2 0,2-5 0,3-8 0,2-9 0,6 0 0,-6-9 0,-3-1 0,-1-3 0,-5-5 0,-5-1 0,-5-3 0,-6 2 0,-3 3 0,-5 2 0,-7 0 0,-12 10 0,-7 10 0,-5 10 0,-1 7 0,6 4 0,0 7 0,-3 10 0,-1 12 0,6 6 0,4 4 0,5 5 0,2 6 0,0 7 0,0 4 0,2 2 0,5-1 0,4 10 0,9 0 0,-1 0 0,1 2 0,-3 4 0,-4 3 0,-6-4 0,-5-3 0,-2 2 0,-4-10 0,-7-1 0,-9 1 0,-19 1 0,-3-8 0,-3-8 0,-3-10 0,-2-4 0,6-17 0,5-7 0,2-4 0,-2-4 0,13-9 0,2-5 0,2-6 0,2-7 0,3-6 0,4-6 0,6-5 0,5-9 0,2-4 0,4-7 0,10-10 0,7-7 0,27-5 0,2 1 0</inkml:trace>
  <inkml:trace contextRef="#ctx0" brushRef="#br0" timeOffset="1999">5037 1020 12287,'7'-20'0,"-1"0"0,10 1 0,-14 8 0,6 4 0,-8 14 0,0 6 0,0 4 0,0 12 0,0 3 0,0 5 0,0 3 0,0-1 0,-2 2 0,-2 3 0,-3 1 0,1 1 0,6-7 0,0 0 0,0 1 0,0-3 0,0-5 0,0-5 0,0-6 0,2-3 0,5-5 0,3-9 0,12-17 0,4-15 0,7-14 0,4-8 0,4-11 0,3-4 0,2-7 0,8-11 0,-2-2 0,3 5 0,-3 6 0,-6 9 0,-11 14 0,-5 12 0,-2 11 0,1 17 0,-7 11 0,-3 11 0,12 15 0,-12 7 0,3 4 0,0 2 0,2 7 0,0 4 0,-3 4 0,3 7 0,0 2 0,-4-2 0,0 5 0,-1-5 0,1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1:46.43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110 609 12287,'-26'-16'0,"0"-3"0,-1-14 0,14 20 0,0 0 0,9 9 0,4 19 0,13 7 0,4 6 0,3 7 0,-3 8 0,1 5 0,-3 2 0,0 5 0,7 1 0,-9 5 0,5 0 0,1-2 0,-1 11 0,-3-11 0,-2 2 0,2-1 0,-4-1 0,0 0 0,0 0 0,0 0 0,-7-7 0,5 0 0,-3 0 0,1-1 0,6-4 0,-7-7 0,-1-1 0,-3 0 0,5-8 0,-1-3 0,-2 0 0,-1-6 0,-3 4 0,0-13 0,0-4 0,0-11 0,0-5 0,0 3 0,-3-7 0,-1 0 0,-2 0 0,-10-2 0,5-7 0,1 1 0,-1 6 0,6 0 0,-3 0 0,-3 2 0,4-4 0,-4 6 0,3-2 0,-6-2 0,8-7 0,-7 7 0,6 0 0,-1 9 0,3-5 0,-1 0 0,-1 7 0,7-7 0,0 9 0,0-8 0,0-5 0,-6 2 0,-1-2 0,1-3 0,-3-1 0,7-9 0,-7-2 0,2-3 0,1-4 0,-7-10 0,6-8 0,1-1 0,-3 2 0,5-12 0,-7 3 0,2-2 0,5 2 0,2-6 0,2 12 0,0 3 0,0 2 0,0-2 0,0 4 0,0 2 0,0 5 0,8-9 0,5 8 0,3-3 0,-3-3 0,4 2 0,-4 7 0,5 0 0,1-1 0,1 3 0,2 5 0,2 6 0,2 4 0,0 2 0,-7 1 0,1 1 0,0 5 0,-1-2 0,1 8 0,-1 3 0,1 2 0,0 2 0,1 0 0,3 0 0,2 0 0,3 0 0,-5 0 0,2 0 0,-2 0 0,4 0 0,0 2 0,1 2 0,-1 3 0,5 8 0,-7-2 0,-2 5 0,-2 1 0,-3 1 0,1 2 0,-1 1 0,1 4 0,-3 5 0,-1-3 0,-5 1 0,-3 5 0,5 2 0,-4 2 0,0-2 0,-1-4 0,-1 4 0,-7-7 0,0 1 0,0-5 0,0 2 0,0-2 0,0 1 0,0 1 0,-7-4 0,-1 8 0,-1 3 0,0 2 0,-6 9 0,4 4 0,-2 2 0,0 3 0,0 12 0,-7-6 0,-1 5 0,-6 1 0,6 5 0,-5-7 0,2-4 0,-3-6 0,4-1 0,-8-6 0,1-4 0,-1-10 0,7 4 0,-4-23 0,-1 0 0,-3 2 0,1-1 0,1-3 0,2-7 0,4-4 0,-7-2 0,-2 0 0,5 0 0,2 0 0,4 0 0,11 0 0,3 0 0,8 0 0</inkml:trace>
  <inkml:trace contextRef="#ctx0" brushRef="#br0" timeOffset="733">1678 648 12287,'-20'0'0,"1"0"0,-1 2 0,0 4 0,7 14 0,2 13 0,3 6 0,3 7 0,-3 10 0,1 14 0,3 4 0,2 7 0,-5 1 0,0-3 0,3-3 0,2-4 0,2-7 0,0-15 0,0-11 0,0-10 0,0-8 0,0-18 0,0-10 0,0-8 0,-2-7 0,-3-4 0,-1-7 0,1-4 0,3-11 0,2-6 0,0-9 0,0-9 0,0-4 0,0-5 0,0-2 0,0-2 0,0 35 0,0-2 0,1 1 0,0 0 0,1-3 0,1 1 0,-1 0 0,2 2 0,12-45 0,-3 9 0,4 10 0,3 8 0,-3 21 0,-2 15 0,-2 11 0,3 9 0,-5-2 0,2 8 0,2 3 0,2 2 0,3 2 0,-7 2 0,-2 5 0,-2 6 0,4 4 0,-7 3 0,-1 2 0,-3 4 0,-2 4 0,0 9 0,-2 1 0,-5-1 0,-4 6 0,-8 3 0,-1 0 0,0 0 0,1 4 0,-1-6 0,1-2 0,-1-3 0,2-4 0,3-4 0,2-7 0,-2-4 0,6-3 0,3-8 0,12-4 0,7-5 0,11-2 0,5 0 0,-1 0 0,0 0 0,7 6 0,0 3 0,6 0 0,5 0 0,0 4 0,-5-5 0,0 5 0,-1 9 0,8-2 0,-14 8 0,-1 0 0,-2 5 0,-7 4 0,-9 2 0,-4-2 0,-3-4 0,-3 4 0,-12-4 0,-6 4 0,-4 2 0,-12-2 0,-3-2 0,-5-3 0,-3 3 0,-5 2 0,-3 2 0,0-2 0,0-4 0,-2 2 0,6-7 0,3 1 0,-3-1 0,10 7 0,-3-13 0,6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1:52.06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595 821 12287,'-39'-8'0,"2"3"0,4-8 0,7-2 0,4-2 0,3-3 0,1 0 0,5 1 0,-2-7 0,9-3 0,1 1 0,3 0 0,11-7 0,4 0 0,4-6 0,3-5 0,8-6 0,7 4 0,8 0 0,10 0 0,3-4 0,3 6 0,0 5 0,0 6 0,0 7 0,-1 10 0,-3 5 0,-9 7 0,-3 14 0,-17 12 0,-4 12 0,-7 12 0,-6 8 0,-13 14 0,-10 5 0,-12 6 0,6-32 0,-3 1 0,-3 1 0,0 0 0,-2-1 0,-1-1 0,0 0 0,-1 0 0,1 0 0,-1-1 0,0-3 0,-1-2 0,-32 38 0,31-39 0,-1 0 0,-30 27 0,8-6 0,7-13 0,7-11 0,6-9 0,16-13 0,10-5 0,9-8 0,13-2 0,11-4 0,6 4 0,12-5 0,1 5 0,3 2 0,15-2 0,0-3 0,4-1 0,3 1 0,4 3 0,-5 4 0,1 5 0,-1 6 0,-10 4 0,-9 3 0,-7 2 0,-8 4 0,4-2 0,-24 9 0,-4 1 0,-5 3 0,-8 9 0,-7 2 0,-11 0 0,-6 0 0,-7 4 0,-11-2 0,-6 2 0,-5 3 0,21-21 0,-2-1 0,-40 28 0,37-28 0,1 0 0,0 0 0,0 1 0,-2 1 0,1 0 0,0-4 0,-1-1 0,-39 27 0,40-29 0,0 0 0,-35 18 0,6-5 0,4-10 0,10-9 0,6-1 0,13-14 0,4-3 0,7-2 0,4-2 0,16-8 0,12-8 0,18-5 0,11-5 0,22-18 0,4 3 0</inkml:trace>
  <inkml:trace contextRef="#ctx0" brushRef="#br0" timeOffset="201">2163 2174 12287,'-30'-20'0,"1"1"0,7 8 0,-4 4 0,11 5 0,-4 2 0,12 0 0,0 0 0,14 0 0,-5 0 0,24-9 0,-4-2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4.9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137 687 12287,'-19'-9'0,"-1"7"0,1-13 0,-1 8 0,7-2 0,0 5 0,-2-2 0,6-10 0,0 5 0,9-8 0,2-1 0,5 1 0,6-3 0,13-4 0,7-7 0,4-4 0,11-2 0,6 0 0,7-3 0,4-3 0,16 3 0,0-4 0,1 5 0,-1 2 0,8 8 0,-13 5 0,-4 7 0,-11 6 0,-6 4 0,-18 11 0,-13 5 0,-11-3 0,-13 9 0,0 4 0,0 7 0,-2 7 0,-5 8 0,-6 2 0,-4 5 0,-3-4 0,-2 5 0,-2 1 0,-2 5 0,0 1 0,6 1 0,3-5 0,4-2 0,-2-3 0,6-3 0,0 1 0,0 3 0,3 0 0,6-7 0,0 0 0,6-2 0,3-2 0,0-5 0,0-1 0,6 6 0,-4-5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5.26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144 785 12287,'-31'10'0,"-3"6"0,8-10 0,-1 7 0,8-6 0,12-1 0,14-6 0,8-2 0,24-6 0,9-10 0,7-6 0,10-17 0,5-1 0,4-3 0,6-3 0,-33 21 0,2-1 0,0 1 0,0 0 0,2-3 0,0-1 0,3-1 0,1-1 0,6-3 0,0 0 0,-4 3 0,-1 0 0,-2 3 0,-1-1 0,-5 4 0,0 0 0,0 3 0,-2 2 0,23-10 0,-8 8 0,-8 8 0,-6 8 0,-20 8 0,-3 0 0,-3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5.63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99 20 12287,'-20'0'0,"7"-7"0,0 1 0,0-1 0,0 7 0,2 2 0,2 5 0,3 6 0,6 13 0,0 7 0,0 4 0,0 2 0,0 2 0,0 5 0,0 6 0,0-4 0,0 0 0,2-4 0,4-5 0,-1 4 0,8-14 0,2-3 0,2-7 0,3-12 0,0 2 0,-1-9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1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118 295 12287,'-20'0'0,"0"0"0,1 0 0,-1 0 0,7-7 0,0 1 0,9-3 0,-3 3 0,5 1 0,4-8 0,5-2 0,4-3 0,8-1 0,1-1 0,-1 1 0,1-7 0,0 2 0,-1 4 0,1 5 0,-1 4 0,1-4 0,0 4 0,-1 2 0,1-4 0,-1 6 0,1 3 0,0 2 0,-7 2 0,0 0 0,0 2 0,-2 5 0,4 3 0,-6 12 0,-1 2 0,1 2 0,-2 7 0,-5-5 0,2 3 0,3 4 0,-1 2 0,-6 0 0,0-2 0,0-3 0,-6-8 0,-1 2 0,3-4 0,2-2 0,2-1 0,0-8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44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98 40 12287,'-19'-11'0,"6"-5"0,0 10 0,0-1 0,0 7 0,2 2 0,2 5 0,2 13 0,7 12 0,0 5 0,0 2 0,3 9 0,1 5 0,5 3 0,2 3 0,-5 6 0,5 3 0,0-3 0,0-4 0,0 5 0,4-16 0,-4-5 0,-3 1 0,6-11 0,-6-9 0,3-4 0,-7-11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1.603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48 529 12287,'-19'-39'0,"-1"9"0,11-5 0,14 6 0,19 1 0,19 0 0,29-9 0,17 0 0,-37 14 0,1 0 0,5-3 0,1 2 0,3 3 0,1 1 0,-2-2 0,2 2 0,-1 4 0,0 2-1330,-5 2 1,1 2 1329,8-4 0,-1 4 0,28 8 0,-35-3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59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95 216 12287,'-31'-10'0,"3"-8"0,15 14 0,0-9 0,8 6 0,1-4 0,8 3 0,9 3 0,7-6 0,8 0 0,9-2 0,7 0 0,10 0 0,-1-6 0,3-1 0,3 0 0,0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6.94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177 586 12287,'-30'9'0,"1"-5"0,10 7 0,-1-2 0,7 4 0,0-7 0,11 1 0,2-7 0,11 0 0,13-16 0,4-5 0,3-8 0,3-6 0,-3-2 0,2-4 0,-1 0 0,-1 2 0,4-12 0,-12 10 0,-3-5 0,-5-2 0,-10 5 0,1 8 0,-4 2 0,-2-1 0,-8 12 0,-8 4 0,-5 7 0,-5 7 0,-14 4 0,5 9 0,1 10 0,-3 12 0,0 6 0,0 4 0,2 5 0,2 6 0,11-2 0,3 0 0,10-2 0,7-4 0,2 4 0,2-5 0,7-3 0,10-6 0,10-10 0,10 2 0,2-6 0,5-7 0,4-4 0,9-11 0,0-7 0,-1-11 0,10-8 0,4-11 0,4-18 0,2-4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7.4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491 118 12287,'-33'-18'0,"1"5"0,-8-2 0,14 9 0,0-1 0,7 7 0,-1 0 0,0 0 0,1 0 0,-1 2 0,1 5 0,-1 6 0,0 4 0,1 9 0,-1 3 0,1 1 0,-1 5 0,0 11 0,1 6 0,1 5 0,5 1 0,-2-1 0,8-2 0,3-5 0,2-2 0,4 2 0,5-9 0,6-8 0,4-9 0,11-3 0,5-14 0,4-5 0,2-6 0,7-9 0,2-13 0,0-7 0,0-4 0,-2-9 0,-7-2 0,-2 0 0,-5 0 0,1-4 0,-9 4 0,-4-2 0,-3-4 0,3-1 0,-12 1 0,1 6 0,0 7 0,-3-1 0,-8 16 0,-4 4 0,-7 7 0,2 6 0,-2 9 0,0 5 0,2 8 0,-5 2 0,10 18 0,-1 1 0,-1 3 0,5 11 0,-3 5 0,4 3 0,2 3 0,0 6 0,0 3 0,0 2 0,0 4 0,0 8 0,0 5 0,0 1 0,0-1 0,0 4 0,0-4 0,0-2 0,0-4 0,-7-3 0,1-17 0,-1-6 0,-2-5 0,1 0 0,-8-11 0,6-9 0,1-6 0,-6-13 0,2-4 0,-5-5 0,5-4 0,2-5 0,2-8 0,5-9 0,-5-4 0,3-9 0,1 0 0,3-5 0,2-10 0,0 0 0,9-13 0,2-5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7.83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196 490 12287,'-26'0'0,"0"0"0,0 9 0,6 4 0,-6 4 0,2 5 0,4 2 0,5 2 0,11 9 0,-3-2 0,5 4 0,2 2 0,0-6 0,0-3 0,0-2 0,0-4 0,9 5 0,4-5 0,4-7 0,-4-6 0,0-11 0,-8-2 0,1-7 0,-1-8 0,1-7 0,-4-11 0,5 0 0,-5-6 0,-2-5 0,2-9 0,3 3 0,3-5 0,3-1 0,-4-1 0,4 0 0,0 2 0,-1 5 0,3-2 0,7 8 0,0 2 0,-1 3 0,7 11 0,3 3 0,-1 8 0,0 6 0,1 4 0,-5 11 0,2 7 0,-2 11 0,6 8 0,1 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28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452 229 12287,'-31'-21'0,"-6"-3"0,4 17 0,5-6 0,2 7 0,-2-1 0,2 7 0,2 0 0,2 0 0,-2 2 0,0 5 0,2 6 0,-2 4 0,0 9 0,7 3 0,2 1 0,2 5 0,2 2 0,-2 2 0,6 0 0,5 1 0,2 3 0,0-1 0,2-8 0,5-3 0,3-5 0,12-6 0,2-3 0,2-4 0,9-4 0,-4-11 0,1-5 0,1-6 0,-3-11 0,5-4 0,-4-3 0,-3-4 0,0-2 0,-4-2 0,2 0 0,-2 0 0,-4-7 0,-5 0 0,-4 1 0,-2-3 0,4 6 0,-7-3 0,-1 5 0,-3 8 0,-4 6 0,-3 10 0,-3 6 0,-3 1 0,4 11 0,-6 13 0,0 9 0,2 9 0,-4 4 0,6 4 0,1 5 0,-1 6 0,0 3 0,5-1 0,-3-4 0,3-2 0,2 4 0,4-4 0,5-2 0,6-5 0,4 1 0,5-16 0,4-4 0,7-7 0,12-9 0,8-14 0,3-10 0,3-6 0,17-19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56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196 55 12287,'-39'-8'0,"2"-1"0,4-4 0,-2-2 0,9 8 0,9 5 0,10 13 0,5 13 0,2 11 0,2 8 0,3 18 0,1 2 0,-1 3 0,5 14 0,1 1 0,2 4 0,0 2 0,-6 2 0,4-6 0,-2-7 0,-5-6 0,5 4 0,-3-22 0,-1-6 0,-3-9 0,-2-2 0,0-9 0,0-9 0,0-17 0,0-19 0,0-12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81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208 471 12287,'-37'-20'0,"4"1"0,-4-1 0,13 1 0,-4-1 0,6 1 0,0-3 0,18-2 0,6-2 0,9-3 0,15 3 0,7-4 0,4-1 0,8-4 0,3 9 0,2 2 0,5 3 0,-1 1 0,1 2 0,-5 5 0,-2 7 0,2 4 0,-9 4 0,-6 4 0,-5 7 0,3 11 0,-7 5 0,-4 1 0,-7 5 0,0 2 0,-8 2 0,-3 1 0,-1-1 0,3 0 0,1 0 0,-3-2 0,-2-4 0,-4 2 0,-2-7 0,-3 0 0,3 1 0,2-10 0,2-6 0,0 2 0,0-6 0,8-9 0,3-11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8.96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127 18 12287,'-19'0'0,"-8"0"0,1-3 0,2-3 0,9 4 0,2-5 0,11 7 0,2 7 0,9-5 0,12 7 0,5-1 0,5 3 0,8 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9.29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314 97 12287,'-31'0'0,"5"0"0,4 0 0,3 0 0,-1 0 0,1 2 0,-1 4 0,1 5 0,-1 11 0,0 2 0,1 2 0,1 9 0,3 0 0,2 6 0,-2 5 0,6 0 0,2-5 0,5 0 0,2-1 0,2 1 0,5-13 0,6-2 0,5-4 0,3 0 0,3-15 0,5-3 0,1-2 0,1-4 0,3-5 0,-3-8 0,-3-9 0,7 2 0,-2-6 0,2 0 0,-3-5 0,3-4 0,-9-2 0,-2-2 0,-2-5 0,-5 2 0,-1-6 0,-6 2 0,-1 5 0,-2 1 0,-10 5 0,-3 5 0,-7 6 0,-7 12 0,-6 8 0,-6 6 0,-6 6 0,-1 5 0,0 9 0,2 2 0,4 4 0,1-4 0,10 4 0,5-4 0,10-3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16:09.71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118 588 12287,'-20'0'0,"1"0"0,-1 0 0,1 9 0,1 4 0,5 4 0,4-1 0,9 1 0,0 5 0,0 0 0,0-1 0,0 1 0,0 2 0,0 2 0,0 0 0,0-6 0,0 0 0,3-3 0,3-4 0,-1-4 0,5-11 0,-1-5 0,0-4 0,-5-11 0,5-4 0,2-6 0,2-5 0,6-5 0,1-1 0,0-3 0,6-6 0,2 4 0,3-2 0,3-5 0,6 1 0,5-1 0,8 5 0,3 2 0,5-4 0,5 6 0,1 5 0,-4 6 0,7 9 0,-13 13 0,-1 6 0,1 5 0,-1 4 0,-12 5 0,-5 8 0,-2 9 0,5 4 0,-12 7 0,0-2 0,-3 2 0,-6 8 0,-1 5 0,-3 0 0,-4 0 0,-4 11 0,-9-3 0,0 1 0,0 0 0,0 8 0,0-11 0,0-1 0,0-3 0,0-4 0,0-7 0,0 0 0,9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2.038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138 1429 12287,'-39'20'0,"0"-1"0,8-6 0,5 0 0,24-11 0,15-2 0,15-13 0,9-11 0,9-6 0,4-14 0,7-6 0,10-8 0,-30 22 0,0 0 0,3-1 0,1 0 0,-1-3 0,0-1 0,0 0 0,-1-3 0,6-8 0,-1-3 0,-4 2 0,-2 0 0,2-2 0,-1 1 0,-1-1 0,-2 1 0,-3 3 0,-3 2 0,-5 4 0,-2 0 0,12-33 0,-11 8 0,-2 1 0,-16 16 0,-17 21 0,-15 8 0,-9 11 0,-4 8 0,-13 14 0,-5 11 0,-2 10 0,-4 7 0,-6 5 0,1 6 0,3 8 0,4 7 0,25-23 0,2 1 0,-25 39 0,29-37 0,1 2 0,1 1 0,2 1 0,2 4 0,2 1 0,5 1 0,2 2 0,2 1 0,2-1 0,2 2 0,2 0 0,3 2 0,2-1 0,5-4 0,3-1 0,2-1 0,3-2 0,20 44 0,-10-48 0,3-3 0,29 20 0,5-6 0,8-9 0,10-18 0,11-8 0,0-9 0,0-4 0,-2-13 0,-4-18 0,4-15 0,-13-20 0,-34 22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32:10.1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1116 723 12287,'6'-19'0,"1"-1"0,-1 0 0,-6 1 0,7-1 0,-1 1 0,1-8 0,-7 1 0,2 2 0,4 3 0,-3 1 0,3 0 0,-4 1 0,-2-1 0,0 1 0,-2-1 0,-4 0 0,-7 1 0,2-1 0,-5 1 0,-3 1 0,-5 5 0,-9 4 0,5 9 0,-3 0 0,-3 0 0,-12 5 0,-6 8 0,-5 13 0,-2 9 0,-13 21 0,35-23 0,0 2 0,1 3 0,0 2 0,1 2 0,1 1 0,-5 6 0,1 0 0,3 0 0,1 0 0,1 3 0,0 1-45,0 4 1,1 1 0,2 1 0,1 0 0,5-2 0,3 1 0,3-2 0,3-1 44,2-2 0,2 1 0,4 6 0,3 0 0,0-10 0,2 0 0,2 43 0,6-8 0,12 2 0,10-12 0,2-6 0,5-6 0,9-4 0,6-17 0,2-10 0,2-8 0,14 0 0,-7-13 0,4 0 0,3-5 0,4-14 0,-3-12 0,3-10 0,2-7 0,2-9 0,-12-2 0,-6 0 0,-1 0 0,4-6 0,-13 6 0,9-9 0,1-2 0,5-4 0</inkml:trace>
  <inkml:trace contextRef="#ctx0" brushRef="#br0" timeOffset="318">1429 1527 12287,'-11'-9'0,"-6"7"0,4-7 0,-5 0 0,-1 7 0,-1-4 0,1 3 0,-1 3 0,0 3 0,1 3 0,-1 7 0,1 11 0,-1 4 0,0 3 0,1 4 0,-1 2 0,1 4 0,-1 3 0,0 2 0,7 6 0,2-4 0,3 0 0,3-1 0,3-3 0,2-9 0,0-5 0,0-1 0,9-5 0,6-11 0,7-7 0,4-4 0,9-4 0,-3-6 0,6-12 0,1-11 0,0-6 0,0-2 0,-2 0 0,-4 0 0,2-7 0,-9 0 0,-2 1 0,-3-3 0,-3 0 0,-5-4 0,-6 6 0,-5 4 0,-4 5 0,-7 5 0,-9 8 0,-6 9 0,-10 8 0,1 11 0,-2 7 0,2 7 0,-1-3 0,7 11 0,6-4 0,5-3 0,-1 1 0,15 0 0,-7-1 0</inkml:trace>
  <inkml:trace contextRef="#ctx0" brushRef="#br0" timeOffset="817">1664 1409 12287,'0'20'0,"0"-1"0,0 1 0,0-1 0,0 1 0,0 8 0,0 3 0,0 2 0,0-1 0,0 1 0,0 6 0,0-2 0,0-4 0,-2 4 0,-2-7 0,-5 1 0,-2-5 0,7-4 0,-3-3 0,-1-10 0,1-9 0,0-9 0,10-13 0,1-4 0,3-6 0,8-5 0,-2-5 0,4-1 0,3-3 0,-1 0 0,3 5 0,2-3 0,2-1 0,3-1 0,-5 7 0,4 2 0,2 4 0,-6 0 0,2 12 0,-4 3 0,-2 1 0,-1 8 0,1 2 0,0 5 0,-3 11 0,-4 4 0,-6 4 0,-5 3 0,-2 8 0,0 5 0,0 4 0,0 2 0,0 7 0,-2 2 0,-3 0 0,-1 0 0,-9 6 0,4-4 0,-2 0 0,0-4 0,8 0 0,-4-5 0,3-4 0,-1 0 0,1-8 0,6-3 0,2-7 0,5-8 0,6-13 0,4-15 0,3-5 0,-1-11 0,10-8 0,1-9 0</inkml:trace>
  <inkml:trace contextRef="#ctx0" brushRef="#br0" timeOffset="1083">2762 488 12287,'-20'0'0,"1"2"0,-1 5 0,3 10 0,1 11 0,5 5 0,3 8 0,-7 9 0,4 16 0,-2 6 0,-1 4 0,4 15 0,-6 3 0,5-3 0,3-1 0,1-1 0,7-11 0,0-10 0,0-11 0,0-3 0,0-8 0,0-3 0,0-4 0,0-6 0,0-5 0,0-17 0,-8-11 0,-3-11 0</inkml:trace>
  <inkml:trace contextRef="#ctx0" brushRef="#br0" timeOffset="1250">2174 1409 12287,'-26'-6'0,"0"-1"0,-1 0 0,17 5 0,3-4 0,16-5 0,10-11 0,12-4 0,6-7 0,17-4 0,7-4 0,5-3 0,1-1 0,7-8 0,-2 8 0,2 5 0,-2 12 0,2-2 0,-9 17 0,9-9 0,-4 11 0</inkml:trace>
  <inkml:trace contextRef="#ctx0" brushRef="#br0" timeOffset="1620">3252 1664 12287,'-31'11'0,"-6"6"0,18-12 0,-3 5 0,7-1 0,10-5 0,-1-10 0,14-7 0,10-13 0,8-7 0,5-4 0,1-4 0,5-3 0,-2-4 0,-2-2 0,-3 0 0,3-4 0,-7 1 0,-4-1 0,-9 6 0,-2 0 0,-3 5 0,-3 3 0,-12 5 0,-6 18 0,-6 4 0,-8 6 0,-10 10 0,-8 10 0,1 13 0,3 9 0,-5 6 0,0 5 0,5 4 0,6 0 0,0 11 0,9-7 0,2 1 0,2 1 0,12-1 0,3-1 0,7-4 0,7-2 0,12-4 0,14-9 0,4-7 0,2-6 0,9 0 0,2-16 0,2-2 0,1-1 0,-3-12 0,4-6 0,-4-9 0,-2-9 0,4-4 0,-6-2 0,17-18 0,-2-4 0</inkml:trace>
  <inkml:trace contextRef="#ctx0" brushRef="#br0" timeOffset="2067">3997 958 12287,'-20'0'0,"7"0"0,0 0 0,-2 0 0,4 2 0,-2 5 0,0 6 0,2 4 0,-5 10 0,10 1 0,-1 2 0,-1 5 0,5 9 0,-3 4 0,2 2 0,-3 4 0,5 1 0,-5-1 0,5-4 0,2-2 0,0-2 0,0-9 0,0-4 0,0-7 0,0 4 0,0-19 0,0-4 0,0-16 0,9-17 0,2-9 0,2-6 0,0-5 0,4-9 0,7 3 0,-2-5 0,2-1 0,6-8 0,-1-1 0,1-1 0,5 1 0,2-5 0,5 4 0,1 3 0,3 4 0,0 9 0,-7 19 0,-2 9 0,-5 9 0,-5 8 0,-12 14 0,-4 6 0,-3 5 0,5 8 0,-6 2 0,0 2 0,1 5 0,-6 7 0,5 1 0,-5-1 0,-2 1 0,0 9 0,0 1 0,0 3 0,0 3 0,-9 0 0,-4 0 0,-2-1 0,2 1 0,-2-4 0,8-7 0,3-11 0,2-7 0,4-6 0,4-11 0,7-6 0,7-14 0,6-10 0,7-12 0,4-10 0,0-13 0,0 0 0,0-5 0,4-2 0,3-8 0,-5-5 0,0-4 0,9-3 0,2 1 0</inkml:trace>
  <inkml:trace contextRef="#ctx0" brushRef="#br0" timeOffset="2416">5349 76 12287,'6'-19'0,"1"-1"0,-1 1 0,-6 8 0,-2 4 0,-4 16 0,-7 10 0,-5 10 0,-1 14 0,-1 7 0,0 9 0,1 17 0,-3 3 0,-2 6 0,-2 11 0,13-48 0,0 2 0,-7 45 0,3-1 0,4 0 0,-2 4 0,8-16 0,3-8 0,1-13 0,3-6 0,0-14 0,3-6 0,3-4 0,-4-5 0,5-7 0,-7-8 0,-7-6 0,-6-10 0,-4-8 0,-5-11 0,-4-2 0,-7 2 0,-8-6 0,-3-3 0,3-4 0,-3-2 0,1-1 0,4 1 0,4 0 0,9 0 0,-5 2 0,16 4 0,2 7 0,2 4 0,4 3 0,10-1 0,5 0 0,12 1 0,19-3 0,22-4 0,15-7 0,14-4 0,-36 15 0,3-1 0,4-2 0,2-1 0,4 0 0,1-2 0,4-2 0,2-1 0,9-1 0,1 1 0,-3 1 0,0 1 0,-2 0 0,1 2-130,-2 0 1,0 1 0,3 0-1,-1 0 1,-7 5 0,-2 1 129,-4 1 0,-1 1 0,0 0 0,-1 1 0,-3-3 0,0 1 0,0-1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8:43.6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182 1 12287,'-20'0'0,"6"0"0,1 0 0,6 9 0,-6 4 0,8 11 0,-4 5 0,3 2 0,-1 5 0,0 8 0,7 5 0,0 5 0,0 8 0,-6-2 0,-1 9 0,3-5 0,1-4 0,-3 13 0,-1-6 0,2 8 0,3 5 0,-4 7 0,-1 6 0,4-43 0,1 0 0,1 4 0,0 1 0,0 7 0,0 0 0,-1-2 0,0 0 0,-2 2 0,1 1-71,0 1 1,1 3 0,1 5 0,0 2 0,1-2 0,0 1 0,0 1 0,0 0 70,0 0 0,0 1 0,3 6 0,1 0 0,0-7 0,1-1 0,-1 2 0,1 1 0,-1 3 0,1 2 0,2 5 0,1 1 0,-2 0 0,-1-1 0,2-1 0,0-1-103,0-1 0,-1 1 0,-3 6 0,-1 2 0,2-5 1,0-1-1,0 2 0,-1-1 103,0-2 0,1 1 0,2 11 0,1 0 0,-2-12 0,-1-2 0,1 4 0,1 0 0,2 0 0,0 1 0,0 10 0,-1 0 0,1-8 0,0-1 0,-1 2 0,-1 1 0,2-3 0,0 1 0,0 9 0,0 0 0,-1-9 0,1-2 0,-1 1 0,0-1 0,1-1 0,-1 0 0,-2 10 0,-1 1 0,1-7 0,-1-2 0,-1 0 0,1 0 0,-1-1 0,0 1 0,2 1 0,-1 0 0,-1-4 0,-1-1 0,1-1 0,0-1 0,0 1 0,-1 1 0,-1 7 0,0 0 0,-1-8 0,0-2 0,0 1 0,0-1 0,0-3 0,0 2 0,0 10 0,0 0 0,0-9 0,0-2 0,0 1 0,0 0 0,0 1 0,0 0 0,0 3 0,0-1 0,0-6 0,0 0 0,0-2 0,0 1 0,0-1 0,0 1 0,0 7 0,0-1 0,0-11 0,0-2 0,0-3 0,0-1-47,0-6 0,0 0 1,0 7-1,0-1 0,0-6 1,0 0-1,0 3 0,0 1 47,0 2 0,0 1 0,0 0 0,0-1 0,-1-6 0,0-2 0,-1-4 0,-1-1 0,0-3 0,0 0 0,-1 3 0,1 0 0,3 45 0,-2 0-7,-5-1 0,6-44 1,0-1-1,-6 37 1,5-9 6,2-7 0,0-9 0,0-10 0,0-8 163,0-4 0,0-4 1,0-5-164,0-6 0,7-5 830,-1-2-830,1-9 431,-7-2-431,0-9 40,0 0-40,0-9 0,0 5 0,2-7 0,5 2 0,-5 0 0,7 2 0,0-6 0,2-5 0,9-2 0</inkml:trace>
  <inkml:trace contextRef="#ctx0" brushRef="#br0" timeOffset="833">462 12453 12287,'-13'0'0,"0"0"0,6 3 0,-6 3 0,8-1 0,1 6 0,8-2 0,7 0 0,9-5 0,0 3 0,1-3 0,7-2 0,6-2 0,4 0 0,2 0 0,2 0 0,5 0 0,7-2 0,3-5 0,10-1 0,5-8 0,1 3 0,3-3 0,20-2 0,-5-2 0,-41 10 0,0 0 0,6 0 0,0 0 0,0 1 0,2 1 0,1 0 0,2 0 0,-1 1 0,0 1-55,1-2 1,1 0 0,9 0 0,0 1 0,-6-1 0,0 0 0,-1 2 0,1 1 54,-3 1 0,1-1 0,6-2 0,0 1 0,-2 1 0,0 1 0,2-1 0,2 1 0,1 0 0,1-1 0,7-1 0,0-1 0,-6 2 0,-1 1 0,1 0 0,0-1 0,-2 0 0,3 1 0,10 0 0,1 2 0,-3 1 0,-1 2 0,4-1 0,0 0-116,-1 0 1,1 0 0,6-1 0,-1-1 0,-6 0 0,-1 0-1,4-1 1,0-1 115,5 2 0,2 0 0,4 0 0,0 2 0,-4 0 0,-1 0 0,-2-1 0,-1-1 0,0-1 0,1 0 0,-24 2 0,2 0 0,-1 0 0,-2-1 0,0 0 0,0 0 0,0 1 0,0 0 0,-1 1 0,31 0 0,0 0 0,-26-2 0,1-1 0,-1 1 0,25-2 0,0 1 0,-29 1 0,0 1 0,2 0-91,2 0 0,1 1 0,1-1 0,0-1 0,0-1 0,-1 1 0,-4 0 0,0-1 0,-1 1 0,31 0 0,0 0 91,-2 0 0,2 2 0,-25-1 0,3 1 0,-2 1 0,-5-1 0,-1 0 0,0 0 0,0 0 0,-1 0 0,1 0 0,30 0 0,0 0 0,-29 0 0,2 0 0,-2 0 0,30 0 0,-2 0 0,1 0 0,1 0 0,-2-1 0,2 2 0,-31 0 0,1 2 0,-1-1 0,24 3 0,-2-1 0,0 1 0,-1-1 0,-2 1 0,2-1 0,9 0 0,0-1 0,-9-3 0,-2 0 0,-1 0 0,0 0-77,-6 0 0,0 0 0,7 0 0,0 0 1,-7 0-1,0 0 0,3 0 0,-1 0 77,2 0 0,-1 0 0,0 0 0,-3 0 0,-9 0 0,-2 0 0,-3 0 0,-2 0 13,-4 0 0,0 0 0,9 0 0,0 0 0,-10 0 1,-2 0-1,0 0 0,0 0-13,-3-1 0,-1 2 0,-2 2 0,-2 2 0,33 9 0,-6 4 191,-4 2 0,-8 0 1,-8-1-1,-7 1-191,-7 0 0,7 0 0,-13 0 0,0-2 258,1-4 1,-5 1-1,-1-8 1,0-3-259,0-2 0,-6-2 0,4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8:47.2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0 381 12287,'18'-2'0,"-5"-5"0,5 5 0,-5-7 0,5 0 0,2 7 0,3-5 0,3 5 0,8 2 0,4 0 0,4 0 0,5 0 0,6 0 0,14 2 0,9 5 0,6 6 0,5 5 0,9-5 0,-2 1 0,-45-7 0,2 1 0,2 1 0,1-1 0,-1-1 0,1 0 0,4-2 0,0 1 0,-1-1 0,-1-1-62,3-2 0,1 0 0,12-1 0,3 0 0,-5-1 0,0 0 0,1 0 1,1 0 61,-3 0 0,2 0 0,8 0 0,0 0 0,-8 1 0,-1 0 0,4 1 0,1 1 0,5 0 0,0 1 0,3 2 0,-1 1 0,0-2 0,-1-1 0,-3 0 0,0 1-106,-2-1 0,2 1 1,14 1-1,1 1 0,-7-2 1,-1-1-1,3 0 1,0 1 105,-1 0 0,0-1 0,8 0 0,0-1 0,-7-2 0,0 0 0,1 1 0,0 0 0,2 1 0,1 1 0,6 0 0,0-1 0,-6-3 0,-1 0 0,-2 0 0,0 0 0,-2 0 0,2 0 0,-22 0 0,1 0 0,0 0 0,26-1 0,-1-1 0,1 0 0,-1 0 0,-2-1 0,1-1 0,6 0 0,0-1 0,-9 3 0,-2 0 0,2-1 0,0-1 0,3 2 0,-1 0 0,3 0 0,-1 1 0,-7 1 0,-2 0 0,-4 0 0,0 0 0,-2 0 0,0 0 0,10 3 0,0 1 0,-8 0 0,-2-1 0,1-1 0,-2 0-63,-3-1 0,0 1 0,5 0 0,0 2 0,-12 1 0,0-1 0,-1 1 0,1-1 63,1 1 0,0-1 0,3 0 0,1-1 0,-4-3 0,0 0 0,-1 0 0,-1 0 0,1 0 0,0 0 0,7 0 0,-1 0 0,-10-1 0,-1-1 0,-1 0 0,-2 0 0,-2-1 0,0-1 0,6-2 0,-1-1 0,-6 2 0,-1 1 0,3 0 0,0-1-14,1 0 0,0 1 1,-1 0-1,-2 1 0,-4 3 1,-2 0-1,1 0 0,-1 0 14,43 0 0,-42 0 0,-1 0 0,32 0 0,5 0 0,2 0 0,3 0 0,-8 0 0,-1 0 0,1 0 0,8 0 0,-3 0 0,-2 0 0,-5 0 0,16 0 0,-11 0 0,2-2 0,3-4 0,4-3 0,-43 1 0,1 0 0,-2 1 0,0 1 0,0-2 0,1 0 0,4-1 0,0 0 0,41-9 0,-2 3 0,-5 2 0,-39 8 0,1-1 0,34-9 0,2 4 0,2 2 0,-4-5 0,2 8 0,-9 1 0,-2 3 0,-9-5 0,1 1 0,-6 1 105,-4 3 1,9 2-1,-15 0 1,-3 0-106,0 0 0,-4-7 0,4 0 0,-6 3 206,0 2 1,6 2 0,-2 0-1,-2 0-206,-5 0 0,9-2 0,-11-3 0,1-2 143,-6 3 0,3 2 0,-4 2 0,1 0-143,-1 0 0,1 0 0,-6 0 0,0 0 33,0 0 1,0 0-1,-4 0 1,4 0-34,2 0 0,-4 0 0,6 0 0,0 0 0,-1 0 0,6 0 0,-5-2 0,3-3 0,-3-2 0,12-2 0,-5 5 0,2-5 0,0-2 0,5 0 0,2-5 0,0 3 0,0-3 0,-2 1 0,-7-1 0,0 5 0,0 2 0,1-6 0,-4 4 0,-1-2 0,-2-1 0,-3 8 0,4-5 0,-3 2 0,-3 4 0,-3-4 0,-6 0 0,0 1 0,0-1 0,1 2 0,-4 5 0,-1-3 0,-3-1 0,-8-1 0,4 7 0,-12 0 0,-3 0 0,1 9 0,-6 4 0,2 5 0,0 9 0,5 2 0,-5 0 0,-2-1 0,6 14 0,-4-2 0,3 5 0,-1 4 0,-6 2 0,6 8 0,3 1 0,1 0 0,3 10 0,0 3 0,0 2 0,0-2 0,0 3 0,0-4 0,0 2 0,0 9 0,0 8 0,0-1 0,0 4 0,0 2 0,0-42 0,0 0 0,0-2 0,0 1 0,0 1 0,0 1-37,0-2 0,0 2 1,0 8-1,0-1 0,0-6 1,0-2-1,0 5 0,0 1 37,0 2 0,0 0 0,0 2 0,0 1 0,0-3 0,0 0 0,1-1 0,1-2 0,1-1 0,0 2 0,-1 7 0,1-1 0,2-4 0,1 0 0,-1 0 0,-1-1 0,-2-2 0,0 1 0,2 5 0,1 0 0,0-4 0,-1-1 0,1 3 0,-1 1 0,1 1 0,-1-2 0,0 3 0,-1 0 0,-2-3 0,0-1 0,1-2 0,0 1 0,1 1 0,1 1 0,1 5 0,-1 1 0,-2 0 0,0 0 0,2 0 0,-1 0-67,-1 0 1,0 0 0,3 3 0,-1 0 0,0-5 0,-1-1 0,0 1 0,1-1 66,0 4 0,1 0 0,-3 3 0,0-2 0,3 0 0,1-1 0,-1-3 0,-1-2 0,-2 2 0,1 0 0,1 6 0,1-2 0,-1-3 0,0 0 0,1-2 0,-1-1 0,1-3 0,-1 0 0,1 4 0,-1 0 0,-2-5 0,1 2 0,1 2 0,1 1 0,0 2 0,1-1 0,-3 1 0,0 0 0,3-7 0,0-3 0,-1-2 0,1 0-33,0-3 1,-1 1 0,-2 7 0,1 1 0,2-5-1,1 0 1,0 2 0,-1-1 32,0 0 0,-1 0 0,4 2 0,0 0 0,-3-4 0,-1-1 0,2-1 0,0-1 0,0 0 0,-1 1 0,-3-4 0,1 1 0,9 47 0,1-1 0,-9-46 0,1 1 0,2 4 0,-1-1 0,-2-1 0,-1-2 0,1 0 0,1-1 0,10 45 0,-8-46 0,0-1 0,7 45 0,-1-5 0,1-3 0,-4 5 0,0-17 0,-2-5 0,-4-3 0,4 18 0,0-10 0,0 4 67,-1-3 1,-1 5 0,-7-9 0,2-4-68,5-1 0,-5 3 0,5-7 0,-5-6 132,-2-5 1,0 11-1,2-2 1,3 0-133,2-4 0,-1 5 0,-4-5 0,3-3 70,2-1 0,-1 1 0,-3-6 0,1-4-70,3 0 0,2 4 0,-5-1 0,3-3 0,-3-8 0,1 3 0,-1-8 0,3 4 0,-3-1 0,-2-8 0,-2 2 0,3-5 0,3-2 0,-3 0 0,3 0 0,-3 0 0,-3 0 0,0 0 0,0-1 0,-3 1 0,-1 0 0,-3 0 0,0-6 0,7-1 0,0 3 0,0 2 0,0 2 0,0 0 0,0 0 0,0 0 0,0 0 0,0 0 0,0 0 0,0 0 0,0 6 0,0 1 0,0-3 0,0-2 0,3 7 0,3 5 0,-3-5 0,3-3 0,-3-3 0,-1-5 0,2-3 0,3-1 0,2-4 0,-3 3 0,-3 5 0,15-16 0,-16 7 0,7-9 0,-9 0 0,-7-2 0,-2-3 0,-2-1 0,4-1 0,-6 5 0,-3-5 0,5 5 0,-2-5 0,-3 5 0,-2 2 0,-4-6 0,-5 0 0,-4 1 0,0 3 0,-9 2 0,0 0 0,-12 0 0,-6 0 0,-4 0 0,-3 0 0,-4 0 0,-2 0 0,-9 0 0,-9-2 0,0-3 0,-1-2 0,-5-6 0,-3 4 0,45 5 0,1-1 0,-1 1 0,-1-1 0,-9 1 0,-1 2 0,7 1 0,0 2 0,-3-1 0,0 0-63,-1 0 1,-1 0 0,-4 0 0,-2 2-1,0 1 1,-2 1 0,0 2 0,0 1 62,-2 1 0,-1 2 0,1 0 0,-1 0 0,2 1 0,0-1 0,-1 2 0,1 1 0,1 0 0,0 0 0,-5 4 0,0 0 0,7-3 0,0-1 0,2-1 0,1 0 0,2 0 0,1-2 0,-4-1 0,1-2 0,6 1 0,2 0 0,2-1 0,0 1 0,5-1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8:56.1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662 740 12287,'-11'-13'0,"2"1"0,0 4 0,7-1 0,-5 2 0,5 5 0,2-16 0,0 18 0,0 0 0,0 2 0,0 14 0,0 4 0,0 4 0,2 12 0,3-3 0,1 5 0,-1 2 0,-3 6 0,-2 3 0,0 0 0,0 0 0,0-2 0,0-7 0,0 0 0,0 0 0,0-3 0,0-3 0,0-8 0,0-4 0,0-13 0,0-9 0,-2-9 0,-3-11 0,-1 0 0,1 1 0,1-10 0,-1-5 0,-1-3 0,1-3 0,3 0 0,2-3 0,0-3 0,0-8 0,0 3 0,0-2 0,0 0 0,0 2 0,2-3 0,3 12 0,3 7 0,4 4 0,1-3 0,7 8 0,0 3 0,0 8 0,2-1 0,3 10 0,4 1 0,2 3 0,0 4 0,5 5 0,-5 6 0,-2 5 0,7 2 0,-5 2 0,0 3 0,-4 1 0,0 8 0,-5-6 0,-4 4 0,0 3 0,-9-4 0,-1 2 0,-1 1 0,0-3 0,-3 4 0,-8-6 0,-5 0 0,-2 0 0,-5 7 0,-11-3 0,-4 2 0,0-1 0,-5 1 0,7-6 0,-2 0 0,-4 0 0,3-2 0,-1-7 0,2-1 0,6 1 0,-8-6 0,13-1 0,4-8 0,7-5 0,9-12 0</inkml:trace>
  <inkml:trace contextRef="#ctx0" brushRef="#br0" timeOffset="482">1484 1020 12287,'-11'-9'0,"-7"7"0,5-5 0,2-2 0,-2 0 0,-3-2 0,5 7 0,-3-3 0,8 5 0,-8 2 0,8 2 0,-5 5 0,2 6 0,4 5 0,3 4 0,0 2 0,-3 5 0,-1 2 0,-1-4 0,7 4 0,0 0 0,0 0 0,0-4 0,0 4 0,0-2 0,0-5 0,2-2 0,5-2 0,4-2 0,9-4 0,0-14 0,0-14 0,0-4 0,0-2 0,0-6 0,0-3 0,0-2 0,0-5 0,-6 5 0,-3 0 0,0 0 0,0 0 0,-6 7 0,1-3 0,-1 7 0,2 7 0,-5-5 0,4 4 0,-3 6 0,-3 8 0,0 15 0,0 10 0,0-3 0,0 7 0,0-3 0,0 1 0,0 2 0,0-5 0,0 3 0,0-3 0,2 1 0,2-1 0,5 3 0,2-3 0,-6-2 0,22-10 0,-5-4 0</inkml:trace>
  <inkml:trace contextRef="#ctx0" brushRef="#br0" timeOffset="949">2026 1080 12287,'-18'-14'0,"5"1"0,-5 9 0,5-3 0,4 2 0,2-1 0,5 1 0,2-8 0,0 6 0,0-6 0,6 0 0,1-7 0,9 9 0,-16-5 0,2 12 0,-7 6 0,-10 0 0,4 11 0,-3 3 0,1 2 0,0 2 0,-7 0 0,2 0 0,4 0 0,3 4 0,7 1 0,-3-3 0,3 2 0,1-6 0,3-5 0,3 3 0,3 2 0,-1-1 0,8-1 0,5-5 0,6-2 0,-1 4 0,3-4 0,-3 0 0,-3 0 0,0 0 0,0-5 0,0 3 0,0-3 0,0 5 0,-2 0 0,-5 2 0,-4-4 0,-9 6 0,-2 0 0,-5 7 0,-6-2 0,-5-4 0,-2 1 0,0-6 0,0 0 0,0 0 0,0 4 0,0-6 0,0-3 0,-9-11 0,-2-4 0</inkml:trace>
  <inkml:trace contextRef="#ctx0" brushRef="#br0" timeOffset="1432">2447 480 12287,'-20'0'0,"0"0"0,0 0 0,2 2 0,5 5 0,4 6 0,9 12 0,0 1 0,0 10 0,0-3 0,2 5 0,5 2 0,4 7 0,7 1 0,-3 1 0,-1 0 0,-3 4 0,4-4 0,-3 0 0,-3 0 0,-3-5 0,-4-8 0,3-5 0,2-2 0,-1-2 0,-6-7 0,0 0 0,-2-9 0,-5-5 0,5-6 0,-5-6 0,5-8 0,-4-3 0,-1-3 0,2 0 0,3 0 0,2-7 0,0 0 0,0 3 0,0 2 0,2-3 0,3 1 0,4 4 0,2 2 0,2-4 0,5 8 0,-2-1 0,-3 2 0,0-3 0,7 7 0,1 0 0,-1 0 0,6 3 0,1 6 0,-2 0 0,-3 0 0,-2 9 0,2 4 0,1 5 0,-3 2 0,2 0 0,-13 0 0,0 2 0,0 5 0,-3-5 0,-6 7 0,-2-3 0,-5 1 0,-4 6 0,-9-4 0,0 0 0,0 0 0,0-3 0,0-6 0,0-2 0,0-4 0,0 3 0,0-6 0</inkml:trace>
  <inkml:trace contextRef="#ctx0" brushRef="#br0" timeOffset="1832">3249 980 12287,'-31'-11'0,"4"4"0,5 5 0,2 2 0,0 0 0,0 2 0,0 5 0,9-3 0,4 9 0,5 5 0,2 7 0,0-3 0,0 7 0,0 0 0,0 4 0,0 2 0,2 1 0,3-3 0,1 3 0,10-7 0,-5-1 0,2-1 0,1 0 0,-1-1 0,7-8 0,0-4 0,-6-6 0,-1-8 0,3-2 0,1-4 0,3-6 0,1-10 0,-1-2 0,0-3 0,-3-8 0,-1 1 0,-5-3 0,-2-3 0,5-7 0,-8 0 0,-1 3 0,-3 2 0,-2 4 0,0 2 0,-2 5 0,-5 2 0,-4 5 0,-11 11 0,-3 6 0,-2 5 0,-2 4 0,5 7 0,-5 9 0,-2 6 0,6 9 0,-2-4 0,7 2 0,7 5 0,-5 2 0,7 2 0</inkml:trace>
  <inkml:trace contextRef="#ctx0" brushRef="#br0" timeOffset="2515">3871 960 12287,'-20'-9'0,"0"7"0,0-5 0,0 5 0,0 2 0,0 0 0,0 2 0,2 5 0,5 6 0,-5 7 0,7 4 0,-3 5 0,1 2 0,2 3 0,-3 6 0,8-3 0,3-3 0,3 8 0,0-7 0,0 1 0,0 2 0,3-9 0,3-1 0,8-3 0,4-5 0,2 2 0,0-13 0,0 0 0,0 0 0,0-5 0,2-8 0,0-7 0,-2-7 0,12 0 0,-12-15 0,2-3 0,0-2 0,-2-2 0,-2 1 0,-2-1 0,-3 0 0,-2-7 0,3-2 0,-8 2 0,-3 5 0,-3 0 0,0 15 0,0 3 0,0 2 0,-3 4 0,-3 5 0,-8 6 0,3 5 0,0 4 0,2 5 0,5 6 0,-5 5 0,2 4 0,3 2 0,1 3 0,3 6 0,0-4 0,0 0 0,0 0 0,0 6 0,0-3 0,0-1 0,0-5 0,0 3 0,3-2 0,1-3 0,3-2 0,8-4 0,-1-4 0,4 3 0,2-6 0</inkml:trace>
  <inkml:trace contextRef="#ctx0" brushRef="#br0" timeOffset="2865">4232 1000 12287,'-11'2'0,"4"5"0,5 4 0,2 9 0,0 0 0,0 0 0,0 2 0,0 2 0,0 3 0,0-3 0,2 3 0,3-3 0,2-1 0,-3 1 0,-2 1 0,-2-6 0,0 1 0,-2-11 0,-5-9 0,5-9 0,-5-13 0,5-2 0,2-3 0,0-6 0,0 4 0,0-2 0,0-5 0,7 1 0,2-1 0,2 5 0,5 2 0,-5 3 0,2 3 0,3 1 0,1 2 0,1-4 0,-2 13 0,-3 0 0,3 4 0,2 5 0,2 2 0,0 0 0,-7 11 0,1 7 0,1 6 0,-6 12 0,0-5 0</inkml:trace>
  <inkml:trace contextRef="#ctx0" brushRef="#br0" timeOffset="3915">5115 1020 12287,'-14'-3'0,"1"-3"0,6 4 0,-6-5 0,-3 5 0,5 2 0,-2 0 0,-3 0 0,5 0 0,-2 2 0,-3 5 0,-2 4 0,0 9 0,5 0 0,-5 2 0,7 2 0,-2 5 0,-1 2 0,8-4 0,-5 4 0,2 0 0,4 0 0,3 0 0,2 3 0,0-8 0,0-4 0,0 5 0,2-2 0,5-8 0,-3 1 0,10-11 0,1-3 0,3-2 0,2-10 0,0-8 0,0-8 0,0-10 0,0-1 0,0-3 0,1 0 0,-1-4 0,0-5 0,-3 3 0,-1-5 0,-3-2 0,-8-2 0,4-7 0,-3-2 0,1-5 0,0 0 0,-7-2 0,0 12 0,0 6 0,0 6 0,-2 12 0,-5 6 0,2 14 0,-8 6 0,9 14 0,-3 6 0,5 5 0,2 2 0,0 9 0,0 4 0,2 5 0,5 2 0,-5 9 0,5 2 0,-5 2 0,-2 0 0,6-1 0,1 3 0,-2-4 0,-3-2 0,0 4 0,3-4 0,1-2 0,-1-5 0,-3 11 0,7-28 0,2 12 0</inkml:trace>
  <inkml:trace contextRef="#ctx0" brushRef="#br0" timeOffset="4864">0 2219 12287,'0'-11'0,"2"-5"0,5 10 0,11-1 0,11 7 0,4 0 0,10 0 0,-1 0 0,11 0 0,3 0 0,2 0 0,11 0 0,5 2 0,4 3 0,2 1 0,7 8 0,2-5 0,2-1 0,5 1 0,-45-2 0,1 0 0,0-3 0,1-2 0,-2 1 0,0-1-30,1-1 1,1 0-1,5 2 1,2 1 0,-2 0-1,0 0 1,-1 1-1,-1-1 30,0 1 0,0-1 0,1 1 0,0-1 0,-3-1 0,1 1 0,-1 1 0,1 1 0,-1-1 0,1 1 0,2 3 0,0 0 0,-2-2 0,-1-1 0,0 2 0,-1 0 0,-2-2 0,0 1 0,8 1 0,1 0 0,-6-5 0,1 0 0,0 0 0,-1-1 0,-2-1 0,1 0 0,2-1 0,-1 0 0,44-2 0,-48-1 0,0-1 0,2-2 0,1-1 0,1-2 0,-1 0 0,-3-1 0,-2 0 0,41-10 0,-2 0 0,2 0 0,-6-2 0,-10-1 0,-8 4 0,4-6 0,-13 14 0,-1-2 0,3-1 0,-6 10 0,1-3 0,1 5 0,-3 2 0,7 0 0,-5 0 0,5 0 0,2 0 0,7 0 0,2 0 0,0 0 0,0 0 0,5-7 0,-7 1 0,-3 1 0,-1 3 0,-3 0 0,-2-3 0,-2-1 59,-3 1 0,-4 3 0,2 2 0,-6 0-59,0 0 0,-1 0 0,-4 0 0,-2 0 0,-4 0 0,1 0 0,-8 0 0,-2 0 0,-3 0 0,-2 0 0,0 0 0,0 0 0,-9 0 0,-4 0 0,-14 0 0,-6 0 0,-5 0 0,-2 0 0,0-9 0,0-2 0</inkml:trace>
  <inkml:trace contextRef="#ctx0" brushRef="#br0" timeOffset="5232">6077 0 12287,'-20'0'0,"7"0"0,0 0 0,6 0 0,-4 3 0,2 3 0,2 12 0,7 13 0,0 5 0,0 6 0,2 20 0,5 7 0,7 11 0,3 6 0,-7-36 0,0 0 0,10 46 0,-2-1 0,-4 3 0,4-5 0,-5-4 0,2-11 0,-1-7 0,-5-4 0,-7-7 0,2-3 0,3-3 0,0 8 0,-7-7 0,0-1 0,0-3 0,0 2 0,0-4 0,0-3 0,0-3 0,0 1 0,0-11 0,0 5 0,0 2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9:03.8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121 421 12287,'-14'0'0,"1"0"0,-3 0 0,5 0 0,-2 0 0,0-9 0,-7 7 0,8-7 0,3 7 0,12-3 0,3-2 0,-1 1 0,8 6 0,3 0 0,-1-3 0,3-1 0,0-3 0,4 3 0,5 2 0,0 2 0,6 0 0,5 0 0,9-7 0,2 0 0,4 3 0,10 2 0,4 2 0,11-3 0,0-1 0,4-3 0,10-6 0,-3 6 0,0 0 0,0-1 0,2 3 0,-4-6 0,0 2 0,5 5 0,3-5 0,-10 2 0,-5 3 0,-2 1 0,9 3 0,-9 0 0,-2 0 0,-5 0 0,14 0 0,-16 0 0,5 0 0,4 0 0,-5 0 0,-2 0 0,-6 3 0,0 3 0,4-4 0,-5 5 0,-3-5 0,-3-2 0,8 0 0,-8 0 0,3 0 0,3 0 0,7 0 0,1 0 0,1 0 0,3 0 0,7-9 0,-8-4 0,3-3 0,-4 3 0,13-3 0,-18 8 0,0-4 0,-4-3 0,4 6 0,-16 3 0,-4 4 0,-4 2 0,2 0 0,-1 0 0,-3 2 0,-8 4 0,3-4 0,-4 7 0,1-2 0,-1-1 0,1 8 0,-6-5 0,0 0 0,0 0 0,5 4 0,-5-6 0,0-3 0,0-2 0,4-2 0,-4 0 0,0 0 0,0 0 0,4 0 0,-4 0 0,0 0 0,0 0 0,7-6 0,-5-1 0,3 0 0,-1-2 0,-8 7 0,4-5 0,-3 3 0,1-3 0,0 5 0,-5-5 0,5 5 0,2-5 0,4-1 0,-6-4 0,-5 8 0,-2-4 0,0 1 0,0 1 0,0-3 0,1 4 0,1-4 0,5-2 0,2 5 0,6-8 0,-1 1 0,1 2 0,1-1 0,0 8 0,-5-3 0,-2 3 0,4-1 0,-6 1 0,-3-3 0,-1 3 0,3 2 0,1 2 0,-2 0 0,-3 2 0,-2 5 0,-9-3 0,-4 9 0,4-8 0,-9 6 0,7-7 0,0 3 0,-4 0 0,8-7 0,-2 2 0,5 2 0,-3 3 0,-6 0 0,6-7 0,-6 0 0,6 0 0,-8 2 0,4 3 0,-1 1 0,-3 1 0,8-7 0,-6 0 0,6 0 0,3 0 0,-5 7 0,2-1 0,1 1 0,6-7 0,-9 0 0,7 9 0,-16-5 0,5 9 0,-5 2 0,-2-4 0,0 3 0,-2 4 0,-5 6 0,3-2 0,-8 7 0,1 0 0,0 5 0,4 4 0,-4 2 0,0 1 0,0 6 0,0-2 0,-5 8 0,5 0 0,2-1 0,0 5 0,5-4 0,-3 5 0,3 2 0,-5 7 0,2 1 0,3 4 0,1 3 0,3 3 0,0 2 0,0-2 0,0-5 0,0 9 0,0-4 0,0 0 0,0 0 0,3 1 0,1-10 0,3-2 0,-3-5 0,5 15 0,0-8 0,0 3 0,0-1 0,4 10 0,-4 2 0,0 6 0,0 6 0,7 1 0,-5-1 0,2-6 0,1-7 0,-10 9 0,5-8 0,-2 0 0,-1 0 0,1 15 0,-7-5 0,0-43 0,0 2 0,0 4 0,0 0 0,-3-2 0,-1 0 0,-5 44 0,0-5 0,1-4 0,-6 9 0,5-16 0,0 4 0,0 3 0,3-39 0,-1 0 0,0 47 0,1 2 0,-3-1 0,8-46 0,0-1 0,-8 41 0,2-8 0,0-4 0,1 0 0,6-11 0,0-2 0,0-5 0,0 6 0,0-8 0,0 5 0,0 6 0,0 6 0,0-8 0,-3-2 0,-3-4 0,3 5 0,-3-12 0,4-3 0,2-2 0,0 1 0,0-10 0,0-7 0,0-4 0,0 2 0,0-4 0,0 2 0,0 5 0,6 0 0,1-1 0,-3-5 0,-1-1 0,-3-2 0,0-7 0,0 0 0,0 7 0,0 0 0,0 0 0,0-7 0,0 0 0,0-9 0,0-2 0,0-9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29:14.3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 1959 12287,'-11'2'0,"4"5"0,3-5 0,-1 7 0,-2 0 0,1-5 0,6 9 0,0-6 0,0 6 0,0-6 0,0 6 0,2-8 0,5 2 0,-3-5 0,9-2 0,3 0 0,2 0 0,2 0 0,2 0 0,5 0 0,-3 0 0,8 0 0,-1-2 0,0-5 0,9 5 0,9-7 0,0 2 0,0 0 0,14-1 0,-1 1 0,5-4 0,2 0 0,5-7 0,-5 7 0,2-2 0,5-1 0,-5 3 0,3-4 0,-1 1 0,-2-1 0,5 4 0,-7-3 0,0 1 0,0 2 0,3-5 0,-10 10 0,-4 1 0,0 3 0,0-5 0,2 1 0,-2 1 0,-4 3 0,8-5 0,-6 1 0,-1 1 0,3 3 0,7 2 0,4-2 0,2-3 0,5-1 0,2-1 0,5 7 0,-1 0 0,-2 0 0,12 0 0,-12 0 0,2 0 0,1 0 0,4 0 0,2 0 0,0 0 0,0 0 0,-2 0 0,-4 0 0,-1 0 0,-2 0 0,12 0 0,-14 0 0,0 0 0,-3 0 0,-3-7 0,3 1 0,-3 1 0,-3 3 0,-2 2 0,-7 0 0,-2 0 0,-5 0 0,3 0 0,-9 0 0,-3 0 0,-1 0 0,1 0 0,-1 0 0,-8 0 0,-3 0 0,1 7 0,-6-1 0,-3-1 0,-2-3 0,-1 0 0,-1 3 0,0 1 0,0 1 0,0-7 0,0 0 0,0 0 0,0 0 0,0 0 0,7 0 0,-1 0 0,-1 0 0,-3 0 0,5 0 0,2 0 0,0 0 0,0 0 0,4 7 0,-4-1 0,0-1 0,0-3 0,5 0 0,-5 3 0,0 1 0,0-1 0,-3-1 0,-3 1 0,3 1 0,-3 3 0,3-4 0,-3 1 0,-3-1 0,0-3 0,0-2 0,0 0 0,0 0 0,0 0 0,0 0 0,0 0 0,0-2 0,0-3 0,0-1 0,-9-10 0,7 5 0,-7-9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36:49.88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2391 412 12287,'-8'-39'0,"-3"6"0,-7 3 0,5 2 0,-11 2 0,5 6 0,-3 0 0,0 7 0,3 2 0,-1 3 0,1-1 0,-3 5 0,-4-3 0,-7 3 0,-4 2 0,-2 4 0,-3 4 0,-3 7 0,-5 5 0,-11 3 0,0 3 0,2 3 0,-17 14 0,10-2 0,-1 3 0,-3-1 0,5 5 0,-5 2 0,9-1 0,4 1 0,-4 0 0,9-4 0,-2 2 0,1-3 0,1 3 0,9-5 0,3-4 0,3 0 0,-8-2 0,10 0 0,2-5 0,3-1 0,-3 6 0,5-3 0,-1 3 0,1-2 0,-11 2 0,4-5 0,2 3 0,3 2 0,-3 6 0,7-8 0,2 1 0,2-1 0,3 2 0,-1-7 0,3 1 0,4-1 0,-3-2 0,8-4 0,-3 2 0,-4 2 0,4 7 0,0-5 0,0 0 0,0 0 0,0 5 0,-4-5 0,4 3 0,2 4 0,-6 2 0,4 2 0,-2 0 0,0 0 0,2-2 0,-2-2 0,7-4 0,3-3 0,3 5 0,0-5 0,0 0 0,0 1 0,0-3 0,3-4 0,1 2 0,3 2 0,8 2 0,-4-4 0,2 2 0,0-2 0,0 4 0,6 1 0,-1-1 0,-5 0 0,4 5 0,-4-7 0,5 0 0,1 2 0,5-6 0,0 4 0,-2-4 0,2-2 0,0 6 0,-2 0 0,2-2 0,2-2 0,7-3 0,-5 1 0,2 0 0,5-1 0,2 1 0,2-1 0,1-1 0,-1-5 0,2 4 0,3-4 0,1 3 0,-1-3 0,2 2 0,-3-6 0,1-1 0,6 1 0,-4 6 0,2-4 0,-3 0 0,1-4 0,8 1 0,-1-1 0,1-3 0,-2-2 0,3-2 0,-5 0 0,4 0 0,7 0 0,0 0 0,-6 0 0,-3-2 0,2-4 0,1 3 0,-1-3 0,-4 4 0,-2 2 0,-2 0 0,-7 0 0,1 0 0,-1 0 0,-2 0 0,-2 0 0,-5 0 0,-2 0 0,5 6 0,-5 1 0,3-1 0,4 3 0,0-7 0,2 7 0,0-3 0,4 1 0,2 0 0,-1-5 0,-1 2 0,-2 3 0,12-1 0,-10-6 0,5 0 0,2 0 0,2 0 0,-7 0 0,-1 0 0,1 0 0,1 2 0,-5 3 0,0 1 0,0-1 0,0-3 0,1-2 0,-3 0 0,-5 0 0,10 0 0,-5 0 0,2 0 0,4 0 0,1-2 0,-3-3 0,3-1 0,2 1 0,8-3 0,-4 1 0,2 1 0,1-3 0,-3 7 0,4-7 0,-4 2 0,-2 1 0,0-1 0,-4 5 0,1-2 0,-1-3 0,4-1 0,-2 3 0,-1-4 0,3-1 0,0 3 0,7-6 0,-5 0 0,-2 2 0,4-6 0,-4 4 0,0-3 0,0 3 0,6-4 0,-4 4 0,0-5 0,-4-1 0,2-1 0,0 1 0,0-1 0,0 0 0,-3 1 0,-3-1 0,-1 1 0,-2-1 0,9-6 0,-11-3 0,0-1 0,0-5 0,9 0 0,-9-2 0,2 2 0,5 1 0,-3-8 0,-6 10 0,-5-5 0,-1-3 0,3 1 0,-5 0 0,-6 0 0,-5 0 0,1-1 0,-6 1 0,2-2 0,0-5 0,-6 5 0,3-7 0,-1 2 0,-5 0 0,1-6 0,-1 4 0,3 0 0,-3 0 0,-2-2 0,-4 7 0,-2 1 0,-3-1 0,-8-1 0,2 5 0,-5 0 0,-1 0 0,-1-1 0,-2 1 0,-1 0 0,-4 0 0,-5-7 0,3-2 0,-1 0 0,-5 0 0,5-4 0,-3 4 0,-2 0 0,-2 0 0,-2 3 0,0 5 0,-1 1 0,1 0 0,-6 0 0,-3 0 0,0 2 0,0 4 0,0-2 0,2 7 0,-4 0 0,0-1 0,-7-3 0,5 3 0,-2 1 0,1 0 0,-8-5 0,7 5 0,0-1 0,-3 1 0,0 2 0,-1 4 0,1 0 0,5 3 0,-11-5 0,2 11 0,-5-3 0,-1 3 0,-5-2 0,4 6 0,1 1 0,-1-1 0,-4-4 0,3 6 0,-1 3 0,3 2 0,-16-5 0,15-1 0,-1-1 0,-1 0 0,-2 3 0,2 6 0,-1 0 0,-3 0 0,-14 0 0,8 0 0,-3 2 0,3 4 0,-14 5 0,9 11 0,-2 2 0,-5 2 0,42-7 0,0 1 0,-41 17 0,1 5 0,45-18 0,-1 2 0,-2 0 0,0 2 0,5 1 0,1 1 0,-38 27 0,6-5 0,10 2 0,17-10 0,10-7 0,6-9 0,14-6 0,25-2 0,14-1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36:58.65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4763 451 12287,'-20'-13'0,"0"0"0,1 0 0,1-6 0,5-1 0,-2 0 0,9 1 0,1-1 0,-4 1 0,1-1 0,-1 0 0,0 1 0,1-1 0,1 1 0,-4-1 0,0 0 0,-6 3 0,4 2 0,-2 2 0,1-3 0,-9 1 0,1 0 0,-4 4 0,-3 2 0,-6-4 0,1 7 0,-8 1 0,-3 3 0,-10 0 0,3-2 0,-3-3 0,3 3 0,-5 2 0,5 2 0,-4 0 0,-3 0 0,2 0 0,1 0 0,1 0 0,1 0 0,-14 0 0,7 0 0,-4 2 0,-3 4 0,-3-4 0,1 7 0,-2 0 0,-2 4 0,-7-2 0,10 2 0,-4 0 0,4-2 0,-6 6 0,6-4 0,-4 5 0,4 1 0,-3 1 0,6 0 0,-2-1 0,-4 1 0,5-1 0,-3 3 0,0 2 0,2 2 0,-10 2 0,6-1 0,0 5 0,-3 5 0,-3 3 0,-3 1 0,2 5 0,-1 6 0,-1-2 0,2 2 0,1 0 0,1-1 0,36-24 0,-1 0 0,-28 19 0,5-3 0,4-1 0,6 1 0,3-1 0,4-5 0,2 0 0,4-3 0,7 3 0,2-2 0,1 0 0,-6 13 0,12-9 0,0 3 0,-1-1 0,3 5 0,7 2 0,-1 0 0,0-1 0,1 8 0,1-3 0,5 3 0,7-3 0,-3 5 0,3-7 0,1 2 0,3 0 0,2-2 0,2 5 0,3-5 0,1-2 0,9 4 0,-2-6 0,5-3 0,1-1 0,1 3 0,2 1 0,2-2 0,2-3 0,7-4 0,-5 0 0,2 0 0,5 4 0,2-4 0,5-4 0,-1 0 0,-2-3 0,11 7 0,-8-6 0,3-1 0,3-4 0,5 0 0,-6-4 0,4-4 0,3-1 0,3 1 0,6 1 0,2-1 0,0-5 0,18 4 0,-15-6 0,4 2 0,4 0 0,4-6 0,3 3 0,-2-1 0,1-4 0,8-3 0,-1-2 0,2 0 0,3 0 0,-41-1 0,1 0 0,44-6 0,-47 1 0,0-1 0,2-1 0,1-1 0,-2-1 0,0 0 0,3-1 0,-1 0 0,-2-1 0,-1-2 0,0-2 0,0-1 0,3 0 0,1 0 0,-1-1 0,1 1 0,-1 1 0,1 1 0,-2 1 0,0 0 0,5-3 0,0 1 0,-9 3 0,0 0 0,0 1 0,0 0 0,44-10 0,5 5 0,-8 2 0,-5 2 0,-1-3 0,12-1 0,-2-3 0,-5 3 0,-6 4 0,11-11 0,-9 4 0,2-4 0,4-4 0,5 4 0,-9-9 0,0 1 0,0 1 0,5-4 0,-5 7 0,-2 0 0,-5 0 0,1-5 0,-14 5 0,-1-1 0,-5 1 0,4-5 0,-15 5 0,-4 0 0,0-1 0,-3-12 0,-4 2 0,-2-3 0,-4 1 0,8-5 0,-6-4 0,-2-2 0,-3-3 0,1-10 0,-9 11 0,-5 1 0,0 3 0,-8-4 0,0 2 0,-3-3 0,1 3 0,-3-9 0,-8 4 0,-5 1 0,-2-1 0,-4-8 0,-11 8 0,-5-2 0,1-4 0,-14-6 0,3 1 0,-5 3 0,-2 4 0,-6-9 0,0 11 0,-7-2 0,-5 0 0,-12 7 0,-1 4 0,-3 8 0,-8 5 0,39 14 0,-2 1 0,3 3 0,0 3 0,-2-1 0,-1 1 0,0 0 0,-1 2 0,-1 1 0,-1 2 0,3 2 0,0 2 0,-1 2 0,1 0 0,0 0 0,-1 1 0,3 0 0,0 1 0,-45 3 0,5 0 0,4 0 0,35 1 0,1 1 0,-34 6 0,3 10 0,5 6 0,5 4 0,9-2 0,2 7 0,-2 4 0,0 11 0,4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1:37:11.329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4194 216 12287,'-26'-9'0,"0"-4"0,-7-4 0,7-3 0,0 7 0,6 0 0,1 6 0,-1-3 0,1-1 0,-1 0 0,-2 4 0,-2-4 0,-2 3 0,0-5 0,4 6 0,-2 1 0,-2-3 0,-7 7 0,5-5 0,-2 3 0,-5-3 0,-2 5 0,-5-4 0,-1 3 0,-3 3 0,-4 0 0,7 0 0,1 0 0,-1 0 0,-10 7 0,1 2 0,-2-1 0,1 1 0,-8 6 0,5-2 0,-3 5 0,-4 1 0,-13 3 0,2 2 0,0 4 0,-3 3 0,1-5 0,-5 4 0,3-1 0,6-5 0,-4-2 0,19-3 0,-1 1 0,-6-1 0,-3-1 0,6-3 0,4-2 0,1 2 0,-1 1 0,-4-1 0,0-2 0,2 2 0,-15 3 0,11 3 0,-2 3 0,-7 2 0,7 7 0,-1-5 0,5 1 0,3-1 0,-1 5 0,0-5 0,2 0 0,5 1 0,4 3 0,9-6 0,0-2 0,0-2 0,-1 4 0,1 3 0,2-3 0,5-5 0,-3 12 0,6-7 0,1 7 0,0 0 0,-5 4 0,5-5 0,-1 5 0,1 2 0,2 1 0,6-1 0,1 0 0,-1 0 0,1 0 0,-1 1 0,3-3 0,4-5 0,-3 3 0,8-7 0,-1 3 0,0 4 0,3 0 0,6 0 0,-3-5 0,-3-2 0,4 7 0,-5 0 0,5 4 0,2 0 0,0 11 0,0-8 0,0 4 0,0 1 0,0 6 0,0-8 0,0-1 0,0-3 0,7 5 0,1 0 0,1-5 0,0-6 0,6 0 0,-2-7 0,4 1 0,3-1 0,0 5 0,1-5 0,3 0 0,2 0 0,3 5 0,-5-5 0,4 1 0,3-1 0,-1 5 0,5-5 0,-2 0 0,1 1 0,3 3 0,5-3 0,1 1 0,3 5 0,6-5 0,-4 1 0,2-3 0,5-4 0,1-2 0,5-2 0,2-1 0,3 1 0,6-7 0,-3-2 0,3-3 0,2-3 0,13-3 0,-8-2 0,1 0 0,1 0 0,2 0 0,-1 2 0,-1 2 0,2 3 0,-1 0 0,-1-7 0,2 0 0,2 0 0,8 0 0,-1 0 0,4-3 0,2-3 0,-3 1 0,1-5 0,0-1 0,-46 5 0,0 1 0,1-1 0,-2-1 0,47-13 0,-2 1 0,0-1 0,-41 10 0,0 0 0,-4 0 0,0-1 0,1-1 0,0 0 0,1-1 0,-1-1 0,0 1 0,0 0 0,-1 2 0,0 1 0,42-14 0,1-3 0,-3 1 0,-8 7 0,1 1 0,3 5 0,7-9 0,-5 5 0,0-3 0,0-3 0,4-1 0,-1 2 0,1-2 0,3-2 0,-1-7 0,-8 3 0,5-3 0,-1-2 0,-42 14 0,0 1 0,40-13 0,-2-4 0,-5-2 0,1-7 0,-16 0 0,-2 1 0,-2-3 0,-9 6 0,-1-6 0,-4 3 0,-3-1 0,-3-6 0,-1 6 0,-3 2 0,-5 3 0,-3-3 0,-10 1 0,1 4 0,-1 2 0,-1-11 0,-5 6 0,-4-1 0,-1 1 0,-6-14 0,5 8 0,-5-4 0,-2-5 0,-2 0 0,-5-4 0,-6 1 0,-4 1 0,-9-11 0,-2 11 0,-3-2 0,-4 0 0,-4 2 0,-5 3 0,-3 4 0,-4 6 0,-5 0 0,-7 3 0,0 1 0,-7-1 0,-4-1 0,-7 5 0,1 0 0,1 0 0,31 19 0,-2 0 0,-41-19 0,42 19 0,0 1 0,-1-1 0,0 1 0,-1 3 0,-1 1 0,1 2 0,0 0 0,1 3 0,0 1 0,-1 1 0,-1 2 0,-5 1 0,-1 2 0,0 2 0,1 2 0,-1-1 0,0 2-46,1 1 1,-1 0 0,-6 3 0,-1 2 0,5 3 0,1 4 0,0 0 0,0 2 45,-1 2 0,0-1 0,-3 2 0,0 0 0,8-1 0,1 1 0,2-1 0,2 1 0,1-1 0,0 1 0,-4 2 0,1 2 0,5 0 0,0 0 0,2 0 0,1 0 0,-39 24 0,5 2 0,15-2 0,0 4 0,-3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5:45.1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20 981 12287,'0'-40'0,"0"3"0,-2 5 0,-3 6 0,-1 4 0,-1 2 0,7 1 0,0-1 0,3 0 0,3 1 0,-4 6 0,5 0 0,-5 8 0,-2-3 0,0 16 0,2 3 0,2 5 0,3 3 0,0-1 0,-5 14 0,2 3 0,3 2 0,-1 11 0,-6 6 0,2 7 0,5 5 0,-5 10 0,5 2 0,-5 9 0,-2 3 0,0-39 0,0 0 0,2 47 0,0-48 0,0 0 0,1 0 0,1 0 0,0 2 0,1-1 0,-2-1 0,0 0 0,8 44 0,0-5 0,6-4 0,-4-7 0,5-2 0,1-4 0,1 4 0,0-15 0,-1 5 0,1-5 0,-3-5 0,-2-1 0,-4-3 0,-2 2 0,-2 1 0,-7-1 0,0-4 0,0-2 0,-3 5 0,-1-5 0,-5-1 0,-2 1 0,7-4 0,-3-9 0,5-3 0,2 3 0,0-6 0,0-3 0,0-5 0,0-1 0,0 0 0,0-1 0,0 1 0,0-1 0,2-1 0,5-5 0,-5-4 0,16-9 0,-14 0 0,9 0 0,-2-3 0,4-1 0,-2-5 0,2-1 0,3 3 0,4-6 0,2-2 0,2-3 0,9 1 0,-3-1 0,7 1 0,7-5 0,2-2 0,9 5 0,-3-1 0,1 0 0,19-6 0,-5 0 0,8 2 0,5 2 0,8 3 0,-1-1 0,5 3 0,-45 10 0,2 1 0,3 0 0,1 1 0,-2 2 0,0 2 0,1-3 0,-1 1-30,0 1 1,1 0 0,4 0 0,1 1 0,-2 2 0,0 1 0,-1 0 0,1 0 29,0 1 0,1 1 0,-1 2 0,-1 1 0,2-4 0,0 0 0,-2 0 0,1-1 0,-1-1 0,1 0 0,3-1 0,0 0 0,-3 0 0,-1 0 0,3 0 0,0 0 0,-1 0 0,1 0 0,7 0 0,-1 0 0,-5 0 0,0 0 0,0 0 0,0 0 0,3 0 0,0 0 0,-1-3 0,0-1 0,-4 1 0,0 0 0,-3 0 0,1 1 0,-3 1 0,0 0 0,8 1 0,0 0 0,-7 0 0,-1 0 0,0 0 0,1 0 0,-3 0 0,0 0 0,3 0 0,-1 0 0,40 0 0,1 2 0,2 5 0,-3-5 0,3 5 0,-4-5 0,-5-2 0,-36 0 0,0 0 0,36 0 0,0 0 0,-4 0 0,4-7 0,-13 1 0,-2 1 0,-2 3 0,-1 0 0,-5-2 0,-6-3 0,-1 3 0,2 1 0,-11 1 0,-2-2 0,-5-3 0,0 1 0,-12 6 0,-1-2 0,0-5 0,-2 5 0,-6-5 0,0 5 0,-1 2 0,1 0 0,-1 0 0,1 0 0,-7 0 0,0 0 233,2 0-233,-6 0 0,0 0 0,-27 0 0,-3 0 0</inkml:trace>
  <inkml:trace contextRef="#ctx0" brushRef="#br0" timeOffset="1551">275 824 12287,'-20'-18'0,"3"3"0,4 2 0,-3 7 0,10-7 0,1 8 0,12-1 0,6 3 0,5 3 0,3 0 0,5 0 0,7 0 0,13 7 0,8 0 0,9-3 0,9-2 0,7-2 0,10 0 0,-40 0 0,2 0 0,3 0 0,1 0 0,11 0 0,1 0 0,-3 0 0,0 0 0,3 0 0,-1 0-63,1 0 1,1 0 0,3 0 0,0 0-1,-6 0 1,0 0 0,1 0 0,-1 0 62,3 0 0,1 0 0,0-1 0,-1 0 0,1-2 0,0-1 0,-1-1 0,1-1 0,0 2 0,1-2 0,9-6 0,1 0 0,-7 2 0,0 0 0,2-1 0,0 0 0,2 0 0,1 0 0,0 0 0,1-1 0,0-1 0,1 2 0,-3 0 0,0 2 0,2 0 0,-1 1 0,0-3 0,-1 2 0,-7 5 0,-1 1 0,1 0 0,-1 0 0,0-2 0,0 1 0,4 3 0,0 0 0,-8-2 0,0-1 0,-1 3 0,-2 0 0,0 1 0,-2 0 0,1 0 0,0 0 0,0 0 0,0 0 0,-1 0 0,0 0 0,1 0 0,0 0 0,0 0 0,0 0 0,-2 0 0,0 0 0,-1 0 0,-1-2-19,-1-1 1,-1 0 0,2 1 0,-1-1 0,-3-3 0,-1-1 0,-2 0 0,0-1 18,44-10 0,4 1 0,-7 0 0,-2-1 0,3-4 0,-3-2 0,-10 5 0,-5-1 0,-9 1 0,5-1 0,-18 0 0,-6 3 0,-9 4 0,-3-4 0,-7 4 0,-3-3 0,-3 3 0,-8-4 0,0 4 0,3-3 0,1 3 0,0-4 0,-1 6 0,-3-2 163,2 0 1,0 6 0,1-3-164,-3 1 0,-3 0 152,4 3-152,-6 3 0,-8-5 0,0 10 0,0 4 0,0 12 0,0 8 0,0 0 0,0 2 0,-6 9 0,-1 11 0,3 2 0,2 5 0,-1 19 0,-1 11 0,-5 8 0,-1 5 0,3-45 0,0 1 0,-2 2 0,-1 1 0,0 3 0,0 0 0,0 2 0,1 0 0,0 2 0,0-1 0,1-4 0,1-1 0,1-3 0,1-1 0,1-2 0,-1 1 0,-1 3 0,-1-1 0,1 38 0,1-6 0,3-10 0,2 5 0,0-18 0,0-1 0,0 2 0,0 3 0,2-5 0,3-2 0,1 2 0,7 0 0,-6-6 0,-1-5 0,3-6 0,-7-7 0,5-2 0,-5-2 0,-2-1 0,0-1 0,0-13 0,0-1 0,0 1 0,-6-7 0,-1 0 0,0 0 0,7-2 0,0-2 0,0-9 0,0 0 0,0 8 0,0-3 0,0 8 0,0-7 0,0 7 0,0 3 0,7-5 0,0 2 0,-3 2 0,-2 2 0,-2 3 0,2 0 0,5-1 0,-5-6 0,4 0 0,-3 2 0,-3 3 0,0 2 0,2-3 0,4-4 0,-3 4 0,5-6 0,-8 0 0,0-2 0,0-9 0,0-2 0,0-5 0,0 5 0,0-7 0,-11 9 0,-6 0 0,-9 0 0,-5 0 0,-12 0 0,-16 0 0,-11 0 0,-6 0 0,-15 9 0,-3 4 0,0 4 0,-1 3-397,42-11 1,1 2 0,-39 17 0,43-13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2.754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79 484 12287,'-22'0'0,"4"7"0,18 12 0,0 5 0,0 26 0,0 2 0,0 7 0,0 20 0,0 1 0,0 5 0,0 2 0,0 11 0,-2-4 0,-2-5 0,-3-6 0,1-5 0,4-17 0,-3-6 0,-1-5 0,-1-4 0,7-7 0,0-17 0,0-18 0,2-30 0,5-18 0,4-10 0,8-9 0,1-7 0,0-8 0,8-16 0,-11 44 0,1 0 0,1-5 0,1-1 0,-1-2 0,1 0 0,8-5 0,1 0 0,-4 5 0,0 1 0,2-1 0,2 2 0,2 1 0,2 1 0,-2 5 0,1 3 0,27-22 0,-5 14 0,-8 10 0,8 11 0,-8 20 0,-3 16 0,-3 16 0,-12 12 0,-8 12 0,-5 5 0,-4 2 0,-3 5 0,1 16 0,-5 8 0,3 1 0,-3 1 0,-1 4 0,-6 2 0,-1 0 0,-3 0 0,-8-6 0,2-14 0,-4-12 0,-3-12 0,5-3 0,-5-21 0,14-8 0,-7-24 0,8-15 0,5-22 0,3-3 0,3-1 0,5-16 0,11 5 0,2-9 0,2-5 0,9-6 0,-1-2 0,10-2 0,-19 42 0,2 0 0,2-2 0,1 0 0,2 1 0,1 1 0,2 3 0,0 3 0,-1 1 0,2 1 0,4 0 0,3 2 0,35-22 0,-2 14 0,-8 14 0,6 7 0,-9 18 0,-4 10 0,-9 16 0,-17 8 0,-11 2 0,-11 16 0,-2 0 0,-2 8 0,-5 5 0,-4 6 0,-4 5 0,-5 4 0,-2 7 0,-4 1 0,-9 1 0,-2 2 0,2 0 0,9-37 0,-1 0 0,-14 28 0,-1-2 0,5-6 0,4-12 0,3-8 0,-1-9 0,9-13 0,11-8 0,13-18 0,5-13 0,1-11 0,10-7 0,1-8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3:56:00.4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103 687 12287,'-2'-11'0,"-5"4"0,5 3 0,-5-3 0,5 5 0,2 2 0,2 15 0,3 9 0,1 9 0,7 8 0,-4 12 0,0 10 0,0 4 0,-3 25 0,-6 4 0,0-43 0,0 2 0,0 5 0,0 0 0,0 3 0,0 0 0,-1 0 0,0-1 0,-2 0 0,-1 0-37,-2 2 1,-1 0 0,2 1 0,-1-1-1,1-5 1,0-1 0,-1-1 0,1 0 36,-1-5 0,1 0 0,2 2 0,-1-1 0,-7 38 0,3-2 0,3 3 0,-3-5 0,1-15 0,3-9 0,2-8 0,2-1 0,0-8 0,0-5 0,0-6 0,0-7 0,0-8 0,0-9 0,0-3 0,0-10 0,0-4 0,8-3 0,3-6 72,0 2 1,6 6-1,-1-4 1,5 0-73,6 0 0,14-2 0,2-6 0,10-1 0,8 1 0,24-1 0,6 0 0,-40 10 0,0 1 0,6-1 0,2 0 0,11 0 0,4 1 0,1 0 0,2 0 0,2 1 0,1 1-116,-1 0 0,1 1 0,6 1 0,0-1 0,-2-1 0,0-1 0,3 1 0,2 1 116,5-2 0,2 0 0,-29 3 0,1 0 0,-1 0 0,30-3 0,0-1 0,0 1 0,0 1-101,0-1 1,2 0-1,-23 1 1,2-1-1,-2 2 1,-5 1-1,-2 2 1,1 0-1,-1-2 1,0 1-1,-1 0 101,-1-1 0,0 0 0,0 2 0,3 0 0,0 2 0,-1 0 0,25-2 0,-1 0 0,0 1 0,-1 1 0,2 1 0,-1 0 0,1 1 0,-2 1 0,-10 0 0,-1 0 0,0 1 0,-1 1-65,0-2 0,1 0 1,7-1-1,-2 0 1,-7-1-1,-3 0 1,-3 0-1,-2 0 65,-5 0 0,1 0 0,3 0 0,-1 0 0,-8-1 0,0 0 0,-1-1 0,0 0 0,-1-1 0,-1-1 0,-3-3 0,-3 1 0,33-1 0,-15 3 0,-14 2 0,-4-5 0,-12 1 0,-10 1 255,-6 3 1,-11 2-1,-2-2-255,-2-4 0,-3 3 0,-6-5 0</inkml:trace>
  <inkml:trace contextRef="#ctx0" brushRef="#br0" timeOffset="766">44 530 12287,'-13'0'0,"0"0"0,9 0 0,-9 0 0,13 0 0,0 0 0,19 0 0,9 0 0,7 0 0,15 0 0,9 0 0,11 0 0,6 0 0,-27 0 0,2 0 0,5 0 0,1 0 0,8-1 0,1 0 0,10-2 0,3-1 0,5-1 0,2-1 0,7-3 0,3-1 0,-30 3 0,1 2 0,0-1-113,2 1 1,-1 1 0,2 0 0,10-1 0,1 0 0,0 0 0,-6 2 0,0 0 0,-1 0 0,2 0 0,1 0 0,-1 0 112,0 1 0,0-1 0,1 0 0,2-2 0,1 0 0,0-1 0,0 2 0,0-1 0,0-1 0,0-1 0,1-1 0,-1-1-116,3-1 1,1-1 0,0 0 0,3 0-1,2 1 1,-2 0 0,-1 0 0,-2-1-1,1-1 1,0 1 0,-1 0 0,0-1 115,-2-1 0,-1 1 0,2 0 0,8-1 0,1 1 0,-1 0 0,-8 0 0,-1 1 0,-1 1 0,0 1 0,0 0 0,-1 1 0,-2 0 0,-1 1 0,1 0 0,0 0 0,0 1 0,-1-1 0,-6 1 0,0-1 0,-2 1 0,-1 0 0,-2 0 0,1 0-67,30-1 0,-1 1 0,0 1 0,-2 2 1,-11 2-1,-3 2 0,-2-1 0,-1 0 67,-7 0 0,-1 0 0,4 0 0,-2 0 0,-11 0 0,-3 0 0,-2 0 0,-3 0 0,40 0 0,-21 0 0,-23 0 0,-11 2 0,-6 4 1055,-14-3-1055,-8 5 0,-18-8 740,-4 0 0,2 0-740,-2 0 728,9 0-728,-5 0 0,9 9 0,-2 6 0,-4 7 0,-8 4 0,-3 18 0,-3 4 0,-1 13 0,-5 10 0,-3 14 0,12-37 0,-1 2 0,2 6 0,0 2 0,-2 6 0,1 2 0,-2 6 0,1 2 0,-2 1 0,1 0 0,0 1 0,1 1-75,1-1 0,1 0 1,-1 6-1,1 0 1,5-12-1,1-1 1,1-1-1,0-1 75,0-1 0,1 1 0,2 1 0,1-1 0,-1-12 0,1-1 0,0-4 0,-1 0 0,-5 41 0,7-4 0,-5-19 0,3-5 0,-1-9 0,7 1 0,7-29 0,-1-4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05.8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177 667 12287,'-20'0'0,"1"0"0,-1 0 0,0 0 0,1-2 0,-1-5 0,3 3 0,1-7 0,3 2 0,9 0 0,-2 3 0,3-7 0,3-5 0,3-1 0,3-1 0,7 0 0,13-1 0,7-5 0,6-5 0,7 1 0,4-7 0,9 2 0,0-4 0,-1-1 0,10-3 0,4 10 0,4-2 0,2 3 0,5-3 0,0 9 0,-3 4 0,3 7 0,-9-1 0,-8 10 0,-10 1 0,-10 3 0,-3 2 0,-16 2 0,-4 5 0,-1 6 0,-11-2 0,-4 2 0,-5 2 0,-2-4 0,0 2 0,0 2 0,-2 1 0,-5-1 0,-6-2 0,-4 2 0,-3-4 0,-2 2 0,-4 0 0,-7-2 0,3 4 0,0-6 0,1 2 0,-6-7 0,5 5 0</inkml:trace>
  <inkml:trace contextRef="#ctx0" brushRef="#br0" timeOffset="215">1019 236 12287,'-19'0'0,"6"0"0,0 0 0,-2 0 0,4 0 0,-2 0 0,-3 0 0,-1 0 0,-1 2 0,5 4 0,3 5 0,5 11 0,-1 4 0,1 7 0,-3 6 0,-1 9 0,0 11 0,0 10 0,-6 23 0,9-43 0,-1 2 0,-1 1 0,-1 0 0,-1 2 0,0-1 0,0 0 0,1-1 0,-9 43 0,5-5 0,6-12 0,-1-4 0,1-15 0,3-11 0,2-11 0,4-4 0,4-14 0,7-8 0,5-7 0,2-4 0,-1-2 0,1-4 0,17-14 0,4-10 0</inkml:trace>
  <inkml:trace contextRef="#ctx0" brushRef="#br0" timeOffset="831">1627 236 12287,'-2'-11'0,"-5"6"0,-6 10 0,-11 14 0,-2 16 0,2 9 0,2 8 0,-4 11 0,0 7 0,2 4 0,2 6 0,9 16 0,3-2 0,1-5 0,4-6 0,3 2 0,2-18 0,0-8 0,0-7 0,2-8 0,3-11 0,1-7 0,1-13 0,-7-7 0,0-12 0,0-7 0,0-5 0,0-10 0,0-7 0,2-6 0,5-5 0,1-15 0,8 0 0,-3-2 0,2 2 0,9-7 0,2 14 0,-2 2 0,-2 2 0,4 2 0,2 11 0,0 11 0,1 6 0,3 7 0,-5 17 0,-4 9 0,-1 13 0,-4 11 0,-3 11 0,-4 9 0,-2 6 0,-3 9 0,-6-4 0,0-3 0,0-4 0,7 0 0,-1-13 0,-2-3 0,-1-3 0,3-1 0,3-17 0,2-6 0,2-8 0,6-10 0,1-2 0,0-4 0,6-12 0,4-10 0,3-2 0,2-5 0,10-2 0,-7-5 0,-1-3 0,0-8 0,2 5 0,-13 0 0,-2 3 0,-2-1 0,-12 2 0,-3 10 0,-5 1 0,-11 11 0,-6 3 0,-9 10 0,-8 7 0,-5 13 0,-3 8 0,1 12 0,0 6 0,-5 8 0,3 3 0,6 0 0,5 0 0,6 4 0,9-4 0,4 0 0,2 0 0,11 2 0,13-8 0,12-8 0,12-3 0,9-5 0,10-9 0,3-3 0,5-8 0,3-8 0,12-11 0,2-13 0,2-9 0,0-4 0,-7-1 0,-35 13 0,1-2 0,1-2 0,-1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08.3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194 754 12287,'-19'9'0,"-1"-7"0,-2 15 0,-4-4 0,0 11 0,-2 2 0,10-2 0,7-2 0,-2-2 0,7-1 0,1-8 0,12-4 0,-3-7 0,9-9 0,3-11 0,1-10 0,11-14 0,5-6 0,4-4 0,2-7 0,0-2 0,1 2 0,-1-2 0,0-3 0,0 1 0,-2 4 0,-2 0 0,-2 2 0,-9 0 0,2 18 0,-7 6 0,-5 5 0,-6 14 0,-8 16 0,0 9 0,0 15 0,0 7 0,0 8 0,0 13 0,2 2 0,3 7 0,1 5 0,1 8 0,-7-2 0,0 2 0,0-2 0,6 2 0,3-5 0,2 3 0,4 2 0,-4-4 0,2-16 0,0-6 0,-2-6 0,7-1 0,-5-13 0,4 3 0,3-9 0,-1-3 0,1-10 0,-1-7 0,10-2 0,1 0 0</inkml:trace>
  <inkml:trace contextRef="#ctx0" brushRef="#br0" timeOffset="149">1096 911 12287,'-20'0'0,"1"0"0,-1-3 0,0-3 0,7 4 0,0-5 0,9 5 0,-5 11 0,9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09.8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119 1077 12287,'-20'-9'0,"0"-2"0,1-6 0,-1 4 0,1-5 0,8 25 0,4-1 0,5 9 0,2 5 0,6 15 0,3 6 0,0 7 0,0 7 0,-1 1 0,-3 3 0,1 0 0,-1 0 0,3 6 0,-1 2 0,-1-1 0,3-5 0,-7-7 0,5-17 0,-5-4 0,-2-7 0,0-4 0,0-13 0,0-9 0,0-11 0,0-7 0,-2-4 0,-3-4 0,-1-6 0,-9-12 0,4-4 0,-2-2 0,0-4 0,8-5 0,-1-6 0,4-5 0,2 0 0,0-13 0,0 3 0,0-3 0,0 3 0,8 1 0,7 18 0,7 9 0,4 8 0,7 9 0,-5 16 0,3 1 0,4 5 0,2 5 0,2 8 0,0 0 0,0 0 0,-2 8 0,-2 3 0,-4 2 0,-3 0 0,-2 0 0,-6 7 0,-3 0 0,-4-1 0,-4 3 0,-11 2 0,-5 4 0,-6 3 0,-11 1 0,-6 8 0,-5-1 0,-7 0 0,-3 7 0,1 0 0,-2-5 0,3-6 0,4-3 0,6-10 0,7-4 0,4-1 0,11-8 0,20-9 0,13-11 0</inkml:trace>
  <inkml:trace contextRef="#ctx0" brushRef="#br0" timeOffset="350">1118 724 12287,'-20'9'0,"3"4"0,4 4 0,-4 11 0,6 5 0,-2 6 0,0 7 0,2 2 0,-5 6 0,6-1 0,1 1 0,2-6 0,7-2 0,0-5 0,2-6 0,5-9 0,-3-11 0,7-21 0,-2-7 0,-3-7 0,-6-6 0,0-7 0,0-4 0,7-8 0,0-3 0,-3-2 0,-2-5 0,5 1 0,1-1 0,3 3 0,4-2 0,1 6 0,1 2 0,1 7 0,3 6 0,3 0 0,-4 14 0,-1 8 0,1 6 0,6 5 0,3 3 0,-1 3 0,0 7 0,5 7 0,-5 6 0,3 7 0,1 4 0,7 2 0</inkml:trace>
  <inkml:trace contextRef="#ctx0" brushRef="#br0" timeOffset="717">2020 802 12287,'-11'0'0,"-7"0"0,7-2 0,-8-2 0,-1-3 0,7 1 0,-2 6 0,-5-2 0,-4-5 0,-2 5 0,4-5 0,-2 7 0,-2 7 0,-2-1 0,4 12 0,-2 6 0,2 4 0,-4 5 0,2 6 0,4 0 0,7 0 0,-1 0 0,10 1 0,1-3 0,3-5 0,11 3 0,4-9 0,4-4 0,3-7 0,6 1 0,0-10 0,0-2 0,3-1 0,-5-12 0,6-4 0,1-7 0,-1-6 0,-6-2 0,2-7 0,-4 2 0,-2-2 0,-3-2 0,-4-4 0,-6 0 0,-5 2 0,-4-3 0,-5 14 0,-6 0 0,-4-1 0,-5 5 0,-4 11 0,-5 7 0,1 3 0,-5 12 0,9 4 0,2 7 0,2 6 0,2 4 0,1 10 0</inkml:trace>
  <inkml:trace contextRef="#ctx0" brushRef="#br0" timeOffset="1183">2608 195 12287,'-20'-20'0,"3"7"0,3 0 0,-3 9 0,13-5 0,-7 13 0,2 9 0,3 9 0,6 22 0,-3 6 0,-3 9 0,4 12 0,-5 1 0,5 4 0,2 3 0,-2 12 0,-3 3 0,-1-5 0,2-6 0,1-5 0,3-19 0,0-11 0,0-11 0,0-9 0,0-19 0,0-9 0,0-11 0,0-6 0,7-11 0,2-5 0,2-4 0,4-2 0,9-7 0,4 0 0,0 3 0,1 1 0,3 5 0,-3 5 0,1 5 0,5 6 0,2 1 0,4 3 0,3 4 0,2 6 0,2 9 0,-5 9 0,1 11 0,-7 6 0,2 5 0,-11 6 0,-2 0 0,-6 0 0,-14 5 0,1-3 0,-5-4 0,-2 0 0,-17-2 0,-9 0 0,-9-7 0,-4-6 0,-9 7 0,-5-14 0,-3-2 0,-3-2 0,2 2 0,5-7 0,6-1 0,5-3 0,10-11 0,5-4 0,5-22 0,1-6 0</inkml:trace>
  <inkml:trace contextRef="#ctx0" brushRef="#br0" timeOffset="1449">4058 38 12287,'-9'-20'0,"5"9"0,-9 5 0,2 15 0,-2 10 0,4 12 0,0 6 0,5 11 0,-7 6 0,0 9 0,0 9 0,7 11 0,-5 4 0,3 0 0,-1 0 0,-6 5 0,4-10 0,1-3 0,-1-5 0,2-13 0,7 0 0,0-11 0,0-9 0,0 1 0,0-16 0,0-2 0,0-3 0,9-10 0,4-4 0,5-5 0,1-2 0,1 0 0</inkml:trace>
  <inkml:trace contextRef="#ctx0" brushRef="#br0" timeOffset="1833">4411 939 12287,'-11'0'0,"4"3"0,14 3 0,-3-4 0,9 5 0,2-5 0,3-2 0,8 0 0,0 0 0,-2 0 0,-2 0 0,4-9 0,2-6 0,1-7 0,-1-4 0,2-9 0,-8 3 0,-4-5 0,-1-3 0,-6 1 0,0 0 0,-2 2 0,-5 4 0,-17 5 0,-9 11 0,-6 4 0,-7 6 0,-11 5 0,-6 4 0,-3 7 0,3 10 0,-11 10 0,4 12 0,0 5 0,5 6 0,2 11 0,13 3 0,10-3 0,12-2 0,8 2 0,13-2 0,10-9 0,12-8 0,17-1 0,12-12 0,6-3 0,4-8 0,7-10 0,-3-10 0,6-2 0,5-4 0,7-7 0,-4-13 0,-5-7 0,-1-4 0,7-2 0,-9-3 0,-1-3 0,-9-6 0,2-7 0</inkml:trace>
  <inkml:trace contextRef="#ctx0" brushRef="#br0" timeOffset="2351">5449 724 12287,'-10'9'0,"-8"-7"0,5 4 0,-2-1 0,0-1 0,1 3 0,4 8 0,-3-2 0,4 4 0,0 3 0,7 8 0,-5 5 0,5 4 0,2 2 0,0-2 0,0-2 0,0-2 0,0 1 0,0-5 0,0-3 0,0-4 0,0-3 0,0-8 0,9-7 0,4-14 0,4-10 0,-4-13 0,3-1 0,3-8 0,5-4 0,2-6 0,-4 4 0,2 0 0,2 0 0,0 3 0,-4 5 0,2 3 0,2 5 0,0 3 0,-6 12 0,0 4 0,-1 6 0,-6 10 0,-2 8 0,-2 8 0,-3 14 0,-6 2 0,0 8 0,0 9 0,0 3 0,0-1 0,-2-4 0,-4-2 0,3-4 0,-3-9 0,2-5 0,-3-1 0,5-10 0,-5-6 0,5-11 0,2-4 0,0-15 0,9-9 0,6-11 0,7 0 0,4-5 0,9-10 0,-2 0 0,4-5 0,2-2 0,2 0 0,3 3 0,1 4 0,-1 6 0,2 0 0,-5 7 0,-4 11 0,0 10 0,-9 3 0,1 8 0,-5 5 0,-5 7 0,5 6 0,-13 10 0,2 5 0,0 7 0,-2 4 0,2 2 0,-4 0 0,0 1 0,-7 5 0,4 1 0,-3-2 0,-3-3 0,0 3 0,0-3 0,0-4 0,0 0 0,0 0 0,0 4 0,0 5 0,0-4 0,0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5:52.2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40 970 12287,'-11'-2'0,"4"-5"0,-1 3 0,1-9 0,0 0 0,10-9 0,3-2 0,7-2 0,11-18 0,5-1 0,1-10 0,5-4 0,2-6 0,4-5 0,3-4 0,2-6 0,-1-1 0,-8 7 0,-4 9 0,-7 10 0,-6 5 0,-7 24 0,-5 11 0,-8 15 0,-6 17 0,-3 16 0,-2 6 0,-4 7 0,0 6 0,0 13 0,2 5 0,-3 0 0,8 4 0,-1-7 0,2 1 0,1-1 0,-1-1 0,7-7 0,0-3 0,0-4 0,9 1 0,4-12 0,4-6 0,3-5 0,0-6 0,-1-11 0,1-6 0,-1-5 0,1-2 0,0 0 0</inkml:trace>
  <inkml:trace contextRef="#ctx0" brushRef="#br0" timeOffset="165">863 950 12287,'-20'0'0,"-6"0"0,0 0 0,0 0 0,6 0 0,9 0 0,14-6 0,16-1 0,9-8 0,12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2.87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690751.9375"/>
      <inkml:brushProperty name="anchorY" value="-576231.437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698803.125"/>
      <inkml:brushProperty name="anchorY" value="-599256.0625"/>
      <inkml:brushProperty name="scaleFactor" value="0.5"/>
    </inkml:brush>
  </inkml:definitions>
  <inkml:trace contextRef="#ctx0" brushRef="#br0">1176 138 12287,'0'-13'0,"0"-1"0,0 8 0,0-7 0,0 6 0,-2-4 0,-4 3 0,1-5 0,-6 4 0,3-2 0,-8 5 0,3-8 0,2 10 0,-2-2 0,-2 3 0,-2 3 0,-3 0 0,-2 3 0,-4 3 0,-2 5 0,-9 9 0,0 1 0,-5 6 0,-8 3 0,2 9 0,0 3 0,1 3 0,-6-1 0,5 8 0,-2 0 0,-4-2 0,8 7 0,5-5 0,8 3 0,5-3 0,2 3 0,4-5 0,0 2 0,3 2 0,-5 12 0,13-10 0,-2 3 0,0 4 0,2 5 0,-2-5 0,6-2 0,5 2 0,0 13 0,-3-2 0,-1-2 0,1-2 0,1 2 0,0-3 0,-3 5 0,3 7 0,-5 0 0,3-5 0,-1 0 0,-2 5 0,7 10 0,-4 0 0,3 3 0,3-2 0,-2-43 0,-2 2 0,-3 45 0,3-1 0,2 1 0,2 0 0,-2-13 0,-3-3 0,-1 3 0,-1 0 0,7-3 0,2-1 0,5-7 0,-3 6 0,9-17 0,0 2 0,-2-2 0,7 4 0,-5-14 0,2-6 0,-2 1 0,5 4 0,-5-4 0,4-3 0,3-1 0,-1 3 0,-1 3 0,-3 0 0,-2 0 0,0-2 0,5-5 0,-3 1 0,-2-3 0,-2 11 0,4-13 0,-2 0 0,2-2 0,3-5 0,1 3 0,1-5 0,-1 1 0,1-8 0,0 6 0,-1-6 0,1-1 0,-1-1 0,1 1 0,2 0 0,4-1 0,-4 1 0,6-1 0,-2 1 0,0 0 0,3-1 0,-5 1 0,2-3 0,-2-4 0,4 9 0,0-7 0,1 1 0,-1 1 0,7 0 0,-3 5 0,3 2 0,-2 2 0,2 0 0,-7-4 0,3 2 0,3 2 0,3 7 0,5-5 0,1 3 0,3 4 0,2-1 0,-2 1 0,4-4 0,0-3 0,7-2 0,-3-6 0,7-1 0,4 1 0,9 0 0,-2-1 0,2-1 0,-2-5 0,9 4 0,-5-4 0,0 5 0,0 1 0,5-1 0,-9-1 0,2-2 0,-2 1 0,4 5 0,-6-10 0,1 2 0,1 0 0,-2-2 0,6 4 0,-2-4 0,0-2 0,5-2 0,-12-7 0,1 0 0,-1 0 0,5 0 0,-4 0 0,-1 0 0,1 0 0,1 0 0,-6 2 0,-4 2 0,-2 3 0,4-1 0,-9-6 0,2 0 0,-1 0 0,1 0 0,-6 0 0,0 0 0,0 0 0,2-6 0,-6-3 0,-3 0 0,2 1 0,1 1 0,-5 5 0,-2-3 0,-4-1 0,2-1 0,-9 7 0,-2-2 0,-2-4 0,-3 4 0,1-5 0,-1 5 0,1 2 0,0 0 0,-1 0 0,-6 0 0,0 0 0,-6 0 0,6 0 0,0 0 0,7-18 0,-1-3 0</inkml:trace>
  <inkml:trace contextRef="#ctx0" brushRef="#br1" timeOffset="915">216 79 12287,'-13'0'0,"0"0"0,0 0 0,-7 0 0,0 0 0,1 0 0,8 0 0,-6 0 0,14 0 0,10 0 0,15 0 0,6 0 0,-2 0 0,7 0 0,2 0 0,10 0 0,-1 0 0,8 0 0,3 0 0,1 0 0,3 0 0,2-2 0,2-3 0,3-1 0,5-7 0,-5 6 0,-3 1 0,-2-3 0,-11 7 0,-4-5 0,-9 3 0,-11-3 0,0 5 0,-13-4 0,-4 6 0,-3 6 0,-6-2 0,-4 10 0,-3 1 0,-1 0 0,3 2 0,-1 1 0,1 4 0,1 4 0,0 0 0,-3 7 0,3 4 0,-5 2 0,3 2 0,1 3 0,3 1 0,-5 8 0,1-5 0,2 0 0,1-1 0,3 8 0,0-5 0,0 0 0,0 7-169,9-7 1,2 0 0,9-2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7.005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49301.3125"/>
      <inkml:brushProperty name="anchorY" value="-726973.37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61350.625"/>
      <inkml:brushProperty name="anchorY" value="-750154.8125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70859.9375"/>
      <inkml:brushProperty name="anchorY" value="-769992.6875"/>
      <inkml:brushProperty name="scaleFactor" value="0.5"/>
    </inkml:brush>
  </inkml:definitions>
  <inkml:trace contextRef="#ctx0" brushRef="#br0">59 373 12287,'-11'0'0,"-6"0"0,12 8 0,-5 8 0,1 5 0,5 6 0,1 7 0,3-1 0,0 4 0,0 2 0,0 0 0,0-2 0,0-2 0,0-2 0,3-9 0,1 2 0,5-6 0,1-7 0,4-5 0,14-8 0,2 0 0</inkml:trace>
  <inkml:trace contextRef="#ctx0" brushRef="#br1" timeOffset="256">157 20 12287,'-19'0'0,"-1"0"0,7 0 0,0 0 0,2-2 0,-2-5 0,-5 5 0,18-7 0,0 9 0,18 9 0,12 2 0</inkml:trace>
  <inkml:trace contextRef="#ctx0" brushRef="#br2" timeOffset="600">686 275 12287,'9'-20'0,"-5"3"0,7 1 0,0 3 0,0-2 0,-4-2 0,3-3 0,-1 0 0,-2 1 0,-7-1 0,-2 9 0,-5 5 0,-6 6 0,-5 6 0,-8 3 0,0 9 0,2-1 0,2 5 0,3 2 0,-1-5 0,3 3 0,4 4 0,-2-4 0,8 6 0,3-2 0,1 1 0,6 5 0,3-6 0,7-2 0,5-2 0,1 4 0,3 0 0,2-2 0,2-2 0,7 4 0,-7 0 0,-2-2 0,-2-2 0,4 6 0,0 3 0,-2-1 0,-11-1 0,-7-10 0,-3 1 0,-6-3 0,-3-2 0,-7-4 0,-5-2 0,-8-2 0,-4-7 0,-5 0 0,-6 0 0,-1 0 0,7 0 0,3 0 0,-3 0 0,4-7 0,1-2 0,4-2 0,8-4 0,1-9 0,10-2 0,1-9 0,6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5.040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02875.75"/>
      <inkml:brushProperty name="anchorY" value="-617145.812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12102.875"/>
      <inkml:brushProperty name="anchorY" value="-640366.4375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22388.3125"/>
      <inkml:brushProperty name="anchorY" value="-663332.25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32987.3125"/>
      <inkml:brushProperty name="anchorY" value="-686415.6875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40967.9375"/>
      <inkml:brushProperty name="anchorY" value="-706312.375"/>
      <inkml:brushProperty name="scaleFactor" value="0.5"/>
    </inkml:brush>
  </inkml:definitions>
  <inkml:trace contextRef="#ctx0" brushRef="#br0">177 510 12287,'-20'-2'0,"1"-4"0,-1 3 0,1-3 0,-1-5 0,0-2 0,7 2 0,2-2 0,3-2 0,-5-3 0,6-1 0,3-1 0,2 0 0,10 1 0,7-3 0,7-2 0,4-2 0,11-7 0,0 7 0,9 2 0,4 2 0,0-1 0,5 1 0,-5 4 0,-2 1 0,4 8 0,-6 3 0,-3 3 0,-1 3 0,-3 0 0,0 0 0,-2 3 0,-4 3 0,2 3 0,-9 6 0,-2-4 0,-3-2 0,-3 6 0,-3-4 0,-2 0 0,-8-3 0,1-8 0,-12 0 0,-7 0 0,-5-6 0,-2-1 0,-1 1 0,-5-3 0,4 7 0,-7-5 0,3 5 0,0 2 0,0 0 0,7 0 0,-1 0 0,0 0 0,1 0 0,-1 0 0,7 2 0,0 5 0,-2 6 0,6 11 0,2 4 0,3 3 0,-2 4 0,3 10 0,-3 10 0,4 6 0,2 4 0,-2 9 0,-3 0 0,-1 5 0,1-1 0,3 3 0,2-18 0,0-7 0,0-8 0,2-11 0,5-8 0,6-12 0,4-6 0,9-5 0,3-8 0,1-4 0,3-14 0,6-10 0</inkml:trace>
  <inkml:trace contextRef="#ctx0" brushRef="#br1" timeOffset="598">1372 20 12287,'-26'0'0,"0"0"0,0-6 0,6-1 0,1 1 0,-1 6 0,1 0 0,6 2 0,2 4 0,2 7 0,2-2 0,7 5 0,0 3 0,0 5 0,0 11 0,0 0 0,0 8 0,0 10 0,0 10 0,0 2 0,3-2 0,3-2 0,-4 7 0,5 1 0,-5 1 0,-2-5 0,7-8 0,-1-9 0,-2-9 0,-1-2 0,-3-8 0,0-3 0,0-15 0,0-11 0,0-9 0,0-11 0,0 1 0,0-8 0,0-1 0,0-2 0,0-5 0,2-2 0,2-2 0,5-1 0,2 1 0,0 2 0,4 2 0,-2 5 0,2 2 0,3-5 0,1 7 0,-1 2 0,-5 2 0,11 9 0,-5 2 0,3 2 0,0 5 0,-3 4 0,1 7 0,-3 6 0,-3 4 0,3 11 0,-6 5 0,0 4 0,-5 2 0,-1 7 0,-1 0 0,3-3 0,-3-1 0,-2 1 0,-2 1 0,-2-5 0,-5-2 0,5 2 0,-4-13 0,3-2 0,3-2 0,0-2 0,3-12 0,3-10 0,7-15 0,11-12 0,4-10 0,1 0 0,-1 0 0,7-9 0,-5-2 0</inkml:trace>
  <inkml:trace contextRef="#ctx0" brushRef="#br2" timeOffset="782">1882 608 12287,'0'-8'0,"0"8"0,0 8 0,0 12 0,0 2 0,0 4 0,-2 4 0,-3 9 0,-1 1 0,2-1 0,1 0 0,3 0 0,0 0 0,0 1 0,0-8 0,3-1 0,3-3 0,5-4 0,9-11 0,-1-6 0,1-5 0,-1-11 0,3-6 0,2-9 0,2-9 0,0-12 0,-6-6 0</inkml:trace>
  <inkml:trace contextRef="#ctx0" brushRef="#br3" timeOffset="959">2078 295 12287,'-20'-7'0,"1"1"0,-1-3 0,1 2 0,-1 5 0,9-7 0,2 12 0,12 1 0,3 3 0,5 8 0,9-4 0</inkml:trace>
  <inkml:trace contextRef="#ctx0" brushRef="#br4" timeOffset="1432">2666 608 12287,'-13'0'0,"0"0"0,6 0 0,-6 0 0,9-8 0,-5 3 0,9-8 0,2 9 0,3-5 0,1 0 0,7-2 0,-4-6 0,0 2 0,-1 2 0,-1 0 0,-7-7 0,0 0 0,0 1 0,-2 1 0,-5 5 0,-4 5 0,-8 8 0,-1 2 0,1 4 0,-8 5 0,-1 11 0,0 2 0,0 2 0,4 7 0,8-5 0,5 3 0,3 3 0,1-5 0,7-1 0,2-2 0,5 0 0,10 7 0,12-7 0,1-4 0,5-7 0,0 3 0,0-5 0,-3 2 0,3-2 0,-7 2 0,-1-6 0,-6 2 0,-1 4 0,-3 2 0,-4 3 0,-6 0 0,-7-1 0,-9 1 0,-8-1 0,-7 1 0,-11-3 0,2-1 0,-4-5 0,-2-3 0,0 5 0,-2-4 0,-1 0 0,3-1 0,-2-1 0,15-9 0,2-5 0,4 3 0,7-9 0,9-2 0,8-3 0,7-1 0,8-1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6:58.954"/>
    </inkml:context>
    <inkml:brush xml:id="br0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80682.8125"/>
      <inkml:brushProperty name="anchorY" value="-790516.5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791622.875"/>
      <inkml:brushProperty name="anchorY" value="-811118.75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06220.0625"/>
      <inkml:brushProperty name="anchorY" value="-834358.9375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21503.1875"/>
      <inkml:brushProperty name="anchorY" value="-857559.9375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34579.5"/>
      <inkml:brushProperty name="anchorY" value="-878299.375"/>
      <inkml:brushProperty name="scaleFactor" value="0.5"/>
    </inkml:brush>
    <inkml:brush xml:id="br5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50646.5625"/>
      <inkml:brushProperty name="anchorY" value="-901441.625"/>
      <inkml:brushProperty name="scaleFactor" value="0.5"/>
    </inkml:brush>
    <inkml:brush xml:id="br6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66792"/>
      <inkml:brushProperty name="anchorY" value="-923819.5"/>
      <inkml:brushProperty name="scaleFactor" value="0.5"/>
    </inkml:brush>
    <inkml:brush xml:id="br7">
      <inkml:brushProperty name="width" value="0.17143" units="cm"/>
      <inkml:brushProperty name="height" value="0.17143" units="cm"/>
      <inkml:brushProperty name="color" value="#FF4E00"/>
      <inkml:brushProperty name="inkEffects" value="rainbow"/>
      <inkml:brushProperty name="anchorX" value="-880769.8125"/>
      <inkml:brushProperty name="anchorY" value="-943833.75"/>
      <inkml:brushProperty name="scaleFactor" value="0.5"/>
    </inkml:brush>
  </inkml:definitions>
  <inkml:trace contextRef="#ctx0" brushRef="#br0">329 549 12287,'0'19'0,"0"1"0,0 0 0,-2-3 0,-5-4 0,5-4 0,-7-11 0,9-5 0,3 3 0,3-9 0,-4 6 0,5-6 0,-5-2 0,-2 4 0,0-2 0,0-2 0,0-3 0,-2 1 0,-5 4 0,-1 2 0,-8 7 0,3-3 0,-2 3 0,-9 1 0,-2 6 0,0 1 0,-2 3 0,6 8 0,-4-2 0,4 4 0,2 3 0,3-1 0,4 1 0,6 0 0,5-1 0,2 1 0,0 2 0,2 2 0,5 2 0,6 0 0,11-4 0,2 2 0,-2 2 0,4 0 0,0-4 0,3 2 0,4 2 0,-7 2 0,0-4 0,-4 2 0,-4-2 0,4 4 0,-13 1 0,0-1 0,-5 0 0,-4-2 0,-2-6 0,-2 0 0,-4-1 0,-5-1 0,-9-3 0,-2-4 0,-4-3 0,-4 6 0,-7-6 0,2 1 0,2 0 0,3-3 0,-5-6 0,4-2 0,3-4 0,4 1 0,11-8 0,4-2 0,1-3 0,6-8 0,-3-2 0,10-3 0,5 8 0,10-6 0</inkml:trace>
  <inkml:trace contextRef="#ctx0" brushRef="#br1" timeOffset="501">839 921 12287,'-20'0'0,"0"0"0,7 0 0,0 0 0,9 2 0,-5 3 0,0 1 0,7 1 0,2-9 0,13-3 0,7-3 0,6-3 0,-2-2 0,7-7 0,-1-2 0,1-4 0,-1 4 0,3-4 0,-7 2 0,-4-2 0,-5 4 0,-4-4 0,-6 4 0,-5 3 0,-4 1 0,-7 5 0,-11 7 0,-8 4 0,-13 4 0,-3 4 0,-2 7 0,-6 14 0,4 5 0,2 5 0,5 2 0,0 7 0,15 2 0,2 0 0,2 0 0,11 4 0,4-6 0,7-3 0,7-1 0,10-5 0,12-4 0,1-10 0,5-7 0,9-1 0,6-9 0,4-1 0,7-3 0,2-4 0,-4-5 0,8-12 0,3-12 0</inkml:trace>
  <inkml:trace contextRef="#ctx0" brushRef="#br2" timeOffset="767">1583 725 12287,'-26'0'0,"0"0"0,-7 0 0,7 0 0,-6 2 0,5 3 0,4 3 0,1 3 0,-4 2 0,-1 7 0,6 0 0,5-1 0,-1 3 0,6 2 0,0 4 0,5 3 0,4-1 0,2 5 0,0-4 0,0-3 0,2 7 0,6-5 0,10 1 0,6-5 0,4-4 0,-2-5 0,7-2 0,4-2 0,9-8 0,2 1 0,-1-4 0,1-2 0,7-8 0,-3-5 0,13-13 0,5-5 0</inkml:trace>
  <inkml:trace contextRef="#ctx0" brushRef="#br3" timeOffset="1117">2289 20 12287,'-13'0'0,"0"0"0,0-7 0,-7 1 0,0 1 0,7 3 0,3 4 0,-1 3 0,0 1 0,6 12 0,-3 1 0,1 12 0,1 6 0,-1 4 0,7 7 0,0 11 0,0 10 0,0 16 0,0 7 0,0 1 0,0-1 0,7 2 0,-1-12 0,1-5 0,1-10 0,-5-8 0,3-7 0,-4-8 0,-2-9 0,0-7 0,0-17 0,0-3 0</inkml:trace>
  <inkml:trace contextRef="#ctx0" brushRef="#br4" timeOffset="1467">1917 647 12287,'-11'-9'0,"4"-4"0,7-4 0,7-3 0,6 0 0,4 1 0,11 6 0,5 0 0,6 0 0,7 2 0,2-4 0,6 8 0,-1 3 0,1 1 0,-6 3 0,-2 3 0,-7 5 0,-6 12 0,-1 0 0,-10 8 0,-7-2 0,-4 0 0,2 9 0,-6-5 0,-3 1 0,-2-5 0,-2-4 0,0-3 0,0 1 0,0 0 0,0-1 0,0-6 0,0 0 0,0 3 0,0-5 0,0 2 0,0 2 0,0 2 0,0 5 0,0 2 0,0 2 0,0-2 0,0-2 0,0 0 0,0 4 0,0 2 0,0 5 0,0-14 0,9-12 0,4-14 0,4-12 0,3-12 0</inkml:trace>
  <inkml:trace contextRef="#ctx0" brushRef="#br5" timeOffset="1651">2661 294 12287,'-22'0'0,"-1"-2"0,-4-5 0,1 5 0,18-7 0,8 9 0,10 9 0,17 4 0,5 5 0,5 1 0,2 1 0</inkml:trace>
  <inkml:trace contextRef="#ctx0" brushRef="#br6" timeOffset="1966">3249 529 12287,'-19'0'0,"-1"0"0,-6 0 0,0 0 0,0 2 0,4 3 0,-2 4 0,-2 1 0,0 3 0,6 9 0,0 2 0,1 2 0,-1 9 0,3-2 0,4 4 0,6 2 0,5 7 0,2 2 0,0-3 0,0-3 0,9 6 0,4-13 0,4-3 0,3-1 0,6-5 0,0-9 0,-2-4 0,-2-6 0,4-5 0,2-2 0,1 0 0,-1 0 0,-2-9 0,-6-6 0,-1-7 0,1-4 0,-1-13 0,-1 2 0,-5-2 0,-7-5 0,-3-6 0,-3 2 0,-3 0 0,-3 0 0,-12-4 0,-8 6 0,0 3 0,-2 1 0,4 12 0,-7 4 0,3 6 0,4 7 0,2 4 0,5 12 0,4 3 0,4-4 0,18 24 0,2-4 0</inkml:trace>
  <inkml:trace contextRef="#ctx0" brushRef="#br7" timeOffset="2333">3543 568 12287,'-11'9'0,"-4"-4"0,9 8 0,1 2 0,3 2 0,2 3 0,0 2 0,0 4 0,0 4 0,0 9 0,0 1 0,0-1 0,0 7 0,0-1 0,0-1 0,0-3 0,2-10 0,3-5 0,1-4 0,-2-3 0,-1-6 0,-3 0 0,2-17 0,2-3 0,3-10 0,-3-9 0,0-11 0,1-11 0,3 0 0,3 0 0,2-13 0,9 2 0,2-2 0,2 0 0,7-2 0,-5 0 0,3 4 0,4 3 0,-1 12 0,1 18 0,-4 6 0,-3 7 0,5 5 0,-7 10 0,-2 7 0,-2 10 0,-3 9 0,1 14 0,-1 1 0,1 3 0,-9 9 0,-2-3 0,-3 2 0,1-1 0,-1 3 0,-6-6 0,0 3 0,0-1 0,7-9 0,-1 3 0,-1-5 0,-3-1 0,-2-10 0,8 7 0,3-6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25.4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113 1176 12287,'-19'0'0,"-1"0"0,0 0 0,1 0 0,-1 0 0,9-2 0,7-5 0,8-6 0,9-4 0,14-11 0,7-7 0,10-7 0,8-3 0,3-10 0,-1 1 0,-4-9 0,-2-9 0,4-4 0,-6-5 0,-5-2 0,-6-2 0,-9-4 0,-12 11 0,-8 8 0,-4 7 0,-2 15 0,-2 11 0,-4 15 0,-8 13 0,-3 7 0,-3 2 0,1 5 0,-1 8 0,3 2 0,2 18 0,1-1 0,-1-1 0,-2 12 0,-1-1 0,5 3 0,7 3 0,-3 5 0,3-6 0,1 1 0,3 0 0,2 5 0,0-6 0,0 4 0,0 3 0,0-6 0,0 0 0,0-5 0,0-3 0,0 1 0,2-15 0,5-2 0,-5-11 0,7-6 0,-7-14 0,2-6 0,3-4 0,8-5 0,-4-2 0,2-2 0,0 2 0,0-2 0,4 4 0,-1 4 0,-3 1 0,-7 2 0,5 0 0,0 4 0,0 2 0,-5 5 0,8 10 0,-10 12 0,5 8 0,-3 0 0,1 2 0,-1-4 0,-6 9 0,2-1 0,5-1 0,-3 4 0,9-7 0,3 3 0,8-10 0,2-1 0,9-9 0,-5-11 0</inkml:trace>
  <inkml:trace contextRef="#ctx0" brushRef="#br0" timeOffset="352">1054 706 12287,'-20'-9'0,"7"7"0,0-5 0,0 3 0,-6 0 0,-1-3 0,0 1 0,1 6 0,1 2 0,5 4 0,-2-1 0,6 8 0,-2 2 0,-4 2 0,4 3 0,0 2 0,3 2 0,3 2 0,3 0 0,2-4 0,0 4 0,0-4 0,2 4 0,5-4 0,4-5 0,8-4 0,1-4 0,0-11 0,-3-5 0,-4-6 0,5-7 0,-5-4 0,2-4 0,-2-2 0,2 4 0,-6-5 0,0 3 0,-1 4 0,1 2 0,-5 2 0,3 1 0,-1-1 0,-6 11 0,0 12 0,0 14 0,-6 3 0,-1 8 0,3-2 0,2 0 0,2 7 0,0-7 0,2-2 0,4-2 0,-1 2 0,8-5 0,0 14 0,7-11 0</inkml:trace>
  <inkml:trace contextRef="#ctx0" brushRef="#br0" timeOffset="768">1426 706 12287,'-19'0'0,"6"0"0,0 0 0,6-2 0,-6-5 0,9 3 0,-3-9 0,5-3 0,4 6 0,2-4 0,5 1 0,2 3 0,-7-8 0,3 5 0,-3-2 0,3 2 0,-7-5 0,0 5 0,-2 5 0,-11 1 0,-3 5 0,-1 2 0,-3 9 0,1 4 0,-1 2 0,1-2 0,-1 11 0,3-5 0,3 3 0,8 0 0,4-2 0,2-1 0,0 1 0,0-1 0,8 5 0,6 0 0,5-4 0,7-3 0,-4 5 0,6-9 0,1 5 0,-1 1 0,2 1 0,-8-3 0,-7-4 0,-4 5 0,2-5 0,-4 4 0,-11 1 0,-5-5 0,-6 2 0,-11-9 0,-4 1 0,-2 2 0,6-7 0,-2 4 0,4-3 0,2-3 0,1 0 0,-1 0 0,0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45:56.437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2803 3605 12287,'9'-22'0,"19"-4"0,25-7 0,14-19 0,14-7 0,-40 28 0,0-1 0,2-2 0,-1 0 0,3-2 0,0-2 0,-4-3 0,-2-1 0,-1 2 0,-2 0 0,0-1 0,-2-1 0,16-41 0,-13 5 0,-9 2 0,-10 4 0,-1-2 0,-10 11 0,-3 6 0,-8 11 0,-16 20 0,-17 18 0,-24 25 0,4 13 0,1 16 0,-1 17 0,-2 9 0,1 7 0,28-38 0,1 3 0,-3 2 0,1 3 0,0 5 0,1 1 0,1 1 0,1 1-46,-1 3 1,1 0-1,4 4 1,3 1 0,0-2-1,3 0 1,3-2 0,3 0 45,4-4 0,1-1 0,2 2 0,4-3 0,11 30 0,17-11 0,16-8 0,20-21 0,11-12 0,9-18 0,9-10 0,6-18 0,-45 1 0,0-5 0,3-5 0,-1-6 0,0-4 0,-1-3 0,11-7 0,-1-1 0,-10 0 0,1-1 0,9-2 0,2 0 0,-3 3 0,1-1 0</inkml:trace>
  <inkml:trace contextRef="#ctx0" brushRef="#br0" timeOffset="252">5567 2625 12287,'19'-20'0,"1"0"0,-1 1 0,1-1 0</inkml:trace>
  <inkml:trace contextRef="#ctx0" brushRef="#br0" timeOffset="748">5743 2468 12287,'0'-39'0,"0"6"0,0 0 0,-2 3 0,-5-3 0,-6 7 0,-4 4 0,-11 5 0,-5 4 0,-6 6 0,-7 5 0,-11 6 0,-12 9 0,-5 14 0,-7 7 0,0 14 0,7 5 0,7 3 0,6 3 0,2-2 0,22-3 0,13-4 0,13-2 0,22-4 0,15-10 0,20-1 0,15 2 0,9-7 0,8 1 0,0-5 0,1-5 0,6 12 0,2-10 0,0 6 0,0 1 0,-4 7 0,-9 0 0,-4 6 0,-3 5 0,-10 6 0,-12-4 0,-8 0 0,-10 0 0,-10 10 0,-21-3 0,-9-3 0,-14-2 0,-16-4 0,-12-5 0,-5 3 0,-6 2 0,-14-1 0,-1-3 0,-4-1 0,-2-2 0,37-18 0,0-3 0,-46 4 0,2-6 0,7-6 0,11-5 0,9-14 0,10-11 0,7-10 0,15-7 0,15-4 0,12-3 0,6-2 0,10-8 0,10 2 0,10-3 0,11 3 0,20-3 0,0 10 0,-20 14 0,2-1 0,0 1 0,-1 1 0</inkml:trace>
  <inkml:trace contextRef="#ctx0" brushRef="#br0" timeOffset="998">6958 2899 12287,'0'50'0,"0"-4"0,-9 4 0,-1 2 0,-3 7 0,-1 6 0,1 5 0,-6 8 0,1-1 0,5-6 0,-2-3 0,9-11 0,1-5 0,7-2 0,11-17 0,18-27 0,19-28 0</inkml:trace>
  <inkml:trace contextRef="#ctx0" brushRef="#br0" timeOffset="1132">7154 2115 12287,'-26'-20'0,"0"1"0,0 8 0,19 4 0,14 14 0,17 6 0,19 4 0,7 3 0</inkml:trace>
  <inkml:trace contextRef="#ctx0" brushRef="#br0" timeOffset="1915">9016 2860 12287,'-20'-50'0,"1"4"0,-1 11 0,1 2 0,-1-1 0,-8 3 0,-5 1 0,-4 4 0,-2 8 0,-9 1 0,-6 12 0,-10 10 0,-8 12 0,-4 29 0,36-14 0,0 3 0,-2 5 0,1 1 0,-2 3 0,1 3 0,-4 8 0,1 1 0,2 4 0,3 0 0,2 1 0,2 0 0,4-1 0,3 0 0,4-1 0,4 0 0,6-10 0,4 0 0,-2 38 0,9-11 0,21-26 0,13-17 0,16-12 0,13-8 0,19-6 0,5-18 0,9-15 0,-43 6 0,2-4 0,2-2 0,0-2 0,-1-2 0,-1-1 0,-1-1 0,0-1-50,1-3 0,0 0 1,0-2-1,-2 0 1,-1-1-1,-2-1 1,-3 1-1,-1 0 50,-4 0 0,-2-1 0,3-1 0,-2-3 0,16-40 0,-6 1 0,-3 2 0,-13 9 0,-5 11 32,-5 16 1,-12 21 0,-9 13-33,-11 22 0,-6 17 0,-3 20 0,-2 11 0,-4 10 0,-2 21 0,10-43 0,-1 1 0,1 2 0,1 1 0,0 3 0,-1 1 0,-5 1 0,-2 1 0,5 3 0,1 2 0,-1 1 0,-1 0-75,0 2 1,0 1-1,-2 6 1,-1 2 0,-2-5-1,-1 1 1,0 1 0,0-1 74,1 1 0,0-2 0,-5-1 0,-2-1 0,3-7 0,-1-3 0,-1-1 0,-3-3 0,-2 0 0,0-1 0,-1 0 0,0-2 0,-1-7 0,-1-3 0,2-1 0,0-2 0,2-2 0,0 0 0,-1 3 0,0-2 0,-28 14 0,6-9 0,11-10 0,5-20 0,19-13 70,6-16 0,7-21 1,16-20-1,6-11-70,8-6 0,0 31 0,4-1 0,-1 1 0,1-2 0,4-7 0,1-1 0,1 5 0,0 0 0</inkml:trace>
  <inkml:trace contextRef="#ctx0" brushRef="#br0" timeOffset="2366">10604 2566 12287,'0'-22'0,"8"13"0,3 25 0,0 10 0,-4 13 0,-5 11 0,-4 18 0,-5 10 0,-6 11 0,1-38 0,-2 1 0,-2 2 0,-1 0 0,-1 1 0,-1-1 0,0 0 0,-1-1 0,1 3 0,-1-1 0,-19 32 0,-1-6 0,10-22 0,12-29 0,21-32 0,14-18 0,14-12 0,8-21 0,9-8 0,8-6 0,7-7 0,-26 32 0,0-1 0,0-4 0,0-2 0,4-4 0,1-1 0,3-4 0,2-1 0,3-7 0,2-1 0,2 1 0,1 1 0,1 2 0,1 0-77,2 0 0,2 2 0,5-1 0,3 4 0,-4 10 0,1 5 1,-6 6-1,-1 4 77,-7 8 0,-1 4 0,-2 2 0,-2 6 0,22 8 0,-6 10 0,-4 12 0,-9 22 0,-17 22 0,-9 13 0,-9 9 0,-9-34 0,-3 2 0,-2 0 0,-2 0 0,0 4 0,0-1 0,-2 2 0,-1 2 0,0 10 0,-3 1 0,-4-4 0,-2 0 0,-1 1 0,-2-1-37,-3 2 0,-1-1 1,-2 0-1,0-1 1,2-7-1,1-1 0,-1-5 1,1-2 36,-21 42 0,3-7 0,5-27 0,6-7 0,6-12 0,7-13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19.4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146 822 12287,'0'-20'0,"0"1"0,0-1 0,0 0 0,0 1 0,0 6 0,0 0 0,9 8 0,-7-3 0,7 16 0,-9 8 0,0 7 0,0 10 0,-7 11 0,-2 4 0,1 2 0,-1 4 0,-4 3 0,6 2 0,3-1 0,2 1 0,2-2 0,0-3 0,0-6 0,0-7 0,0 3 0,0-13 0,2-3 0,5-9 0,-5 1 0,15-18 0,-15 5 0,5-14 0,-5-6 0,-2-4 0,0-3 0,0 1 0,0-1 0,0-2 0,0-2 0,0-2 0,0-9 0,0 5 0</inkml:trace>
  <inkml:trace contextRef="#ctx0" brushRef="#br0" timeOffset="364">166 881 12287,'-9'-11'0,"-2"-7"0,-2 14 0,0-9 0,0 0 0,-5-7 0,5 1 0,7 1 0,12 3 0,7 0 0,5-7 0,8 2 0,4-8 0,5 2 0,7 0 0,1-9 0,-1 4 0,1 1 0,3 4 0,-3 4 0,-8 5 0,-4 1 0,-3 3 0,-2 11 0,-8 2 0,-5 11 0,-5 9 0,-8 6 0,-8 13 0,-3 11 0</inkml:trace>
  <inkml:trace contextRef="#ctx0" brushRef="#br0" timeOffset="557">244 1057 12287,'-20'0'0,"1"0"0,-1 0 0,9-2 0,5-5 0,6-4 0,6-8 0,10-1 0,8 1 0,-1-1 0,10 0 0,4 1 0,7-1 0,-3 7 0,5 2 0,-7 2 0,-6 5 0,2 2 0,-9 2 0,0 9 0,-7 2 0</inkml:trace>
  <inkml:trace contextRef="#ctx0" brushRef="#br0" timeOffset="734">166 1567 12287,'-33'19'0,"0"1"0,-8-1 0,26-6 0,-5 0 0,5-8 0,6 4 0,9-9 0,11-3 0,6-3 0,10-5 0,3-11 0,5-4 0,6-7 0,16-4 0,-1-4 0,1 0 0,0 1 0,2-3 0,-12 12 0,1-1 0,0-1 0,7 0 0,-5-6 0</inkml:trace>
  <inkml:trace contextRef="#ctx0" brushRef="#br0" timeOffset="1330">989 1077 12287,'11'-9'0,"-3"7"0,-8-16 0,0 5 0,0-4 0,0-3 0,0 1 0,0 5 0,0 1 0,0-2 0,0-2 0,0-3 0,0 1 0,-8 5 0,-5 1 0,-5 11 0,-1 0 0,-1 6 0,0 18 0,1-2 0,-1 4 0,1 4 0,-1 3 0,0 8 0,3 0 0,4 0 0,-2 0 0,8 1 0,3-3 0,2-5 0,2 3 0,0-9 0,2-4 0,4-7 0,-1 3 0,8-7 0,2-1 0,2-3 0,3-5 0,0-4 0,-1-5 0,1-6 0,-1-11 0,3-4 0,0-2 0,-2-5 0,8-2 0,-13-2 0,0-1 0,3 1 0,-7 2 0,-1 2 0,1 5 0,0 1 0,-6 3 0,1 7 0,-4 6 0,-2 0 0,-2 10 0,-2 3 0,-3 11 0,3 7 0,2 1 0,2 3 0,0 2 0,0 2 0,0 3 0,0-6 0,2 4 0,4-3 0,-1 4 0,8-2 0,2-2 0,3-2 0,1-3 0</inkml:trace>
  <inkml:trace contextRef="#ctx0" brushRef="#br0" timeOffset="1715">1479 900 12287,'-11'-2'0,"4"-5"0,5 5 0,2-6 0,0 5 0,0-3 0,0 4 0,0-9 0,0 4 0,-2 5 0,-5-4 0,3 3 0,-9 3 0,0 9 0,-7 4 0,1 5 0,1 8 0,3 0 0,2 0 0,-2 2 0,6-6 0,0 6 0,3-2 0,-1 1 0,1-1 0,6-7 0,0 1 0,0 0 0,8-3 0,6-2 0,3-4 0,3-2 0,-1-5 0,3-8 0,2-5 0,2-2 0,7-2 0,-7-6 0,17-10 0,-1-1 0</inkml:trace>
  <inkml:trace contextRef="#ctx0" brushRef="#br0" timeOffset="2198">1733 214 12287,'-13'-13'0,"0"2"0,-2 3 0,4-6 0,-2 8 0,9-9 0,-5 15 0,9 0 0,0 8 0,0 14 0,0 4 0,0 7 0,0 4 0,0 4 0,0 5 0,0 6 0,0 5 0,0 4 0,0 2 0,0 2 0,0 1 0,0-7 0,0-3 0,0-4 0,0 3 0,0-9 0,0-5 0,0-6 0,7-7 0,-1-8 0,1-9 0,-7-11 0,0-13 0,0-5 0,0-1 0,6-3 0,3-4 0,0-7 0,-1-4 0,8 4 0,-6 1 0,4-1 0,-1 2 0,-9-3 0,5 7 0,-3 4 0,1 1 0,6 2 0,-7 1 0,10 8 0,-8 4 0,5 16 0,-6 8 0,-5 7 0,5 9 0,1-5 0,1 3 0,0 4 0,-1-5 0,-3 3 0,4-1 0,1-1 0,-5 6 0,3-7 0,-1 1 0,0-5 0,-1 4 0,3-8 0,2 7 0</inkml:trace>
  <inkml:trace contextRef="#ctx0" brushRef="#br0" timeOffset="2896">2674 606 12287,'-13'-13'0,"0"0"0,9 7 0,-5-5 0,0 2 0,5-6 0,-9 2 0,6 2 0,-6-2 0,7 8 0,-7-1 0,-3 4 0,-1 2 0,-3 2 0,1 4 0,1-1 0,3 6 0,4-1 0,3 1 0,-5-4 0,6 6 0,3 2 0,1 3 0,3 1 0,0 1 0,3-1 0,3 1 0,7 0 0,5-1 0,1 1 0,1-1 0,-1 1 0,1 0 0,0-1 0,-3 1 0,-4-1 0,5 1 0,-8 0 0,1-1 0,-2 1 0,-11-1 0,-5 1 0,-4-7 0,-8-2 0,-1 0 0,1 0 0,-7-7 0,-1 3 0,3-5 0,3-2 0,1 0 0,0 0 0,10-9 0,5-4 0,10-4 0,5-12 0,10-1 0</inkml:trace>
  <inkml:trace contextRef="#ctx0" brushRef="#br0" timeOffset="3230">2929 743 12287,'-11'0'0,"2"-2"0,12-2 0,3-3 0,-4-8 0,7 4 0,-2-2 0,-1 0 0,7 6 0,-6-6 0,-3-2 0,-2-2 0,-2-3 0,-8 9 0,-6 5 0,-3 4 0,-3 2 0,-6 8 0,-2 5 0,0 5 0,-1 1 0,-3 7 0,6 3 0,4-1 0,7 0 0,-1 5 0,10-7 0,1 0 0,3 3 0,7-8 0,5 6 0,10-6 0,6-8 0,0-2 0,7-2 0,4-5 0,2-4 0,0-4 0,1-5 0,-1-2 0,9-2 0,2-6 0</inkml:trace>
  <inkml:trace contextRef="#ctx0" brushRef="#br0" timeOffset="3731">3360 665 12287,'9'-11'0,"-7"2"0,7 1 0,-9-5 0,0 2 0,0-2 0,0 6 0,0-6 0,0 0 0,-2-4 0,-5 3 0,-6 8 0,-4 4 0,-3 10 0,0 6 0,-1 3 0,-6 3 0,-1 1 0,-7 3 0,5 5 0,2 1 0,1 1 0,10 3 0,2-3 0,2-3 0,8 5 0,-1-7 0,6-2 0,6-2 0,7-5 0,14-2 0,5-4 0,5-2 0,9-2 0,2-10 0,2-3 0,4-7 0,3-5 0,2-10 0,0-2 0</inkml:trace>
  <inkml:trace contextRef="#ctx0" brushRef="#br0" timeOffset="4064">3948 57 12287,'-19'-10'0,"8"-8"0,-7 16 0,7-7 0,0 0 0,1 7 0,3-4 0,-2 6 0,-4 6 0,7 7 0,4 7 0,2 6 0,0 7 0,0 4 0,0 9 0,0 1 0,2 4 0,4 3 0,-4 0 0,7 1 0,-2-5 0,-1-2 0,3 4 0,-5-6 0,3-5 0,-3-6 0,-2 0 0,-2-9 0,0-2 0,0 6 0,0 1 0</inkml:trace>
  <inkml:trace contextRef="#ctx0" brushRef="#br0" timeOffset="4267">3674 430 12287,'-9'-20'0,"-4"1"0,-4 8 0,6-7 0,2 16 0,13-13 0,7 8 0,11 3 0,6 2 0,-2 2 0,7 0 0,2 0 0,2 0 0,2 0 0,0 2 0,1 4 0,-1-3 0,0 5 0</inkml:trace>
  <inkml:trace contextRef="#ctx0" brushRef="#br0" timeOffset="4468">4183 430 12287,'-13'2'0,"0"4"0,7 3 0,-5 6 0,2-1 0,5 1 0,-1 2 0,1 3 0,-3-1 0,3 1 0,2 6 0,2 0 0,0 0 0,0 3 0,2-8 0,2 6 0,5-8 0,2-6 0,-4 2 0,6-8 0,0 0 0,6-7 0</inkml:trace>
  <inkml:trace contextRef="#ctx0" brushRef="#br0" timeOffset="4658">4281 234 12287,'-19'0'0,"-1"0"0,1 0 0,-1 0 0,9 2 0,5 5 0,6 1 0,6 5 0,14 5 0,10-7 0</inkml:trace>
  <inkml:trace contextRef="#ctx0" brushRef="#br0" timeOffset="4896">4615 371 12287,'-14'-2'0,"1"-5"0,0 5 0,-6-4 0,-1 3 0,7 3 0,0 0 0,-2 0 0,0 9 0,-1 4 0,3 5 0,-2 1 0,0 9 0,2 5 0,4 2 0,0-2 0,7 2 0,-4-7 0,3 0 0,3 0 0,0 5 0,3-7 0,3-2 0,5-2 0,9-5 0,-1-4 0,1-4 0,-1-9 0,1 0 0,-3-9 0,-1-6 0,-3-7 0,2-4 0,0-2 0,0 2 0,-4-5 0,-2 1 0,-2-7 0,-7 4 0,0-4 0,0-2 0,-3 8 0,-3 5 0,-7 5 0,-5 1 0,-1 9 0,-1 5 0,1 3 0,-1 3 0,9 0 0,-6 18 0,6 4 0</inkml:trace>
  <inkml:trace contextRef="#ctx0" brushRef="#br0" timeOffset="5263">4752 332 12287,'-20'0'0,"1"0"0,5 2 0,4 4 0,1 8 0,2 3 0,7 5 0,0 2 0,0 2 0,0 7 0,0-5 0,0 0 0,0 0 0,7-1 0,-1-8 0,1 1 0,2-1 0,-5-1 0,7-3 0,-2-2 0,-1-9 0,-3 1 0,1-10 0,7-8 0,-4-13 0,2-6 0,4-5 0,3-11 0,3-5 0,3-1 0,2 2 0,0-3 0,-6 10 0,0 1 0,-1 3 0,-1 10 0,-5 5 0,2 15 0,-8 13 0,-3 16 0,-2 10 0,-2 11 0,-2 0 0,-5 1 0,5-1 0,-4 0 0,3 0 0,3 0 0,0-2 0,0-2 0,0-4 0,0-3 0,3 5 0,1-7 0,3-2 0,8-2 0,-4-3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27.4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116 933 12287,'-20'0'0,"1"0"0,8 0 0,-7 7 0,5-1 0,-4 1 0,6-7 0,4-3 0,14-3 0,6-7 0,4-5 0,9-8 0,3-2 0,1-3 0,5-3 0,2-10 0,2-4 0,1-2 0,-1-4 0,0-12 0,0-3 0,0-3 0,0 0 0,-8 4 0,-3 1 0,-4 10 0,-4 7 0,2 13 0,-16 11 0,1 15 0,-9 9 0,-5 6 0,5 12 0,-7-3 0,0 4 0,7 3 0,-7 1 0,3 6 0,-1 5 0,-6 7 0,7 5 0,-1 4 0,-1 2 0,5-4 0,-5 4 0,1-2 0,1-5 0,-1 7 0,7 0 0,0 0 0,0-4 0,0-7 0,0-4 0,0-4 0,0-3 0,2-2 0,5-8 0,6-5 0,13 4 0,4-6 0</inkml:trace>
  <inkml:trace contextRef="#ctx0" brushRef="#br0" timeOffset="401">1213 443 12287,'-13'-2'0,"0"-3"0,-2-1 0,-3-7 0,-1 4 0,-1-2 0,1 7 0,-1-3 0,0 5 0,1 4 0,-1 5 0,1 6 0,-1 4 0,0 5 0,3 2 0,4 2 0,-2 7 0,6-5 0,0 3 0,1 4 0,1-5 0,7 3 0,0-1 0,0-1 0,0-3 0,2-8 0,3-1 0,1 1 0,9-9 0,1-5 0,5-3 0,6-3 0,5 0 0,-4-3 0,1-3 0,-1-7 0,5-11 0,-7-2 0,-2 0 0,-2-3 0,-3 5 0,1-8 0,-3-3 0,-4-2 0,-4 0 0,-9 2 0,0 4 0,0 3 0,-9-2 0,-4 8 0,-4 7 0,-3 4 0,-2 4 0,-1 7 0,-4 0 0,3 0 0,3 9 0,1 11 0,0 10 0</inkml:trace>
  <inkml:trace contextRef="#ctx0" brushRef="#br0" timeOffset="767">1507 404 12287,'-11'0'0,"3"9"0,8 4 0,0 4 0,0 3 0,0-1 0,0 3 0,2 2 0,4 2 0,-1 7 0,6-5 0,-1 0 0,1 1 0,-6-3 0,1-7 0,-1-1 0,1-5 0,-4 4 0,7-15 0,-9 5 0,0-16 0,-2-8 0,-5-7 0,5-9 0,-4 3 0,3-5 0,3-6 0,-6-1 0,-1 7 0,3 5 0,2 2 0,2-5 0,2 7 0,2 2 0,3 2 0,8 2 0,-2 1 0,5 1 0,1 5 0,1 5 0,2 8 0,2 0 0,2 0 0,9 0 0,-5 2 0,0 4 0,-3 7 0,3 5 0,-8 1 0,6 1 0</inkml:trace>
  <inkml:trace contextRef="#ctx0" brushRef="#br0" timeOffset="1617">2389 463 12287,'-19'-9'0,"1"5"0,5-10 0,2 12 0,7 4 0,-3 16 0,1 4 0,6 10 0,-2 1 0,-5-3 0,5 8 0,-7-6 0,3 5 0,-1 2 0,-2-2 0,5-4 0,-2-7 0,1-4 0,1-2 0,-3-1 0,5-8 0,-7-13 0,12-18 0,1-8 0,2-3 0,10-12 0,-3 4 0,4-3 0,3 1 0,6-5 0,0 1 0,-2 1 0,-2 3 0,4 1 0,0 3 0,-2 5 0,-2 6 0,4 6 0,0 7 0,-2 6 0,-11 14 0,-4 8 0,-1 9 0,-5 0 0,3 9 0,-4-1 0,-2-1 0,-2 4 0,-2-7 0,-3 0 0,3 1 0,-5-3 0,3-7 0,1 1 0,-6 0 0,9-10 0,-6-3 0,8-14 0,2-6 0,4-4 0,5-9 0,9-2 0,-1-1 0,1 1 0,0-5 0,-1 7 0,1 2 0,-1 2 0,1 3 0,0-1 0,-3 5 0,-4 8 0,-4 10 0,-9 16 0,0 3 0,0 4 0,-7 2 0,-2 7 0,1-2 0,-1 2 0,-4 0 0,6-1 0,1-3 0,-3-3 0,7 5 0,-4-7 0,3-2 0,3-2 0,3-5 0,3-4 0,5-4 0,9-9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33.4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527 216 12287,'11'-9'0,"-2"7"0,-3-16 0,1 5 0,-1-4 0,-6-3 0,-2 3 0,-2 2 0,-5 4 0,-2 2 0,5-6 0,-7 4 0,-3 0 0,-1-4 0,-3 8 0,1 3 0,-1 2 0,-2 8 0,-4 5 0,-4 4 0,-1 7 0,-10 11 0,4 0 0,0 4 0,0 2 0,-2 7 0,10-1 0,1-1 0,0-3 0,8-4 0,9-2 0,2-2 0,5-9 0,11 0 0,8-9 0,9-9 0,4-3 0,9-6 0,0-3 0,5-7 0,8-5 0,-5-3 0,-1-3 0,-3-2 0,-1-7 0,-1 7 0,-2 0 0,-5-3 0,3 5 0,-9-6 0,-4 2 0,-7 4 0,-6-5 0,-9 3 0,0 2 0,-9 11 0,-6 7 0,-7 3 0,-4 3 0,-2 0 0,4 0 0,-2 3 0,2 3 0,4-2 0,5 7 0,4 0 0,2 0 0,-6-7 0,13 14 0,-7-7 0</inkml:trace>
  <inkml:trace contextRef="#ctx0" brushRef="#br0" timeOffset="367">723 98 12287,'0'11'0,"0"-2"0,0 0 0,0 4 0,0 4 0,0 3 0,0-1 0,0 7 0,0 0 0,0-2 0,0-2 0,2 0 0,3 2 0,1 2 0,-1-2 0,-3-2 0,-2-3 0,0 1 0,0 0 0,0-1 0,0-10 0,0-9 0,0-9 0,0-13 0,0-4 0,0-6 0,2 1 0,2-2 0,5-1 0,2-3 0,0 0 0,4 2 0,-2 4 0,2 3 0,3-5 0,1 7 0,1 4 0,-1 7 0,1 0 0,0 6 0,-1 0 0,1 1 0,-1 1 0,1 9 0,0 5 0,-1 4 0,1 8 0</inkml:trace>
  <inkml:trace contextRef="#ctx0" brushRef="#br0" timeOffset="868">1154 373 12287,'0'10'0,"0"1"0,0-4 0,0-5 0,0 7 0,0-9 0,9 0 0,4-2 0,4-5 0,3-6 0,0-4 0,-1-3 0,1 0 0,-1 1 0,1-7 0,0 0 0,-3 2 0,-4 2 0,2-4 0,-8 0 0,-3 2 0,-2 2 0,-4 4 0,-4 5 0,-7 7 0,-5 4 0,-1 2 0,-3 2 0,-2 4 0,-2 7 0,-7 7 0,5 6 0,0 7 0,-1 4 0,3 2 0,6 0 0,3-2 0,4-4 0,-2 4 0,8-4 0,5 1 0,6-1 0,9-5 0,16-10 0,10-3 0,11-2 0,13-9 0,7 1 0,2-7 0,2-5 0,13-8 0,-9 2 0,3-5 0,-18-10 0,-6-2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35.5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0 236 12287,'0'-11'0,"0"0"0,0 5 0,0 1 0,0-8 0,0 9 0,0-7 0,0 4 0,0 7 0,0 0 0,0 3 0,0 10 0,0 4 0,0 7 0,0 6 0,2 10 0,3-1 0,1 0 0,1 9 0,-5 4 0,2 3 0,3-3 0,-1 5 0,-6-5 0,0 2 0,0-2 0,0 3 0,0-9 0,0-3 0,0-4 0,0-6 0,-2-13 0,-2-16 0,-3-8 0,1-7 0,6-11 0,0-6 0,0-11 0,-7-7 0,1-11 0,1 1 0,3-5 0,2-9 0,0 2 0,0 3 0,0 4 0,7-9 0,1 12 0,3-1 0,5 4 0,1 7 0,3 9 0,1 4 0,5 9 0,-4 0 0,7 15 0,-3 0 0,0 5 0,0 4 0,-6 4 0,-1 2 0,1 3 0,-3 8 0,-2-2 0,-2 4 0,-8-3 0,1-1 0,-3 2 0,-3 2 0,-3 3 0,-1-1 0,-7 1 0,-6 0 0,1 6 0,-12 2 0,2 0 0,0 1 0,-7-1 0,7-4 0,2 2 0,2-2 0,3-2 0,-1-3 0,1 10 0,-1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35.9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158 216 12287,'2'13'0,"4"0"0,5-9 0,9 3 0,0-5 0,6-2 0,2-2 0,0-5 0,1-6 0,3-4 0,-6-3 0,-2 1 0,-2-1 0,-4-6 0,-5 0 0,-7 2 0,-4 2 0,-4 2 0,-7 3 0,-10 4 0,-3 4 0,-11 9 0,-1 2 0,-3 5 0,-7 4 0,0 11 0,5 2 0,2 2 0,-2 9 0,13-3 0,2 3 0,2-2 0,5 4 0,4-7 0,6 1 0,5-5 0,11 2 0,6-2 0,7-4 0,4-7 0,15 1 0,1-8 0,3 1 0,3 0 0,7-5 0,-3-8 0,5-3 0,1-17 0,1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7:40.0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59 625 12287,'-13'-6'0,"2"-3"0,3-2 0,-5 5 0,6-7 0,1 0 0,6 0 0,2 2 0,4 2 0,-4 5 0,7 10 0,-2 9 0,-1 9 0,1 0 0,-7 9 0,0 2 0,0 2 0,0 9 0,0-1 0,0-1 0,0-3 0,0-4 0,0-2 0,0-4 0,0-3 0,0-2 0,0-6 0,0-1 0,0-4 0,0-8 0,0-22 0,0-20 0,0 0 0,0-2 0,0-7 0,0-3 0,0-4 0,2 6 0,4-5 0,8 2 0,3 4 0,5-2 0,2 3 0,4 4 0,2 2 0,3-2 0,6 12 0,-2 3 0,-4 3 0,4 10 0,-6 4 0,-1 5 0,-4 2 0,-4 0 0,-3 2 0,1 5 0,0 6 0,-7 6 0,-2 5 0,-3 3 0,8 7 0,-6-3 0</inkml:trace>
  <inkml:trace contextRef="#ctx0" brushRef="#br0" timeOffset="982">882 606 12287,'0'-13'0,"0"0"0,0 6 0,-2-4 0,-4 3 0,4-1 0,-5 2 0,5 5 0,2 2 0,0 13 0,0 5 0,0 1 0,-2 1 0,-3 2 0,-1 2 0,1 2 0,3 6 0,2-5 0,0-4 0,0-1 0,-6-2 0,-1-1 0,3 1 0,2 0 0,2-1 0,0-10 0,0-9 0,0-11 0,2-6 0,2-5 0,5-4 0,2-7 0,0-10 0,4-3 0,-2 2 0,2 3 0,3-3 0,1 3 0,1 4 0,-1 0 0,1 11 0,0 4 0,-1 7 0,1 13 0,-1 2 0,-8 8 0,-4 14 0,-5 4 0,-2 7 0,-2 2 0,-2 0 0,-5-5 0,-2-2 0,7 5 0,-5-7 0,2-2 0,1-2 0,-1-3 0,7 1 0,-8 0 0,8-18 0,-3-9 0,10-8 0,4-5 0,2-1 0,6-5 0,1-5 0,0 1 0,-1 1 0,1 7 0,-1 1 0,1 1 0,0-4 0,-1 13 0,1 0 0,-1 5 0,1 12 0,-9 5 0,-5 11 0,-3 2 0,-3 2 0,0 9 0,0-2 0,0 4 0,0 2 0,0-9 0,0-1 0,0-3 0,0 0 0,0 0 0,0-6 0,0-1 0,8-8 0,5-4 0,5-5 0,1-11 0,1-6 0,0-9 0,-1-9 0,3 3 0,4-3 0,-4-8 0,6-9 0</inkml:trace>
  <inkml:trace contextRef="#ctx0" brushRef="#br0" timeOffset="1246">1588 449 12287,'0'-11'0,"0"0"0,0 5 0,0 6 0,0 0 0,0 11 0,0 6 0,0 3 0,0-1 0,0 1 0,0 6 0,0 0 0,0 0 0,0 3 0,0-8 0,2 5 0,3-4 0,1-2 0,3-3 0,-5-1 0,3-3 0,8-9 0,-4 5 0,8-9 0</inkml:trace>
  <inkml:trace contextRef="#ctx0" brushRef="#br0" timeOffset="1572">1608 351 12287,'-20'-15'0,"0"-5"0,1-4 0,6 11 0,0 0 0,-3-2 0,6 6 0,-3 3 0,10 3 0,3 3 0,11 3 0,13 1 0,4 5 0,3 2 0,2-7 0,6 5 0</inkml:trace>
  <inkml:trace contextRef="#ctx0" brushRef="#br0" timeOffset="1925">2000 331 12287,'13'0'0,"0"0"0,0-8 0,6-5 0,-1-5 0,-3 1 0,-2 4 0,-9 2 0,1 7 0,-10-3 0,-8 3 0,-11 10 0,-4 7 0,-2 5 0,4 1 0,-5 1 0,1-1 0,-1 1 0,7 6 0,0 0 0,9-2 0,8-2 0,5-2 0,4-1 0,5 1 0,6-1 0,13-1 0,9-3 0,6-4 0,5-2 0,2 4 0,-4-5 0,1 3 0,-1 5 0,-12-8 0,-3 1 0,-3 0 0,0 4 0,-9-2 0,-10 2 0,-5 2 0,-11 2 0,-6 3 0,-7-3 0,-4-3 0,-9 3 0,1-4 0,-8 2 0,-3-2 0,-1 3 0,7-8 0,2 1 0,4 0 0,-2-3 0,9-6 0,2 0 0,11-2 0,6-4 0,10-8 0,10-3 0,8-11 0,19-3 0</inkml:trace>
  <inkml:trace contextRef="#ctx0" brushRef="#br0" timeOffset="2236">2686 312 12287,'-11'-9'0,"-7"5"0,5-9 0,2 8 0,-2-1 0,9 12 0,-3 7 0,3 5 0,-3 1 0,5 8 0,-4 1 0,4 2 0,2 5 0,0 0 0,0 0 0,0-5 0,0-1 0,0 3 0,0-3 0,0 1 0,0 1 0,0 1 0,8-12 0,-6-11 0,7-9 0</inkml:trace>
  <inkml:trace contextRef="#ctx0" brushRef="#br0" timeOffset="2465">2725 96 12287,'-20'-30'0,"1"4"0,-1 13 0,0-5 0,9 16 0,11 0 0,14 11 0,3 1 0,3 6 0,17 1 0,4 3 0</inkml:trace>
  <inkml:trace contextRef="#ctx0" brushRef="#br0" timeOffset="2690">3176 233 12287,'-14'-2'0,"1"-2"0,-2-3 0,-2 1 0,-3 6 0,1 0 0,-3 0 0,-2 2 0,-2 5 0,2 6 0,-5 6 0,3 5 0,2 5 0,3 1 0,3 0 0,3 5 0,4-2 0,2 2 0,3 0 0,6 0 0,0-5 0,0-2 0,8-2 0,6-6 0,3 0 0,3-1 0,6-8 0,0-4 0,-2-5 0,-2-2 0,4 0 0,0-2 0,-2-5 0,-2-6 0,4-4 0,0-3 0,-2-2 0,-2-4 0,-3 4 0,-1-6 0,-5 2 0,-7 0 0,3-7 0,-3 5 0,-3 0 0,-8-1 0,-6-1 0,-10 6 0,-6 4 0,-5 3 0,1-3 0,-1 14 0,-1 1 0,2 3 0,1 9 0,6 1 0,0 3 0,7 4 0,-1 3 0,12 1 0,-10 1 0,6 0 0</inkml:trace>
  <inkml:trace contextRef="#ctx0" brushRef="#br0" timeOffset="3315">3470 273 12287,'10'0'0,"1"0"0,-4 0 0,-5 0 0,7 8 0,-9 5 0,0 5 0,0 4 0,0 2 0,0 2 0,0 0 0,0-7 0,0 1 0,0 0 0,0-1 0,0 1 0,0-1 0,0 1 0,0-9 0,0-24 0,2-15 0,4-5 0,-1-2 0,6-6 0,0-3 0,-1-2 0,4 3 0,5 8 0,1 2 0,-1-2 0,1 7 0,-1 2 0,1 4 0,0 3 0,6 8 0,0 4 0,-2 5 0,-2 2 0,-3 2 0,1 5 0,-1 6 0,1 4 0,-2 5 0,-3 2 0,-4 4 0,-3 3 0,-1 1 0,-7 8 0,0-1 0,0 0 0,-7-6 0,-1-1 0,-1 3 0,0 2 0,-4-6 0,4-3 0,1-2 0,-1 0 0,2 0 0,7-6 0,0 0 0</inkml:trace>
  <inkml:trace contextRef="#ctx0" brushRef="#br0" timeOffset="3851">4606 155 12287,'-13'0'0,"2"-2"0,3-5 0,-5 3 0,4-7 0,-2 2 0,4-6 0,-6 2 0,9 2 0,-3-2 0,5-2 0,2 4 0,0-2 0,0 0 0,-2 2 0,-4 4 0,-12 12 0,-8 6 0,0 4 0,-2 7 0,-1 2 0,-3-5 0,5 1 0,6-1 0,-3 8 0,2-1 0,7-2 0,4-3 0,4-1 0,7 0 0,2-1 0,5 1 0,10-3 0,12 1 0,-1-3 0,0 0 0,7 5 0,-4-11 0,-1 1 0,-4 6 0,3-5 0,-3 2 0,-2 2 0,-5 2 0,-6 3 0,-6-3 0,-14-1 0,-8-6 0,-9-1 0,0 4 0,-6-4 0,-1 0 0,1-1 0,6 5 0,-2-6 0,4-3 0,2-2 0,1 1 0,-1 3 0,0-4 0,1 7 0</inkml:trace>
  <inkml:trace contextRef="#ctx0" brushRef="#br0" timeOffset="4111">4939 469 12287,'-19'-20'0,"-1"0"0,7 7 0,0 0 0,9 9 0,-3-3 0,14 14 0,12-5 0,12 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29.6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255 432 12287,'-48'-37'0,"7"13"0,-1-9 0,14 9 0,4 5 0,20-1 0,6 0 0,13-1 0,14-3 0,1-5 0,5-1 0,2 6 0,2-2 0,0 4 0,0 2 0,1 3 0,-1 2 0,-2 4 0,-4 2 0,1 3 0,-5 6 0,-3 2 0,-4 4 0,-1 12 0,-14 10 0,-3 2 0,-2 5 0,-2 2 0,0 5 0,-4 3 0,-9 8 0,-2 3 0,-18 5 0,-2 0 0,-2-2 0,-4 11 0,-5-9 0,-4 4 0,0 3 0,-4-3 0,6-6 0,0-5 0,0-8 0,4-3 0,14-16 0,10-4 0,9-12 0,11-11 0,2-2 0,5-9 0,6 0 0,4 1 0,12-4 0,3-7 0,8-3 0,5-2 0,3-1 0,9 6 0,0-3 0,4-2 0,-1 2 0,-5 8 0,-5 6 0,-2 1 0,-2 2 0,-9 7 0,-5 2 0,-6 5 0,-6 4 0,-7 8 0,-6 1 0,-5 0 0,-2-1 0,0 10 0,0 1 0</inkml:trace>
  <inkml:trace contextRef="#ctx0" brushRef="#br0" timeOffset="265">1117 843 12287,'-26'0'0,"0"0"0,0-8 0,13 5 0,0-3 0,9 4 0,-3 2 0,14 0 0,3 0 0,10 0 0,0 0 0,-1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42.9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235 157 12287,'-19'0'0,"-1"-2"0,0-5 0,3 3 0,2-7 0,2 0 0,-3 0 0,6 1 0,-1-6 0,2 3 0,5 0 0,10-6 0,5 5 0,9 4 0,-1 1 0,1 5 0,6 1 0,2 3 0,1 0 0,-1 0 0,-2 0 0,-4 0 0,2 0 0,2 0 0,-6 7 0,-10 2 0,-1 1 0,-5 6 0,-1 1 0,-3 3 0,-3 2 0,-3 4 0,-7-5 0,-11 8 0,-2-3 0,2 0 0,-4 0 0,1-6 0,3-3 0,3-4 0,3 5 0,3-5 0,2 4 0,9-4 0,-1 0 0,10 3 0,5-1 0,10 0 0,2-2 0,4 2 0,-2 3 0,6 1 0,-1 1 0,-5 0 0,4 3 0,-2 1 0,-4-2 0,-7 2 0,0 7 0,-8-5 0,-3-2 0,-2-2 0,-4 4 0,-6 0 0,-10-2 0,-6-2 0,-11 1 0,3-1 0,-5-4 0,-3-1 0,1-6 0,-2 0 0,0-2 0,1-5 0,5-2 0,16-2 0,-1 0 0,1 0 0,8-2 0,4-5 0,5-6 0,4-4 0,5-3 0,8 1 0,9-1 0,6-8 0,10-3 0</inkml:trace>
  <inkml:trace contextRef="#ctx0" brushRef="#br0" timeOffset="483">1333 79 12287,'0'-11'0,"0"0"0,0 4 0,0 3 0,0-9 0,0 9 0,0-3 0,0 16 0,0 10 0,0 10 0,0 12 0,2 3 0,5 1 0,-5 10 0,4-3 0,-4 5 0,-2 2 0,7 6 0,-1 0 0,-1-4 0,-3-6 0,-2-3 0,0-11 0,0-6 0,0-4 0,0-5 0,-2-9 0,-5-4 0,3-4 0,-9-9 0,-9 0 0,-8 0 0</inkml:trace>
  <inkml:trace contextRef="#ctx0" brushRef="#br0" timeOffset="1034">1078 706 12287,'-17'-13'0,"4"0"0,4 8 0,2-12 0,1 4 0,-1 2 0,7-2 0,0-2 0,11-1 0,9 1 0,10 2 0,7-2 0,5 0 0,3-1 0,8 3 0,3-2 0,-4 0 0,1 0 0,-3 4 0,-7 2 0,1 3 0,-18 3 0,-2-1 0,-2-3 0,-11 1 0,-11 12 0,-13 3 0,-5 2 0,-1-4 0,1 6 0,3 0 0,2-2 0,0 6 0,-5-4 0,3 5 0,2 1 0,9 1 0,-5 1 0,0 6 0,7 1 0,-4 5 0,3-7 0,6-7 0,3-3 0,7-6 0,5-1 0,3-2 0,3-7 0,5-2 0,1-5 0,1-4 0,3-11 0,-3-4 0,-3-6 0,5-5 0,-7-5 0,-4-1 0,-7-3 0,0 7 0,-8 8 0,-3 3 0,-2 4 0,-4 4 0,-4 7 0,-5 7 0,-9 12 0,1 7 0,6 7 0,-1 4 0,1 4 0,2 3 0,3 1 0,8 5 0,0-2 0,0-2 0,0 0 0,0 6 0,0 0 0,0 0 0,0 7 0,0 0 0,0-3 0,0-1 0,0-3 0,0 0 0,0 0 0,0 0 0,0 0 0,-2 1 0,-5-3 0,-6-5 0,-11 3 0,-4-9 0,-1-2 0,1-2 0,-7-9 0,3-2 0,-3-2 0,2-5 0,-2-2 0,9-4 0,2-4 0,11-12 0,7-10 0,3-3 0,3-3 0,18-4 0,4-9 0,17-4 0</inkml:trace>
  <inkml:trace contextRef="#ctx0" brushRef="#br0" timeOffset="1535">2058 471 12287,'-11'8'0,"2"-3"0,7 6 0,-2 2 0,-3 4 0,1 1 0,6 14 0,0 3 0,0 2 0,0 4 0,0 3 0,0 2 0,0-3 0,2 3 0,2-5 0,3-6 0,-3-4 0,-2-5 0,1-9 0,3-4 0,-4-6 0,5-14 0,-12-6 0,-3-13 0,-1-6 0,0-5 0,-4-11 0,7-5 0,1-1 0,3 2 0,-4-9 0,-1 4 0,3 0 0,2 1 0,8-1 0,3 16 0,2 6 0,4 4 0,2 5 0,5 9 0,4 4 0,3 4 0,3 9 0,-6 2 0,-4 5 0,-2-3 0,-1 9 0,-1 3 0,-5 1 0,2 3 0,-8 1 0,-3 5 0,-2-4 0,-4 7 0,-5-3 0,-6 0 0,-6-2 0,-5-9 0,-2-2 0,2 2 0,-7 3 0,1 1 0,-1-1 0,5-5 0,4-2 0,3-5 0,8-4 0,2 7 0</inkml:trace>
  <inkml:trace contextRef="#ctx0" brushRef="#br0" timeOffset="1850">2470 530 12287,'19'0'0,"1"-3"0,-1-3 0,10-3 0,1-8 0,3-1 0,-1-4 0,-8-4 0,3 2 0,-6-2 0,-1 2 0,-9-4 0,-5 2 0,-21 8 0,-13 14 0,-11 8 0,-7 10 0,-9 12 0,5 4 0,0 3 0,5-1 0,-1 1 0,4 6 0,8-2 0,3-4 0,14 2 0,10-7 0,7 0 0,7 1 0,12-3 0,16-6 0,6-3 0,5-4 0,15-4 0,0-9 0,4 0 0,3 0 0,4-2 0,-7-5 0,-2-6 0,-2-13 0,-2-5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38.8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40 449 12287,'-9'-11'0,"7"-6"0,-13 6 0,8-8 0,1 5 0,6 1 0,0-2 0,9-2 0,4-3 0,4 1 0,3-1 0,6 0 0,2 1 0,3-1 0,3 1 0,10-1 0,2 0 0,-1 1 0,3-1 0,-6 1 0,6-1 0,-5 0 0,-4 1 0,5 8 0,-14 2 0,1 0 0,-3 7 0,-17-4 0,-4 12 0,-5 7 0,-4-2 0,-5 0 0,-6 0 0,-4 0 0,3-5 0,1 7 0,-2 1 0,-2-4 0,-3 6 0,1-10 0,-1 1 0,0 1 0,1-3 0,-1 6 0,1-3 0,5 5 0,1-6 0,0 0 0,2 1 0,-4-3 0,7 8 0,-3 2 0,0 9 0,-2 2 0,6 0 0,5 2 0,2 1 0,0 8 0,0 0 0,0 4 0,0 9 0,0-2 0,0 0 0,0 0 0,2-2 0,3-5 0,1 0 0,-2-1 0,-1 3 0,-3-10 0,0 2 0,0-3 0,-3 3 0,-1-9 0,-2-2 0,-1-8 0,7-3 0,0-9 0,0-4 0,2-13 0,5-5 0,4-10 0,8-2 0</inkml:trace>
  <inkml:trace contextRef="#ctx0" brushRef="#br0" timeOffset="633">785 116 12287,'-18'-19'0,"12"5"0,-14 1 0,3-2 0,6 6 0,-2 3 0,8 6 0,-1 6 0,10 12 0,3 12 0,-1 5 0,3 7 0,-5 10 0,7 0 0,-2 5 0,-5 2 0,-1-1 0,-3 1 0,0 0 0,0 0 0,0-3 0,0-1 0,0-5 0,0-2 0,-7-5 0,-2-10 0,-2-7 0,7-4 0,-11-13 0,8-9 0,3-11 0,2-7 0,2-1 0,2-1 0,4 0 0,-1-8 0,8-2 0,0-1 0,-2 5 0,6-2 0,-6 2 0,2 2 0,0 2 0,0 2 0,7 1 0,0 8 0,-1 4 0,1 5 0,-7 11 0,-2 4 0,-3 6 0,-3 8 0,3-3 0,-1 8 0,-3 1 0,-1-3 0,-1 5 0,2-9 0,3-2 0,-3-2 0,-2-2 0,0-3 0,5-4 0,-3 2 0,9-8 0,3-3 0,1-4 0,3-6 0,-1-9 0,1-9 0,6 2 0,0-7 0,-2 3 0,-2 0 0,-3-6 0,1 3 0,-3 1 0,-4 0 0,3-5 0,-10 7 0,-1 2 0,-3 2 0,-4 5 0,-5 4 0,-6 6 0,-4 5 0,-3 2 0,0 2 0,1 5 0,-7 4 0,-1 10 0,4 3 0,1 2 0,4 3 0,3-5 0,4 4 0,2 2 0,3-6 0,6 3 0,0-6 0,0-1 0,9 4 0,4-2 0,4-5 0,3 0 0,6-1 0,2-3 0,3-7 0,3-4 0,4-2 0,3-2 0,5-4 0,-5-5 0,7-9 0</inkml:trace>
  <inkml:trace contextRef="#ctx0" brushRef="#br0" timeOffset="1266">1647 587 12287,'0'-11'0,"-9"2"0,-4 9 0,5-9 0,-1 9 0,9 0 0,0 11 0,0 7 0,0 3 0,0 3 0,0 2 0,0 7 0,0-5 0,0 1 0,0-1 0,0 5 0,2-5 0,5 2 0,-5-6 0,4 3 0,-4-6 0,-2-1 0,0-11 0,0-9 0,0-11 0,0-7 0,0-3 0,0-6 0,0-5 0,0-5 0,0-2 0,0-1 0,3 3 0,3 5 0,-1-3 0,8 6 0,0 1 0,-2 0 0,6 2 0,-4 6 0,4 3 0,3 4 0,0 4 0,-1 9 0,3 0 0,4 0 0,-4 9 0,6 2 0</inkml:trace>
  <inkml:trace contextRef="#ctx0" brushRef="#br0" timeOffset="1615">2176 704 12287,'-19'0'0,"-1"0"0,7 0 0,0 0 0,9 0 0,4-2 0,13-5 0,4-6 0,3-4 0,-1-3 0,1 1 0,-1-1 0,1 1 0,-3-1 0,-3 0 0,-8 1 0,-4-1 0,-2 1 0,-11 8 0,-6 6 0,-9 10 0,-5 8 0,1 13 0,-5 6 0,2 6 0,-2 1 0,1 0 0,1 0 0,7 0 0,4 1 0,11-3 0,2-3 0,1-1 0,14-5 0,1 1 0,10-12 0,9-6 0,5 2 0,8-6 0,2-5 0,5-7 0,-2 1 0,8-11 0,2-7 0,3 2 0,2-8 0</inkml:trace>
  <inkml:trace contextRef="#ctx0" brushRef="#br0" timeOffset="2416">3254 469 12287,'-19'0'0,"-1"-9"0,0 7 0,1-5 0,-1 5 0,1 2 0,-1 0 0,0 2 0,-1 3 0,-6 1 0,6 10 0,-5-1 0,4 7 0,2 4 0,-4 6 0,2-3 0,5 1 0,0 5 0,8 0 0,2-2 0,5-7 0,2-4 0,0 4 0,2-2 0,5-5 0,6-4 0,-2-10 0,2 1 0,2-4 0,3-2 0,1 0 0,3-2 0,2-4 0,2-7 0,0-11 0,-6-5 0,-1-1 0,1-5 0,0-2 0,-1-4 0,1-5 0,-1-6 0,1 4 0,-3 0 0,-4 4 0,-6 5 0,2-2 0,-3 15 0,-1 2 0,-5 11 0,-7 6 0,-2 16 0,-6 8 0,4 9 0,3 5 0,1 2 0,7 6 0,0 0 0,0 0 0,0 0 0,0 1 0,0-3 0,0-5 0,0 3 0,2-9 0,3-2 0,1-2 0,9-5 0,-4-1 0,0-3 0,15-9 0,-4 5 0</inkml:trace>
  <inkml:trace contextRef="#ctx0" brushRef="#br0" timeOffset="2732">3509 449 12287,'-13'2'0,"2"5"0,2 6 0,1-2 0,3 2 0,-1 2 0,1 3 0,3 1 0,2 1 0,0 0 0,0-1 0,0 1 0,0-1 0,0 1 0,0-7 0,0 0 0,0-9 0,0-4 0,0-13 0,0-4 0,0-3 0,7-6 0,-1-2 0,1-3 0,1-3 0,1 3 0,6 1 0,-1 1 0,1 5 0,0-4 0,0 2 0,-2 2 0,3 2 0,3 9 0,5 0 0,2 0 0,-2 2 0,4 2 0,-1 9 0,-3 0 0,-3 0 0,8 9 0,1 2 0</inkml:trace>
  <inkml:trace contextRef="#ctx0" brushRef="#br0" timeOffset="3382">3999 587 12287,'-13'0'0,"0"0"0,6 0 0,-6 0 0,0 0 0,2 0 0,11 0 0,13 0 0,5 0 0,1 0 0,1-9 0,0-4 0,-1-5 0,-1-1 0,-5-1 0,-5 3 0,1 4 0,-7-5 0,5 5 0,-5-4 0,-11 6 0,-4 4 0,-4 5 0,-3 2 0,-2 0 0,-2 2 0,-2 5 0,2 6 0,-4 11 0,2 4 0,2 0 0,2 1 0,5 6 0,1-3 0,6 5 0,1 3 0,2-3 0,7-3 0,3-3 0,3-3 0,5-2 0,11-4 0,2 0 0,2-3 0,9-3 0,-3-16 0,8 0 0,5 0 0,-1 0 0,8-2 0,3-5 0,-8-13 0,1-10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08:59.4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392 197 12287,'13'-7'0,"0"1"0,-6-7 0,6 6 0,-9-8 0,3 2 0,-5-4 0,-2-3 0,0 0 0,0 1 0,0-1 0,-2 3 0,-5 4 0,-4 4 0,-8 9 0,-1 0 0,1 0 0,-7 9 0,-3 6 0,-1 9 0,-5 9 0,0 4 0,0 2 0,3 2 0,-3 5 0,6-5 0,3 5 0,4-5 0,3-1 0,8-1 0,4 0 0,5-2 0,2-4 0,2-7 0,7-11 0,9-4 0,6-2 0,8-3 0,-4-6 0,3-4 0,4-9 0,2 0 0,0-16 0,-2 3 0,-3 0 0,-1-9 0,4 3 0,-5-8 0,-2-5 0,-1 3 0,-10-3 0,-2 3 0,-2 3 0,-8 2 0,1 4 0,-6 7 0,-6 4 0,-5 5 0,-9 4 0,1 6 0,-1 5 0,0 4 0,1 5 0,1 4 0,5 8 0,7 1 0,4-7 0,2 0 0,0 2 0,0 3 0,2-1 0,4-2 0,7-2 0,5-8 0,4 1 0,2-3 0,2-3 0,6 0 0,-6 0 0,-2 0 0,-2 0 0,-2 0 0,-1-3 0,1-1 0,0-3 0,-7 1 0,0 6 0,-11 2 0,-2 7 0,-11 10 0,-6 12 0,-5 15 0,-2 6 0,-2 5 0,0 1 0,6 3 0,3 2 0,4 3 0,-3 3 0,8-5 0,-1-6 0,0-1 0,-4 2 0,7-11 0,-1-3 0,-2-3 0,-2 6 0,-8-13 0,-3-3 0,-4-1 0,4-7 0,-4-11 0,4-7 0,3-4 0,-1-2 0,0-4 0,3-7 0,4-8 0,4-21 0,11-1 0,5-7 0,6-6 0,13-3 0,9-2 0,6 0 0,5 1 0,15-1 0,0-2 0,4 0 0,3 2 0,-25 27 0,3 3 0,1 5 0,2 2 0,4 1 0,1 1 0,2 2 0,1 1 0,4 0 0,0 2-174,-9 4 0,0 2 1,3-4-1,-1 2 0,36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9CB-829D-48A0-6D8D-D086646CC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249CE-A43C-7E00-167B-BD8EBDF9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FC8A-A224-0127-76A7-9402BD7B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AF93-B9C5-208F-9CF9-B378B340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69AB-D3BB-1689-48EC-1C4EC11E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23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1376-5F74-32CC-B85B-AC364AA1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B4E3E-D25A-1D4A-6A5F-355A9C1A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F2EE-7534-8639-A8FC-C31B51C7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BC33-A002-1F9A-3789-0F5F93F2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1D39-AB11-132D-15A6-6967A0B4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62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7A17B-D56E-B07B-9ADC-020BC5509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1E9A5-879F-0907-6B3D-D9779EF78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C33B-5CCD-93D9-5CE7-2C9CE069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6D46-FF14-6A5C-1AE5-F8CDB02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5678-D828-6098-4188-9C685497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355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14AF-86F4-9815-2DE7-CB12596E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863-55F0-93A8-2F6F-2F1C3732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83FB-88A5-99BE-DF29-8D8BD25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05C5-3E03-1AC0-F6B5-AE17923C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E302-7017-D8DC-CF88-AF7E3CBD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415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89A2-2F24-C313-F471-B19A4B7B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BCCB8-D0DE-14B2-8C72-7D32E01B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BF09-92D9-2356-C9B4-D0CA499C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3D52-8222-CDE2-9AE5-2098D593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B41F-6DB8-5655-63A2-41C73DAA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72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7875-91FA-4467-BD16-231E55E8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920C-692D-77BA-8287-6FDF1AB03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1FEE4-012D-A4A2-F5FF-BF886F04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FF5A-8BA4-C83D-8E83-E3678941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4644-4761-1084-72BE-A8412E9A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F5F2-463E-E4A0-C745-94E7597C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893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167D-6E9C-F8F8-0833-92504EEF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7F14-A142-CB56-094E-2E29533E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87DC0-5CDE-2806-2437-11917CF04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E4BA-B665-A6D9-59D8-E0CF79EEA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C1F72-ED53-2226-292B-3E60EEAF5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7B7DD-0AB0-A34F-CB88-324DA0D5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14A3B-DFAA-EC8A-749A-1E475AF9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81F76-46A5-7891-3791-264F00EB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233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8141-680B-511D-C1C6-CE5FE391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AF5CB-69C0-EBA4-2794-767D91BD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62C8-5A9B-A0B9-4CF4-7EB8CFAA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7F4BD-E96E-CFE7-6C6C-8BD050CB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0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192FE-48AC-977E-6B44-B763C891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BC5A-922B-23F6-BFB0-3A288265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F646-0346-63CF-B7B9-97771FDC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91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B209-33A1-6AF2-0B0E-F133AF27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E470-C7C8-D7A9-EE24-B43F4F8C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5374-039F-66AE-2C93-E13A0BD8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F546-97A6-CFDC-4524-8E016211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3ADE-EA80-18CA-B43B-B21A955E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6231-9826-84A4-4F05-0B251607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27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4C12-3AFB-3E5F-2ABC-51DAD3EE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32EE7-2893-087A-B388-8864E5E9C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D00D6-9CF3-29EB-7A48-FD6C03512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46E5-62CF-7016-BF7A-25CF3B42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DF9D-1189-B870-C6F3-CAF555BA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2EADC-0EE1-0495-6714-9589DC69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73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D07E5-4707-0027-CF5F-FC969929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9289-B505-DCEC-3A5D-13920F90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751E-FE73-D876-3356-384126D9B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73DD-ADAD-6544-B317-3814B5B6A7CA}" type="datetimeFigureOut">
              <a:rPr lang="en-VN" smtClean="0"/>
              <a:t>30/07/2023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BC9E-1F18-2C86-4FBB-4C43DDBA4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BB3E-8FBF-30C8-4D2E-F775AEDD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A100-4039-BE43-9BE4-48902877C98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81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17" Type="http://schemas.openxmlformats.org/officeDocument/2006/relationships/image" Target="../media/image3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15" Type="http://schemas.openxmlformats.org/officeDocument/2006/relationships/image" Target="../media/image2.png"/><Relationship Id="rId23" Type="http://schemas.openxmlformats.org/officeDocument/2006/relationships/image" Target="../media/image9.png"/><Relationship Id="rId28" Type="http://schemas.openxmlformats.org/officeDocument/2006/relationships/customXml" Target="../ink/ink9.xml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11.png"/><Relationship Id="rId30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47" Type="http://schemas.openxmlformats.org/officeDocument/2006/relationships/image" Target="../media/image6.png"/><Relationship Id="rId50" Type="http://schemas.openxmlformats.org/officeDocument/2006/relationships/customXml" Target="../ink/ink36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7" Type="http://schemas.openxmlformats.org/officeDocument/2006/relationships/image" Target="../media/image17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9" Type="http://schemas.openxmlformats.org/officeDocument/2006/relationships/image" Target="../media/image28.png"/><Relationship Id="rId11" Type="http://schemas.openxmlformats.org/officeDocument/2006/relationships/image" Target="../media/image19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32.png"/><Relationship Id="rId40" Type="http://schemas.openxmlformats.org/officeDocument/2006/relationships/customXml" Target="../ink/ink31.xml"/><Relationship Id="rId45" Type="http://schemas.openxmlformats.org/officeDocument/2006/relationships/image" Target="../media/image5.png"/><Relationship Id="rId53" Type="http://schemas.openxmlformats.org/officeDocument/2006/relationships/image" Target="../media/image37.png"/><Relationship Id="rId58" Type="http://schemas.openxmlformats.org/officeDocument/2006/relationships/customXml" Target="../ink/ink40.xml"/><Relationship Id="rId5" Type="http://schemas.openxmlformats.org/officeDocument/2006/relationships/image" Target="../media/image4.png"/><Relationship Id="rId61" Type="http://schemas.openxmlformats.org/officeDocument/2006/relationships/image" Target="../media/image41.png"/><Relationship Id="rId19" Type="http://schemas.openxmlformats.org/officeDocument/2006/relationships/image" Target="../media/image23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7.png"/><Relationship Id="rId30" Type="http://schemas.openxmlformats.org/officeDocument/2006/relationships/customXml" Target="../ink/ink26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35.xml"/><Relationship Id="rId56" Type="http://schemas.openxmlformats.org/officeDocument/2006/relationships/customXml" Target="../ink/ink39.xml"/><Relationship Id="rId8" Type="http://schemas.openxmlformats.org/officeDocument/2006/relationships/customXml" Target="../ink/ink15.xml"/><Relationship Id="rId51" Type="http://schemas.openxmlformats.org/officeDocument/2006/relationships/image" Target="../media/image36.png"/><Relationship Id="rId3" Type="http://schemas.openxmlformats.org/officeDocument/2006/relationships/image" Target="../media/image15.png"/><Relationship Id="rId12" Type="http://schemas.openxmlformats.org/officeDocument/2006/relationships/customXml" Target="../ink/ink17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59" Type="http://schemas.openxmlformats.org/officeDocument/2006/relationships/image" Target="../media/image40.png"/><Relationship Id="rId20" Type="http://schemas.openxmlformats.org/officeDocument/2006/relationships/customXml" Target="../ink/ink21.xml"/><Relationship Id="rId41" Type="http://schemas.openxmlformats.org/officeDocument/2006/relationships/image" Target="../media/image34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16.png"/><Relationship Id="rId57" Type="http://schemas.openxmlformats.org/officeDocument/2006/relationships/image" Target="../media/image39.png"/><Relationship Id="rId10" Type="http://schemas.openxmlformats.org/officeDocument/2006/relationships/customXml" Target="../ink/ink16.xml"/><Relationship Id="rId31" Type="http://schemas.openxmlformats.org/officeDocument/2006/relationships/image" Target="../media/image29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4" Type="http://schemas.openxmlformats.org/officeDocument/2006/relationships/customXml" Target="../ink/ink13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420.png"/><Relationship Id="rId17" Type="http://schemas.openxmlformats.org/officeDocument/2006/relationships/image" Target="../media/image47.png"/><Relationship Id="rId2" Type="http://schemas.openxmlformats.org/officeDocument/2006/relationships/customXml" Target="../ink/ink43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5" Type="http://schemas.openxmlformats.org/officeDocument/2006/relationships/image" Target="../media/image410.png"/><Relationship Id="rId15" Type="http://schemas.openxmlformats.org/officeDocument/2006/relationships/image" Target="../media/image46.png"/><Relationship Id="rId4" Type="http://schemas.openxmlformats.org/officeDocument/2006/relationships/customXml" Target="../ink/ink4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7.png"/><Relationship Id="rId21" Type="http://schemas.openxmlformats.org/officeDocument/2006/relationships/image" Target="../media/image58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1.png"/><Relationship Id="rId7" Type="http://schemas.openxmlformats.org/officeDocument/2006/relationships/image" Target="../media/image51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3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6.png"/><Relationship Id="rId40" Type="http://schemas.openxmlformats.org/officeDocument/2006/relationships/customXml" Target="../ink/ink67.xml"/><Relationship Id="rId45" Type="http://schemas.openxmlformats.org/officeDocument/2006/relationships/image" Target="../media/image70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10" Type="http://schemas.openxmlformats.org/officeDocument/2006/relationships/customXml" Target="../ink/ink52.xml"/><Relationship Id="rId19" Type="http://schemas.openxmlformats.org/officeDocument/2006/relationships/image" Target="../media/image57.png"/><Relationship Id="rId31" Type="http://schemas.openxmlformats.org/officeDocument/2006/relationships/image" Target="../media/image63.png"/><Relationship Id="rId44" Type="http://schemas.openxmlformats.org/officeDocument/2006/relationships/customXml" Target="../ink/ink69.xml"/><Relationship Id="rId4" Type="http://schemas.openxmlformats.org/officeDocument/2006/relationships/customXml" Target="../ink/ink49.xml"/><Relationship Id="rId9" Type="http://schemas.openxmlformats.org/officeDocument/2006/relationships/image" Target="../media/image52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1.png"/><Relationship Id="rId30" Type="http://schemas.openxmlformats.org/officeDocument/2006/relationships/customXml" Target="../ink/ink62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8" Type="http://schemas.openxmlformats.org/officeDocument/2006/relationships/customXml" Target="../ink/ink51.xml"/><Relationship Id="rId3" Type="http://schemas.openxmlformats.org/officeDocument/2006/relationships/image" Target="../media/image49.png"/><Relationship Id="rId12" Type="http://schemas.openxmlformats.org/officeDocument/2006/relationships/customXml" Target="../ink/ink53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0" Type="http://schemas.openxmlformats.org/officeDocument/2006/relationships/customXml" Target="../ink/ink57.xml"/><Relationship Id="rId41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63" Type="http://schemas.openxmlformats.org/officeDocument/2006/relationships/image" Target="../media/image380.png"/><Relationship Id="rId138" Type="http://schemas.openxmlformats.org/officeDocument/2006/relationships/customXml" Target="../ink/ink89.xml"/><Relationship Id="rId159" Type="http://schemas.openxmlformats.org/officeDocument/2006/relationships/image" Target="../media/image78.png"/><Relationship Id="rId170" Type="http://schemas.openxmlformats.org/officeDocument/2006/relationships/customXml" Target="../ink/ink105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26" Type="http://schemas.openxmlformats.org/officeDocument/2006/relationships/customXml" Target="../ink/ink133.xml"/><Relationship Id="rId247" Type="http://schemas.openxmlformats.org/officeDocument/2006/relationships/image" Target="../media/image122.png"/><Relationship Id="rId11" Type="http://schemas.openxmlformats.org/officeDocument/2006/relationships/image" Target="../media/image1210.png"/><Relationship Id="rId128" Type="http://schemas.openxmlformats.org/officeDocument/2006/relationships/customXml" Target="../ink/ink84.xml"/><Relationship Id="rId149" Type="http://schemas.openxmlformats.org/officeDocument/2006/relationships/image" Target="../media/image680.png"/><Relationship Id="rId160" Type="http://schemas.openxmlformats.org/officeDocument/2006/relationships/customXml" Target="../ink/ink100.xml"/><Relationship Id="rId181" Type="http://schemas.openxmlformats.org/officeDocument/2006/relationships/image" Target="../media/image89.png"/><Relationship Id="rId216" Type="http://schemas.openxmlformats.org/officeDocument/2006/relationships/customXml" Target="../ink/ink128.xml"/><Relationship Id="rId237" Type="http://schemas.openxmlformats.org/officeDocument/2006/relationships/image" Target="../media/image117.png"/><Relationship Id="rId211" Type="http://schemas.openxmlformats.org/officeDocument/2006/relationships/image" Target="../media/image104.png"/><Relationship Id="rId232" Type="http://schemas.openxmlformats.org/officeDocument/2006/relationships/customXml" Target="../ink/ink136.xml"/><Relationship Id="rId64" Type="http://schemas.openxmlformats.org/officeDocument/2006/relationships/customXml" Target="../ink/ink77.xml"/><Relationship Id="rId69" Type="http://schemas.openxmlformats.org/officeDocument/2006/relationships/image" Target="../media/image73.png"/><Relationship Id="rId134" Type="http://schemas.openxmlformats.org/officeDocument/2006/relationships/customXml" Target="../ink/ink87.xml"/><Relationship Id="rId139" Type="http://schemas.openxmlformats.org/officeDocument/2006/relationships/image" Target="../media/image630.png"/><Relationship Id="rId150" Type="http://schemas.openxmlformats.org/officeDocument/2006/relationships/customXml" Target="../ink/ink95.xml"/><Relationship Id="rId155" Type="http://schemas.openxmlformats.org/officeDocument/2006/relationships/image" Target="../media/image76.png"/><Relationship Id="rId171" Type="http://schemas.openxmlformats.org/officeDocument/2006/relationships/image" Target="../media/image84.png"/><Relationship Id="rId176" Type="http://schemas.openxmlformats.org/officeDocument/2006/relationships/customXml" Target="../ink/ink108.xml"/><Relationship Id="rId192" Type="http://schemas.openxmlformats.org/officeDocument/2006/relationships/customXml" Target="../ink/ink116.xml"/><Relationship Id="rId197" Type="http://schemas.openxmlformats.org/officeDocument/2006/relationships/image" Target="../media/image97.png"/><Relationship Id="rId206" Type="http://schemas.openxmlformats.org/officeDocument/2006/relationships/customXml" Target="../ink/ink123.xml"/><Relationship Id="rId227" Type="http://schemas.openxmlformats.org/officeDocument/2006/relationships/image" Target="../media/image112.png"/><Relationship Id="rId201" Type="http://schemas.openxmlformats.org/officeDocument/2006/relationships/image" Target="../media/image99.png"/><Relationship Id="rId222" Type="http://schemas.openxmlformats.org/officeDocument/2006/relationships/customXml" Target="../ink/ink131.xml"/><Relationship Id="rId243" Type="http://schemas.openxmlformats.org/officeDocument/2006/relationships/image" Target="../media/image120.png"/><Relationship Id="rId248" Type="http://schemas.openxmlformats.org/officeDocument/2006/relationships/customXml" Target="../ink/ink144.xml"/><Relationship Id="rId12" Type="http://schemas.openxmlformats.org/officeDocument/2006/relationships/customXml" Target="../ink/ink74.xml"/><Relationship Id="rId124" Type="http://schemas.openxmlformats.org/officeDocument/2006/relationships/customXml" Target="../ink/ink82.xml"/><Relationship Id="rId129" Type="http://schemas.openxmlformats.org/officeDocument/2006/relationships/image" Target="../media/image268.png"/><Relationship Id="rId70" Type="http://schemas.openxmlformats.org/officeDocument/2006/relationships/customXml" Target="../ink/ink80.xml"/><Relationship Id="rId140" Type="http://schemas.openxmlformats.org/officeDocument/2006/relationships/customXml" Target="../ink/ink90.xml"/><Relationship Id="rId145" Type="http://schemas.openxmlformats.org/officeDocument/2006/relationships/image" Target="../media/image660.png"/><Relationship Id="rId161" Type="http://schemas.openxmlformats.org/officeDocument/2006/relationships/image" Target="../media/image79.png"/><Relationship Id="rId166" Type="http://schemas.openxmlformats.org/officeDocument/2006/relationships/customXml" Target="../ink/ink103.xml"/><Relationship Id="rId182" Type="http://schemas.openxmlformats.org/officeDocument/2006/relationships/customXml" Target="../ink/ink111.xml"/><Relationship Id="rId187" Type="http://schemas.openxmlformats.org/officeDocument/2006/relationships/image" Target="../media/image92.png"/><Relationship Id="rId21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6.xml"/><Relationship Id="rId233" Type="http://schemas.openxmlformats.org/officeDocument/2006/relationships/image" Target="../media/image115.png"/><Relationship Id="rId238" Type="http://schemas.openxmlformats.org/officeDocument/2006/relationships/customXml" Target="../ink/ink139.xml"/><Relationship Id="rId65" Type="http://schemas.openxmlformats.org/officeDocument/2006/relationships/image" Target="../media/image390.png"/><Relationship Id="rId130" Type="http://schemas.openxmlformats.org/officeDocument/2006/relationships/customXml" Target="../ink/ink85.xml"/><Relationship Id="rId135" Type="http://schemas.openxmlformats.org/officeDocument/2006/relationships/image" Target="../media/image370.png"/><Relationship Id="rId151" Type="http://schemas.openxmlformats.org/officeDocument/2006/relationships/image" Target="../media/image690.png"/><Relationship Id="rId156" Type="http://schemas.openxmlformats.org/officeDocument/2006/relationships/customXml" Target="../ink/ink98.xml"/><Relationship Id="rId177" Type="http://schemas.openxmlformats.org/officeDocument/2006/relationships/image" Target="../media/image87.png"/><Relationship Id="rId198" Type="http://schemas.openxmlformats.org/officeDocument/2006/relationships/customXml" Target="../ink/ink119.xml"/><Relationship Id="rId172" Type="http://schemas.openxmlformats.org/officeDocument/2006/relationships/customXml" Target="../ink/ink106.xml"/><Relationship Id="rId193" Type="http://schemas.openxmlformats.org/officeDocument/2006/relationships/image" Target="../media/image95.png"/><Relationship Id="rId202" Type="http://schemas.openxmlformats.org/officeDocument/2006/relationships/customXml" Target="../ink/ink121.xml"/><Relationship Id="rId207" Type="http://schemas.openxmlformats.org/officeDocument/2006/relationships/image" Target="../media/image102.png"/><Relationship Id="rId223" Type="http://schemas.openxmlformats.org/officeDocument/2006/relationships/image" Target="../media/image110.png"/><Relationship Id="rId228" Type="http://schemas.openxmlformats.org/officeDocument/2006/relationships/customXml" Target="../ink/ink134.xml"/><Relationship Id="rId244" Type="http://schemas.openxmlformats.org/officeDocument/2006/relationships/customXml" Target="../ink/ink142.xml"/><Relationship Id="rId249" Type="http://schemas.openxmlformats.org/officeDocument/2006/relationships/image" Target="../media/image123.png"/><Relationship Id="rId13" Type="http://schemas.openxmlformats.org/officeDocument/2006/relationships/image" Target="../media/image135.png"/><Relationship Id="rId125" Type="http://schemas.openxmlformats.org/officeDocument/2006/relationships/image" Target="../media/image2410.png"/><Relationship Id="rId141" Type="http://schemas.openxmlformats.org/officeDocument/2006/relationships/image" Target="../media/image640.png"/><Relationship Id="rId146" Type="http://schemas.openxmlformats.org/officeDocument/2006/relationships/customXml" Target="../ink/ink93.xml"/><Relationship Id="rId167" Type="http://schemas.openxmlformats.org/officeDocument/2006/relationships/image" Target="../media/image82.png"/><Relationship Id="rId188" Type="http://schemas.openxmlformats.org/officeDocument/2006/relationships/customXml" Target="../ink/ink114.xml"/><Relationship Id="rId7" Type="http://schemas.openxmlformats.org/officeDocument/2006/relationships/image" Target="../media/image1010.png"/><Relationship Id="rId71" Type="http://schemas.openxmlformats.org/officeDocument/2006/relationships/image" Target="../media/image74.png"/><Relationship Id="rId162" Type="http://schemas.openxmlformats.org/officeDocument/2006/relationships/customXml" Target="../ink/ink101.xml"/><Relationship Id="rId183" Type="http://schemas.openxmlformats.org/officeDocument/2006/relationships/image" Target="../media/image90.png"/><Relationship Id="rId213" Type="http://schemas.openxmlformats.org/officeDocument/2006/relationships/image" Target="../media/image105.png"/><Relationship Id="rId218" Type="http://schemas.openxmlformats.org/officeDocument/2006/relationships/customXml" Target="../ink/ink129.xml"/><Relationship Id="rId234" Type="http://schemas.openxmlformats.org/officeDocument/2006/relationships/customXml" Target="../ink/ink137.xml"/><Relationship Id="rId239" Type="http://schemas.openxmlformats.org/officeDocument/2006/relationships/image" Target="../media/image118.png"/><Relationship Id="rId2" Type="http://schemas.openxmlformats.org/officeDocument/2006/relationships/customXml" Target="../ink/ink71.xml"/><Relationship Id="rId250" Type="http://schemas.openxmlformats.org/officeDocument/2006/relationships/customXml" Target="../ink/ink145.xml"/><Relationship Id="rId66" Type="http://schemas.openxmlformats.org/officeDocument/2006/relationships/customXml" Target="../ink/ink78.xml"/><Relationship Id="rId131" Type="http://schemas.openxmlformats.org/officeDocument/2006/relationships/image" Target="../media/image270.png"/><Relationship Id="rId136" Type="http://schemas.openxmlformats.org/officeDocument/2006/relationships/customXml" Target="../ink/ink88.xml"/><Relationship Id="rId157" Type="http://schemas.openxmlformats.org/officeDocument/2006/relationships/image" Target="../media/image77.png"/><Relationship Id="rId178" Type="http://schemas.openxmlformats.org/officeDocument/2006/relationships/customXml" Target="../ink/ink109.xml"/><Relationship Id="rId152" Type="http://schemas.openxmlformats.org/officeDocument/2006/relationships/customXml" Target="../ink/ink96.xml"/><Relationship Id="rId173" Type="http://schemas.openxmlformats.org/officeDocument/2006/relationships/image" Target="../media/image85.png"/><Relationship Id="rId194" Type="http://schemas.openxmlformats.org/officeDocument/2006/relationships/customXml" Target="../ink/ink117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208" Type="http://schemas.openxmlformats.org/officeDocument/2006/relationships/customXml" Target="../ink/ink124.xml"/><Relationship Id="rId229" Type="http://schemas.openxmlformats.org/officeDocument/2006/relationships/image" Target="../media/image113.png"/><Relationship Id="rId224" Type="http://schemas.openxmlformats.org/officeDocument/2006/relationships/customXml" Target="../ink/ink132.xml"/><Relationship Id="rId240" Type="http://schemas.openxmlformats.org/officeDocument/2006/relationships/customXml" Target="../ink/ink140.xml"/><Relationship Id="rId245" Type="http://schemas.openxmlformats.org/officeDocument/2006/relationships/image" Target="../media/image121.png"/><Relationship Id="rId14" Type="http://schemas.openxmlformats.org/officeDocument/2006/relationships/customXml" Target="../ink/ink75.xml"/><Relationship Id="rId126" Type="http://schemas.openxmlformats.org/officeDocument/2006/relationships/customXml" Target="../ink/ink83.xml"/><Relationship Id="rId147" Type="http://schemas.openxmlformats.org/officeDocument/2006/relationships/image" Target="../media/image670.png"/><Relationship Id="rId168" Type="http://schemas.openxmlformats.org/officeDocument/2006/relationships/customXml" Target="../ink/ink104.xml"/><Relationship Id="rId8" Type="http://schemas.openxmlformats.org/officeDocument/2006/relationships/customXml" Target="../ink/ink72.xml"/><Relationship Id="rId72" Type="http://schemas.openxmlformats.org/officeDocument/2006/relationships/customXml" Target="../ink/ink81.xml"/><Relationship Id="rId142" Type="http://schemas.openxmlformats.org/officeDocument/2006/relationships/customXml" Target="../ink/ink91.xml"/><Relationship Id="rId163" Type="http://schemas.openxmlformats.org/officeDocument/2006/relationships/image" Target="../media/image80.png"/><Relationship Id="rId184" Type="http://schemas.openxmlformats.org/officeDocument/2006/relationships/customXml" Target="../ink/ink112.xml"/><Relationship Id="rId189" Type="http://schemas.openxmlformats.org/officeDocument/2006/relationships/image" Target="../media/image93.png"/><Relationship Id="rId219" Type="http://schemas.openxmlformats.org/officeDocument/2006/relationships/image" Target="../media/image108.png"/><Relationship Id="rId214" Type="http://schemas.openxmlformats.org/officeDocument/2006/relationships/customXml" Target="../ink/ink127.xml"/><Relationship Id="rId230" Type="http://schemas.openxmlformats.org/officeDocument/2006/relationships/customXml" Target="../ink/ink135.xml"/><Relationship Id="rId235" Type="http://schemas.openxmlformats.org/officeDocument/2006/relationships/image" Target="../media/image116.png"/><Relationship Id="rId251" Type="http://schemas.openxmlformats.org/officeDocument/2006/relationships/image" Target="../media/image124.png"/><Relationship Id="rId67" Type="http://schemas.openxmlformats.org/officeDocument/2006/relationships/image" Target="../media/image400.png"/><Relationship Id="rId137" Type="http://schemas.openxmlformats.org/officeDocument/2006/relationships/image" Target="../media/image620.png"/><Relationship Id="rId158" Type="http://schemas.openxmlformats.org/officeDocument/2006/relationships/customXml" Target="../ink/ink99.xml"/><Relationship Id="rId132" Type="http://schemas.openxmlformats.org/officeDocument/2006/relationships/customXml" Target="../ink/ink86.xml"/><Relationship Id="rId153" Type="http://schemas.openxmlformats.org/officeDocument/2006/relationships/image" Target="../media/image75.png"/><Relationship Id="rId174" Type="http://schemas.openxmlformats.org/officeDocument/2006/relationships/customXml" Target="../ink/ink107.xml"/><Relationship Id="rId179" Type="http://schemas.openxmlformats.org/officeDocument/2006/relationships/image" Target="../media/image88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190" Type="http://schemas.openxmlformats.org/officeDocument/2006/relationships/customXml" Target="../ink/ink115.xml"/><Relationship Id="rId204" Type="http://schemas.openxmlformats.org/officeDocument/2006/relationships/customXml" Target="../ink/ink122.xml"/><Relationship Id="rId220" Type="http://schemas.openxmlformats.org/officeDocument/2006/relationships/customXml" Target="../ink/ink130.xml"/><Relationship Id="rId225" Type="http://schemas.openxmlformats.org/officeDocument/2006/relationships/image" Target="../media/image111.png"/><Relationship Id="rId241" Type="http://schemas.openxmlformats.org/officeDocument/2006/relationships/image" Target="../media/image119.png"/><Relationship Id="rId246" Type="http://schemas.openxmlformats.org/officeDocument/2006/relationships/customXml" Target="../ink/ink143.xml"/><Relationship Id="rId15" Type="http://schemas.openxmlformats.org/officeDocument/2006/relationships/image" Target="../media/image72.png"/><Relationship Id="rId127" Type="http://schemas.openxmlformats.org/officeDocument/2006/relationships/image" Target="../media/image2510.png"/><Relationship Id="rId10" Type="http://schemas.openxmlformats.org/officeDocument/2006/relationships/customXml" Target="../ink/ink73.xml"/><Relationship Id="rId143" Type="http://schemas.openxmlformats.org/officeDocument/2006/relationships/image" Target="../media/image650.png"/><Relationship Id="rId148" Type="http://schemas.openxmlformats.org/officeDocument/2006/relationships/customXml" Target="../ink/ink94.xml"/><Relationship Id="rId164" Type="http://schemas.openxmlformats.org/officeDocument/2006/relationships/customXml" Target="../ink/ink102.xml"/><Relationship Id="rId169" Type="http://schemas.openxmlformats.org/officeDocument/2006/relationships/image" Target="../media/image83.png"/><Relationship Id="rId185" Type="http://schemas.openxmlformats.org/officeDocument/2006/relationships/image" Target="../media/image91.png"/><Relationship Id="rId9" Type="http://schemas.openxmlformats.org/officeDocument/2006/relationships/image" Target="../media/image1110.png"/><Relationship Id="rId180" Type="http://schemas.openxmlformats.org/officeDocument/2006/relationships/customXml" Target="../ink/ink110.xml"/><Relationship Id="rId210" Type="http://schemas.openxmlformats.org/officeDocument/2006/relationships/customXml" Target="../ink/ink125.xml"/><Relationship Id="rId215" Type="http://schemas.openxmlformats.org/officeDocument/2006/relationships/image" Target="../media/image106.png"/><Relationship Id="rId236" Type="http://schemas.openxmlformats.org/officeDocument/2006/relationships/customXml" Target="../ink/ink138.xml"/><Relationship Id="rId231" Type="http://schemas.openxmlformats.org/officeDocument/2006/relationships/image" Target="../media/image114.png"/><Relationship Id="rId68" Type="http://schemas.openxmlformats.org/officeDocument/2006/relationships/customXml" Target="../ink/ink79.xml"/><Relationship Id="rId133" Type="http://schemas.openxmlformats.org/officeDocument/2006/relationships/image" Target="../media/image280.png"/><Relationship Id="rId154" Type="http://schemas.openxmlformats.org/officeDocument/2006/relationships/customXml" Target="../ink/ink97.xml"/><Relationship Id="rId175" Type="http://schemas.openxmlformats.org/officeDocument/2006/relationships/image" Target="../media/image86.png"/><Relationship Id="rId196" Type="http://schemas.openxmlformats.org/officeDocument/2006/relationships/customXml" Target="../ink/ink118.xml"/><Relationship Id="rId200" Type="http://schemas.openxmlformats.org/officeDocument/2006/relationships/customXml" Target="../ink/ink120.xml"/><Relationship Id="rId16" Type="http://schemas.openxmlformats.org/officeDocument/2006/relationships/customXml" Target="../ink/ink76.xml"/><Relationship Id="rId221" Type="http://schemas.openxmlformats.org/officeDocument/2006/relationships/image" Target="../media/image109.png"/><Relationship Id="rId242" Type="http://schemas.openxmlformats.org/officeDocument/2006/relationships/customXml" Target="../ink/ink141.xml"/><Relationship Id="rId123" Type="http://schemas.openxmlformats.org/officeDocument/2006/relationships/image" Target="../media/image2310.png"/><Relationship Id="rId144" Type="http://schemas.openxmlformats.org/officeDocument/2006/relationships/customXml" Target="../ink/ink92.xml"/><Relationship Id="rId165" Type="http://schemas.openxmlformats.org/officeDocument/2006/relationships/image" Target="../media/image81.png"/><Relationship Id="rId186" Type="http://schemas.openxmlformats.org/officeDocument/2006/relationships/customXml" Target="../ink/ink11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.png"/><Relationship Id="rId21" Type="http://schemas.openxmlformats.org/officeDocument/2006/relationships/image" Target="../media/image790.png"/><Relationship Id="rId42" Type="http://schemas.openxmlformats.org/officeDocument/2006/relationships/customXml" Target="../ink/ink164.xml"/><Relationship Id="rId63" Type="http://schemas.openxmlformats.org/officeDocument/2006/relationships/image" Target="../media/image1000.png"/><Relationship Id="rId84" Type="http://schemas.openxmlformats.org/officeDocument/2006/relationships/customXml" Target="../ink/ink184.xml"/><Relationship Id="rId138" Type="http://schemas.openxmlformats.org/officeDocument/2006/relationships/customXml" Target="../ink/ink211.xml"/><Relationship Id="rId107" Type="http://schemas.openxmlformats.org/officeDocument/2006/relationships/image" Target="../media/image128.png"/><Relationship Id="rId11" Type="http://schemas.openxmlformats.org/officeDocument/2006/relationships/image" Target="../media/image740.png"/><Relationship Id="rId32" Type="http://schemas.openxmlformats.org/officeDocument/2006/relationships/customXml" Target="../ink/ink159.xml"/><Relationship Id="rId37" Type="http://schemas.openxmlformats.org/officeDocument/2006/relationships/image" Target="../media/image870.png"/><Relationship Id="rId53" Type="http://schemas.openxmlformats.org/officeDocument/2006/relationships/image" Target="../media/image950.png"/><Relationship Id="rId74" Type="http://schemas.openxmlformats.org/officeDocument/2006/relationships/customXml" Target="../ink/ink179.xml"/><Relationship Id="rId79" Type="http://schemas.openxmlformats.org/officeDocument/2006/relationships/image" Target="../media/image1080.png"/><Relationship Id="rId102" Type="http://schemas.openxmlformats.org/officeDocument/2006/relationships/customXml" Target="../ink/ink193.xml"/><Relationship Id="rId123" Type="http://schemas.openxmlformats.org/officeDocument/2006/relationships/image" Target="../media/image137.png"/><Relationship Id="rId128" Type="http://schemas.openxmlformats.org/officeDocument/2006/relationships/customXml" Target="../ink/ink206.xml"/><Relationship Id="rId144" Type="http://schemas.openxmlformats.org/officeDocument/2006/relationships/customXml" Target="../ink/ink214.xml"/><Relationship Id="rId149" Type="http://schemas.openxmlformats.org/officeDocument/2006/relationships/image" Target="../media/image150.png"/><Relationship Id="rId90" Type="http://schemas.openxmlformats.org/officeDocument/2006/relationships/customXml" Target="../ink/ink187.xml"/><Relationship Id="rId95" Type="http://schemas.openxmlformats.org/officeDocument/2006/relationships/image" Target="../media/image1160.png"/><Relationship Id="rId22" Type="http://schemas.openxmlformats.org/officeDocument/2006/relationships/customXml" Target="../ink/ink154.xml"/><Relationship Id="rId27" Type="http://schemas.openxmlformats.org/officeDocument/2006/relationships/image" Target="../media/image820.png"/><Relationship Id="rId43" Type="http://schemas.openxmlformats.org/officeDocument/2006/relationships/image" Target="../media/image900.png"/><Relationship Id="rId48" Type="http://schemas.openxmlformats.org/officeDocument/2006/relationships/customXml" Target="../ink/ink167.xml"/><Relationship Id="rId64" Type="http://schemas.openxmlformats.org/officeDocument/2006/relationships/customXml" Target="../ink/ink174.xml"/><Relationship Id="rId69" Type="http://schemas.openxmlformats.org/officeDocument/2006/relationships/image" Target="../media/image1030.png"/><Relationship Id="rId113" Type="http://schemas.openxmlformats.org/officeDocument/2006/relationships/image" Target="../media/image131.png"/><Relationship Id="rId118" Type="http://schemas.openxmlformats.org/officeDocument/2006/relationships/customXml" Target="../ink/ink201.xml"/><Relationship Id="rId134" Type="http://schemas.openxmlformats.org/officeDocument/2006/relationships/customXml" Target="../ink/ink209.xml"/><Relationship Id="rId139" Type="http://schemas.openxmlformats.org/officeDocument/2006/relationships/image" Target="../media/image145.png"/><Relationship Id="rId80" Type="http://schemas.openxmlformats.org/officeDocument/2006/relationships/customXml" Target="../ink/ink182.xml"/><Relationship Id="rId85" Type="http://schemas.openxmlformats.org/officeDocument/2006/relationships/image" Target="../media/image1111.png"/><Relationship Id="rId12" Type="http://schemas.openxmlformats.org/officeDocument/2006/relationships/customXml" Target="../ink/ink149.xml"/><Relationship Id="rId17" Type="http://schemas.openxmlformats.org/officeDocument/2006/relationships/image" Target="../media/image770.png"/><Relationship Id="rId33" Type="http://schemas.openxmlformats.org/officeDocument/2006/relationships/image" Target="../media/image850.png"/><Relationship Id="rId38" Type="http://schemas.openxmlformats.org/officeDocument/2006/relationships/customXml" Target="../ink/ink162.xml"/><Relationship Id="rId59" Type="http://schemas.openxmlformats.org/officeDocument/2006/relationships/image" Target="../media/image980.png"/><Relationship Id="rId103" Type="http://schemas.openxmlformats.org/officeDocument/2006/relationships/image" Target="../media/image126.png"/><Relationship Id="rId108" Type="http://schemas.openxmlformats.org/officeDocument/2006/relationships/customXml" Target="../ink/ink196.xml"/><Relationship Id="rId124" Type="http://schemas.openxmlformats.org/officeDocument/2006/relationships/customXml" Target="../ink/ink204.xml"/><Relationship Id="rId129" Type="http://schemas.openxmlformats.org/officeDocument/2006/relationships/image" Target="../media/image140.png"/><Relationship Id="rId54" Type="http://schemas.openxmlformats.org/officeDocument/2006/relationships/customXml" Target="../ink/ink170.xml"/><Relationship Id="rId70" Type="http://schemas.openxmlformats.org/officeDocument/2006/relationships/customXml" Target="../ink/ink177.xml"/><Relationship Id="rId75" Type="http://schemas.openxmlformats.org/officeDocument/2006/relationships/image" Target="../media/image1060.png"/><Relationship Id="rId91" Type="http://schemas.openxmlformats.org/officeDocument/2006/relationships/image" Target="../media/image1140.png"/><Relationship Id="rId96" Type="http://schemas.openxmlformats.org/officeDocument/2006/relationships/customXml" Target="../ink/ink190.xml"/><Relationship Id="rId140" Type="http://schemas.openxmlformats.org/officeDocument/2006/relationships/customXml" Target="../ink/ink212.xml"/><Relationship Id="rId145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800.png"/><Relationship Id="rId28" Type="http://schemas.openxmlformats.org/officeDocument/2006/relationships/customXml" Target="../ink/ink157.xml"/><Relationship Id="rId49" Type="http://schemas.openxmlformats.org/officeDocument/2006/relationships/image" Target="../media/image930.png"/><Relationship Id="rId114" Type="http://schemas.openxmlformats.org/officeDocument/2006/relationships/customXml" Target="../ink/ink199.xml"/><Relationship Id="rId119" Type="http://schemas.openxmlformats.org/officeDocument/2006/relationships/image" Target="../media/image134.png"/><Relationship Id="rId44" Type="http://schemas.openxmlformats.org/officeDocument/2006/relationships/customXml" Target="../ink/ink165.xml"/><Relationship Id="rId60" Type="http://schemas.openxmlformats.org/officeDocument/2006/relationships/customXml" Target="../ink/ink172.xml"/><Relationship Id="rId65" Type="http://schemas.openxmlformats.org/officeDocument/2006/relationships/image" Target="../media/image1011.png"/><Relationship Id="rId81" Type="http://schemas.openxmlformats.org/officeDocument/2006/relationships/image" Target="../media/image1090.png"/><Relationship Id="rId86" Type="http://schemas.openxmlformats.org/officeDocument/2006/relationships/customXml" Target="../ink/ink185.xml"/><Relationship Id="rId130" Type="http://schemas.openxmlformats.org/officeDocument/2006/relationships/customXml" Target="../ink/ink207.xml"/><Relationship Id="rId135" Type="http://schemas.openxmlformats.org/officeDocument/2006/relationships/image" Target="../media/image143.png"/><Relationship Id="rId13" Type="http://schemas.openxmlformats.org/officeDocument/2006/relationships/image" Target="../media/image750.png"/><Relationship Id="rId18" Type="http://schemas.openxmlformats.org/officeDocument/2006/relationships/customXml" Target="../ink/ink152.xml"/><Relationship Id="rId39" Type="http://schemas.openxmlformats.org/officeDocument/2006/relationships/image" Target="../media/image880.png"/><Relationship Id="rId109" Type="http://schemas.openxmlformats.org/officeDocument/2006/relationships/image" Target="../media/image129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960.png"/><Relationship Id="rId76" Type="http://schemas.openxmlformats.org/officeDocument/2006/relationships/customXml" Target="../ink/ink180.xml"/><Relationship Id="rId97" Type="http://schemas.openxmlformats.org/officeDocument/2006/relationships/image" Target="../media/image1170.png"/><Relationship Id="rId104" Type="http://schemas.openxmlformats.org/officeDocument/2006/relationships/customXml" Target="../ink/ink194.xml"/><Relationship Id="rId120" Type="http://schemas.openxmlformats.org/officeDocument/2006/relationships/customXml" Target="../ink/ink202.xml"/><Relationship Id="rId125" Type="http://schemas.openxmlformats.org/officeDocument/2006/relationships/image" Target="../media/image138.png"/><Relationship Id="rId141" Type="http://schemas.openxmlformats.org/officeDocument/2006/relationships/image" Target="../media/image146.png"/><Relationship Id="rId146" Type="http://schemas.openxmlformats.org/officeDocument/2006/relationships/customXml" Target="../ink/ink215.xml"/><Relationship Id="rId7" Type="http://schemas.openxmlformats.org/officeDocument/2006/relationships/image" Target="../media/image720.png"/><Relationship Id="rId71" Type="http://schemas.openxmlformats.org/officeDocument/2006/relationships/image" Target="../media/image1040.png"/><Relationship Id="rId92" Type="http://schemas.openxmlformats.org/officeDocument/2006/relationships/customXml" Target="../ink/ink188.xml"/><Relationship Id="rId2" Type="http://schemas.openxmlformats.org/officeDocument/2006/relationships/customXml" Target="../ink/ink146.xml"/><Relationship Id="rId29" Type="http://schemas.openxmlformats.org/officeDocument/2006/relationships/image" Target="../media/image830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910.png"/><Relationship Id="rId66" Type="http://schemas.openxmlformats.org/officeDocument/2006/relationships/customXml" Target="../ink/ink175.xml"/><Relationship Id="rId87" Type="http://schemas.openxmlformats.org/officeDocument/2006/relationships/image" Target="../media/image1120.png"/><Relationship Id="rId110" Type="http://schemas.openxmlformats.org/officeDocument/2006/relationships/customXml" Target="../ink/ink197.xml"/><Relationship Id="rId115" Type="http://schemas.openxmlformats.org/officeDocument/2006/relationships/image" Target="../media/image132.png"/><Relationship Id="rId131" Type="http://schemas.openxmlformats.org/officeDocument/2006/relationships/image" Target="../media/image141.png"/><Relationship Id="rId136" Type="http://schemas.openxmlformats.org/officeDocument/2006/relationships/customXml" Target="../ink/ink210.xml"/><Relationship Id="rId61" Type="http://schemas.openxmlformats.org/officeDocument/2006/relationships/image" Target="../media/image125.png"/><Relationship Id="rId82" Type="http://schemas.openxmlformats.org/officeDocument/2006/relationships/customXml" Target="../ink/ink183.xml"/><Relationship Id="rId19" Type="http://schemas.openxmlformats.org/officeDocument/2006/relationships/image" Target="../media/image780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860.png"/><Relationship Id="rId56" Type="http://schemas.openxmlformats.org/officeDocument/2006/relationships/customXml" Target="../ink/ink171.xml"/><Relationship Id="rId77" Type="http://schemas.openxmlformats.org/officeDocument/2006/relationships/image" Target="../media/image1070.png"/><Relationship Id="rId100" Type="http://schemas.openxmlformats.org/officeDocument/2006/relationships/customXml" Target="../ink/ink192.xml"/><Relationship Id="rId105" Type="http://schemas.openxmlformats.org/officeDocument/2006/relationships/image" Target="../media/image127.png"/><Relationship Id="rId126" Type="http://schemas.openxmlformats.org/officeDocument/2006/relationships/customXml" Target="../ink/ink205.xml"/><Relationship Id="rId147" Type="http://schemas.openxmlformats.org/officeDocument/2006/relationships/image" Target="../media/image149.png"/><Relationship Id="rId8" Type="http://schemas.openxmlformats.org/officeDocument/2006/relationships/customXml" Target="../ink/ink147.xml"/><Relationship Id="rId51" Type="http://schemas.openxmlformats.org/officeDocument/2006/relationships/image" Target="../media/image940.png"/><Relationship Id="rId72" Type="http://schemas.openxmlformats.org/officeDocument/2006/relationships/customXml" Target="../ink/ink178.xml"/><Relationship Id="rId93" Type="http://schemas.openxmlformats.org/officeDocument/2006/relationships/image" Target="../media/image1150.png"/><Relationship Id="rId98" Type="http://schemas.openxmlformats.org/officeDocument/2006/relationships/customXml" Target="../ink/ink191.xml"/><Relationship Id="rId121" Type="http://schemas.openxmlformats.org/officeDocument/2006/relationships/image" Target="../media/image136.png"/><Relationship Id="rId142" Type="http://schemas.openxmlformats.org/officeDocument/2006/relationships/customXml" Target="../ink/ink213.xml"/><Relationship Id="rId25" Type="http://schemas.openxmlformats.org/officeDocument/2006/relationships/image" Target="../media/image810.png"/><Relationship Id="rId46" Type="http://schemas.openxmlformats.org/officeDocument/2006/relationships/customXml" Target="../ink/ink166.xml"/><Relationship Id="rId67" Type="http://schemas.openxmlformats.org/officeDocument/2006/relationships/image" Target="../media/image1020.png"/><Relationship Id="rId116" Type="http://schemas.openxmlformats.org/officeDocument/2006/relationships/customXml" Target="../ink/ink200.xml"/><Relationship Id="rId137" Type="http://schemas.openxmlformats.org/officeDocument/2006/relationships/image" Target="../media/image144.png"/><Relationship Id="rId20" Type="http://schemas.openxmlformats.org/officeDocument/2006/relationships/customXml" Target="../ink/ink153.xml"/><Relationship Id="rId41" Type="http://schemas.openxmlformats.org/officeDocument/2006/relationships/image" Target="../media/image890.png"/><Relationship Id="rId62" Type="http://schemas.openxmlformats.org/officeDocument/2006/relationships/customXml" Target="../ink/ink173.xml"/><Relationship Id="rId83" Type="http://schemas.openxmlformats.org/officeDocument/2006/relationships/image" Target="../media/image1100.png"/><Relationship Id="rId88" Type="http://schemas.openxmlformats.org/officeDocument/2006/relationships/customXml" Target="../ink/ink186.xml"/><Relationship Id="rId111" Type="http://schemas.openxmlformats.org/officeDocument/2006/relationships/image" Target="../media/image130.png"/><Relationship Id="rId132" Type="http://schemas.openxmlformats.org/officeDocument/2006/relationships/customXml" Target="../ink/ink208.xml"/><Relationship Id="rId15" Type="http://schemas.openxmlformats.org/officeDocument/2006/relationships/image" Target="../media/image760.png"/><Relationship Id="rId36" Type="http://schemas.openxmlformats.org/officeDocument/2006/relationships/customXml" Target="../ink/ink161.xml"/><Relationship Id="rId106" Type="http://schemas.openxmlformats.org/officeDocument/2006/relationships/customXml" Target="../ink/ink195.xml"/><Relationship Id="rId127" Type="http://schemas.openxmlformats.org/officeDocument/2006/relationships/image" Target="../media/image139.png"/><Relationship Id="rId10" Type="http://schemas.openxmlformats.org/officeDocument/2006/relationships/customXml" Target="../ink/ink148.xml"/><Relationship Id="rId31" Type="http://schemas.openxmlformats.org/officeDocument/2006/relationships/image" Target="../media/image840.png"/><Relationship Id="rId52" Type="http://schemas.openxmlformats.org/officeDocument/2006/relationships/customXml" Target="../ink/ink169.xml"/><Relationship Id="rId73" Type="http://schemas.openxmlformats.org/officeDocument/2006/relationships/image" Target="../media/image1050.png"/><Relationship Id="rId78" Type="http://schemas.openxmlformats.org/officeDocument/2006/relationships/customXml" Target="../ink/ink181.xml"/><Relationship Id="rId94" Type="http://schemas.openxmlformats.org/officeDocument/2006/relationships/customXml" Target="../ink/ink189.xml"/><Relationship Id="rId99" Type="http://schemas.openxmlformats.org/officeDocument/2006/relationships/image" Target="../media/image1180.png"/><Relationship Id="rId101" Type="http://schemas.openxmlformats.org/officeDocument/2006/relationships/image" Target="../media/image1190.png"/><Relationship Id="rId122" Type="http://schemas.openxmlformats.org/officeDocument/2006/relationships/customXml" Target="../ink/ink203.xml"/><Relationship Id="rId143" Type="http://schemas.openxmlformats.org/officeDocument/2006/relationships/image" Target="../media/image147.png"/><Relationship Id="rId148" Type="http://schemas.openxmlformats.org/officeDocument/2006/relationships/customXml" Target="../ink/ink216.xml"/><Relationship Id="rId9" Type="http://schemas.openxmlformats.org/officeDocument/2006/relationships/image" Target="../media/image730.png"/><Relationship Id="rId26" Type="http://schemas.openxmlformats.org/officeDocument/2006/relationships/customXml" Target="../ink/ink156.xml"/><Relationship Id="rId47" Type="http://schemas.openxmlformats.org/officeDocument/2006/relationships/image" Target="../media/image920.png"/><Relationship Id="rId68" Type="http://schemas.openxmlformats.org/officeDocument/2006/relationships/customXml" Target="../ink/ink176.xml"/><Relationship Id="rId89" Type="http://schemas.openxmlformats.org/officeDocument/2006/relationships/image" Target="../media/image1131.png"/><Relationship Id="rId112" Type="http://schemas.openxmlformats.org/officeDocument/2006/relationships/customXml" Target="../ink/ink198.xml"/><Relationship Id="rId133" Type="http://schemas.openxmlformats.org/officeDocument/2006/relationships/image" Target="../media/image142.png"/><Relationship Id="rId16" Type="http://schemas.openxmlformats.org/officeDocument/2006/relationships/customXml" Target="../ink/ink15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5.png"/><Relationship Id="rId21" Type="http://schemas.openxmlformats.org/officeDocument/2006/relationships/image" Target="../media/image157.png"/><Relationship Id="rId42" Type="http://schemas.openxmlformats.org/officeDocument/2006/relationships/customXml" Target="../ink/ink235.xml"/><Relationship Id="rId63" Type="http://schemas.openxmlformats.org/officeDocument/2006/relationships/image" Target="../media/image178.png"/><Relationship Id="rId84" Type="http://schemas.openxmlformats.org/officeDocument/2006/relationships/customXml" Target="../ink/ink256.xml"/><Relationship Id="rId138" Type="http://schemas.openxmlformats.org/officeDocument/2006/relationships/customXml" Target="../ink/ink283.xml"/><Relationship Id="rId159" Type="http://schemas.openxmlformats.org/officeDocument/2006/relationships/image" Target="../media/image226.png"/><Relationship Id="rId107" Type="http://schemas.openxmlformats.org/officeDocument/2006/relationships/image" Target="../media/image200.png"/><Relationship Id="rId11" Type="http://schemas.openxmlformats.org/officeDocument/2006/relationships/image" Target="../media/image155.png"/><Relationship Id="rId32" Type="http://schemas.openxmlformats.org/officeDocument/2006/relationships/customXml" Target="../ink/ink230.xml"/><Relationship Id="rId53" Type="http://schemas.openxmlformats.org/officeDocument/2006/relationships/image" Target="../media/image173.png"/><Relationship Id="rId74" Type="http://schemas.openxmlformats.org/officeDocument/2006/relationships/customXml" Target="../ink/ink251.xml"/><Relationship Id="rId128" Type="http://schemas.openxmlformats.org/officeDocument/2006/relationships/customXml" Target="../ink/ink278.xml"/><Relationship Id="rId149" Type="http://schemas.openxmlformats.org/officeDocument/2006/relationships/image" Target="../media/image221.png"/><Relationship Id="rId5" Type="http://schemas.openxmlformats.org/officeDocument/2006/relationships/image" Target="../media/image152.png"/><Relationship Id="rId95" Type="http://schemas.openxmlformats.org/officeDocument/2006/relationships/image" Target="../media/image194.png"/><Relationship Id="rId22" Type="http://schemas.openxmlformats.org/officeDocument/2006/relationships/customXml" Target="../ink/ink225.xml"/><Relationship Id="rId27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customXml" Target="../ink/ink238.xml"/><Relationship Id="rId64" Type="http://schemas.openxmlformats.org/officeDocument/2006/relationships/customXml" Target="../ink/ink246.xml"/><Relationship Id="rId69" Type="http://schemas.openxmlformats.org/officeDocument/2006/relationships/image" Target="../media/image181.png"/><Relationship Id="rId113" Type="http://schemas.openxmlformats.org/officeDocument/2006/relationships/image" Target="../media/image203.png"/><Relationship Id="rId118" Type="http://schemas.openxmlformats.org/officeDocument/2006/relationships/customXml" Target="../ink/ink273.xml"/><Relationship Id="rId134" Type="http://schemas.openxmlformats.org/officeDocument/2006/relationships/customXml" Target="../ink/ink281.xml"/><Relationship Id="rId139" Type="http://schemas.openxmlformats.org/officeDocument/2006/relationships/image" Target="../media/image216.png"/><Relationship Id="rId80" Type="http://schemas.openxmlformats.org/officeDocument/2006/relationships/customXml" Target="../ink/ink254.xml"/><Relationship Id="rId85" Type="http://schemas.openxmlformats.org/officeDocument/2006/relationships/image" Target="../media/image189.png"/><Relationship Id="rId150" Type="http://schemas.openxmlformats.org/officeDocument/2006/relationships/customXml" Target="../ink/ink289.xml"/><Relationship Id="rId155" Type="http://schemas.openxmlformats.org/officeDocument/2006/relationships/image" Target="../media/image224.png"/><Relationship Id="rId12" Type="http://schemas.openxmlformats.org/officeDocument/2006/relationships/customXml" Target="../ink/ink222.xml"/><Relationship Id="rId33" Type="http://schemas.openxmlformats.org/officeDocument/2006/relationships/image" Target="../media/image163.png"/><Relationship Id="rId38" Type="http://schemas.openxmlformats.org/officeDocument/2006/relationships/customXml" Target="../ink/ink233.xml"/><Relationship Id="rId59" Type="http://schemas.openxmlformats.org/officeDocument/2006/relationships/image" Target="../media/image176.png"/><Relationship Id="rId103" Type="http://schemas.openxmlformats.org/officeDocument/2006/relationships/image" Target="../media/image198.png"/><Relationship Id="rId108" Type="http://schemas.openxmlformats.org/officeDocument/2006/relationships/customXml" Target="../ink/ink268.xml"/><Relationship Id="rId124" Type="http://schemas.openxmlformats.org/officeDocument/2006/relationships/customXml" Target="../ink/ink276.xml"/><Relationship Id="rId129" Type="http://schemas.openxmlformats.org/officeDocument/2006/relationships/image" Target="../media/image211.png"/><Relationship Id="rId54" Type="http://schemas.openxmlformats.org/officeDocument/2006/relationships/customXml" Target="../ink/ink241.xml"/><Relationship Id="rId70" Type="http://schemas.openxmlformats.org/officeDocument/2006/relationships/customXml" Target="../ink/ink249.xml"/><Relationship Id="rId75" Type="http://schemas.openxmlformats.org/officeDocument/2006/relationships/image" Target="../media/image184.png"/><Relationship Id="rId91" Type="http://schemas.openxmlformats.org/officeDocument/2006/relationships/image" Target="../media/image192.png"/><Relationship Id="rId96" Type="http://schemas.openxmlformats.org/officeDocument/2006/relationships/customXml" Target="../ink/ink262.xml"/><Relationship Id="rId140" Type="http://schemas.openxmlformats.org/officeDocument/2006/relationships/customXml" Target="../ink/ink284.xml"/><Relationship Id="rId145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23" Type="http://schemas.openxmlformats.org/officeDocument/2006/relationships/image" Target="../media/image158.png"/><Relationship Id="rId28" Type="http://schemas.openxmlformats.org/officeDocument/2006/relationships/customXml" Target="../ink/ink228.xml"/><Relationship Id="rId49" Type="http://schemas.openxmlformats.org/officeDocument/2006/relationships/image" Target="../media/image171.png"/><Relationship Id="rId114" Type="http://schemas.openxmlformats.org/officeDocument/2006/relationships/customXml" Target="../ink/ink271.xml"/><Relationship Id="rId119" Type="http://schemas.openxmlformats.org/officeDocument/2006/relationships/image" Target="../media/image206.png"/><Relationship Id="rId44" Type="http://schemas.openxmlformats.org/officeDocument/2006/relationships/customXml" Target="../ink/ink236.xml"/><Relationship Id="rId60" Type="http://schemas.openxmlformats.org/officeDocument/2006/relationships/customXml" Target="../ink/ink244.xml"/><Relationship Id="rId65" Type="http://schemas.openxmlformats.org/officeDocument/2006/relationships/image" Target="../media/image179.png"/><Relationship Id="rId81" Type="http://schemas.openxmlformats.org/officeDocument/2006/relationships/image" Target="../media/image187.png"/><Relationship Id="rId86" Type="http://schemas.openxmlformats.org/officeDocument/2006/relationships/customXml" Target="../ink/ink257.xml"/><Relationship Id="rId130" Type="http://schemas.openxmlformats.org/officeDocument/2006/relationships/customXml" Target="../ink/ink279.xml"/><Relationship Id="rId135" Type="http://schemas.openxmlformats.org/officeDocument/2006/relationships/image" Target="../media/image214.png"/><Relationship Id="rId151" Type="http://schemas.openxmlformats.org/officeDocument/2006/relationships/image" Target="../media/image222.png"/><Relationship Id="rId156" Type="http://schemas.openxmlformats.org/officeDocument/2006/relationships/customXml" Target="../ink/ink292.xml"/><Relationship Id="rId13" Type="http://schemas.openxmlformats.org/officeDocument/2006/relationships/image" Target="../media/image156.png"/><Relationship Id="rId39" Type="http://schemas.openxmlformats.org/officeDocument/2006/relationships/image" Target="../media/image166.png"/><Relationship Id="rId109" Type="http://schemas.openxmlformats.org/officeDocument/2006/relationships/image" Target="../media/image201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174.png"/><Relationship Id="rId76" Type="http://schemas.openxmlformats.org/officeDocument/2006/relationships/customXml" Target="../ink/ink252.xml"/><Relationship Id="rId97" Type="http://schemas.openxmlformats.org/officeDocument/2006/relationships/image" Target="../media/image195.png"/><Relationship Id="rId104" Type="http://schemas.openxmlformats.org/officeDocument/2006/relationships/customXml" Target="../ink/ink266.xml"/><Relationship Id="rId120" Type="http://schemas.openxmlformats.org/officeDocument/2006/relationships/customXml" Target="../ink/ink274.xml"/><Relationship Id="rId125" Type="http://schemas.openxmlformats.org/officeDocument/2006/relationships/image" Target="../media/image209.png"/><Relationship Id="rId141" Type="http://schemas.openxmlformats.org/officeDocument/2006/relationships/image" Target="../media/image217.png"/><Relationship Id="rId146" Type="http://schemas.openxmlformats.org/officeDocument/2006/relationships/customXml" Target="../ink/ink287.xml"/><Relationship Id="rId7" Type="http://schemas.openxmlformats.org/officeDocument/2006/relationships/image" Target="../media/image153.png"/><Relationship Id="rId71" Type="http://schemas.openxmlformats.org/officeDocument/2006/relationships/image" Target="../media/image182.png"/><Relationship Id="rId92" Type="http://schemas.openxmlformats.org/officeDocument/2006/relationships/customXml" Target="../ink/ink260.xml"/><Relationship Id="rId2" Type="http://schemas.openxmlformats.org/officeDocument/2006/relationships/customXml" Target="../ink/ink217.xml"/><Relationship Id="rId29" Type="http://schemas.openxmlformats.org/officeDocument/2006/relationships/image" Target="../media/image161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169.png"/><Relationship Id="rId66" Type="http://schemas.openxmlformats.org/officeDocument/2006/relationships/customXml" Target="../ink/ink247.xml"/><Relationship Id="rId87" Type="http://schemas.openxmlformats.org/officeDocument/2006/relationships/image" Target="../media/image190.png"/><Relationship Id="rId110" Type="http://schemas.openxmlformats.org/officeDocument/2006/relationships/customXml" Target="../ink/ink269.xml"/><Relationship Id="rId115" Type="http://schemas.openxmlformats.org/officeDocument/2006/relationships/image" Target="../media/image204.png"/><Relationship Id="rId131" Type="http://schemas.openxmlformats.org/officeDocument/2006/relationships/image" Target="../media/image212.png"/><Relationship Id="rId136" Type="http://schemas.openxmlformats.org/officeDocument/2006/relationships/customXml" Target="../ink/ink282.xml"/><Relationship Id="rId157" Type="http://schemas.openxmlformats.org/officeDocument/2006/relationships/image" Target="../media/image225.png"/><Relationship Id="rId61" Type="http://schemas.openxmlformats.org/officeDocument/2006/relationships/image" Target="../media/image177.png"/><Relationship Id="rId82" Type="http://schemas.openxmlformats.org/officeDocument/2006/relationships/customXml" Target="../ink/ink255.xml"/><Relationship Id="rId152" Type="http://schemas.openxmlformats.org/officeDocument/2006/relationships/customXml" Target="../ink/ink290.xml"/><Relationship Id="rId19" Type="http://schemas.openxmlformats.org/officeDocument/2006/relationships/image" Target="../media/image1130.png"/><Relationship Id="rId14" Type="http://schemas.openxmlformats.org/officeDocument/2006/relationships/customXml" Target="../ink/ink223.xml"/><Relationship Id="rId30" Type="http://schemas.openxmlformats.org/officeDocument/2006/relationships/customXml" Target="../ink/ink229.xml"/><Relationship Id="rId35" Type="http://schemas.openxmlformats.org/officeDocument/2006/relationships/image" Target="../media/image164.png"/><Relationship Id="rId56" Type="http://schemas.openxmlformats.org/officeDocument/2006/relationships/customXml" Target="../ink/ink242.xml"/><Relationship Id="rId77" Type="http://schemas.openxmlformats.org/officeDocument/2006/relationships/image" Target="../media/image185.png"/><Relationship Id="rId100" Type="http://schemas.openxmlformats.org/officeDocument/2006/relationships/customXml" Target="../ink/ink264.xml"/><Relationship Id="rId105" Type="http://schemas.openxmlformats.org/officeDocument/2006/relationships/image" Target="../media/image199.png"/><Relationship Id="rId126" Type="http://schemas.openxmlformats.org/officeDocument/2006/relationships/customXml" Target="../ink/ink277.xml"/><Relationship Id="rId147" Type="http://schemas.openxmlformats.org/officeDocument/2006/relationships/image" Target="../media/image220.png"/><Relationship Id="rId8" Type="http://schemas.openxmlformats.org/officeDocument/2006/relationships/customXml" Target="../ink/ink220.xml"/><Relationship Id="rId51" Type="http://schemas.openxmlformats.org/officeDocument/2006/relationships/image" Target="../media/image172.png"/><Relationship Id="rId72" Type="http://schemas.openxmlformats.org/officeDocument/2006/relationships/customXml" Target="../ink/ink250.xml"/><Relationship Id="rId93" Type="http://schemas.openxmlformats.org/officeDocument/2006/relationships/image" Target="../media/image193.png"/><Relationship Id="rId98" Type="http://schemas.openxmlformats.org/officeDocument/2006/relationships/customXml" Target="../ink/ink263.xml"/><Relationship Id="rId121" Type="http://schemas.openxmlformats.org/officeDocument/2006/relationships/image" Target="../media/image207.png"/><Relationship Id="rId142" Type="http://schemas.openxmlformats.org/officeDocument/2006/relationships/customXml" Target="../ink/ink285.xml"/><Relationship Id="rId3" Type="http://schemas.openxmlformats.org/officeDocument/2006/relationships/image" Target="../media/image151.png"/><Relationship Id="rId25" Type="http://schemas.openxmlformats.org/officeDocument/2006/relationships/image" Target="../media/image159.png"/><Relationship Id="rId46" Type="http://schemas.openxmlformats.org/officeDocument/2006/relationships/customXml" Target="../ink/ink237.xml"/><Relationship Id="rId67" Type="http://schemas.openxmlformats.org/officeDocument/2006/relationships/image" Target="../media/image180.png"/><Relationship Id="rId116" Type="http://schemas.openxmlformats.org/officeDocument/2006/relationships/customXml" Target="../ink/ink272.xml"/><Relationship Id="rId137" Type="http://schemas.openxmlformats.org/officeDocument/2006/relationships/image" Target="../media/image215.png"/><Relationship Id="rId158" Type="http://schemas.openxmlformats.org/officeDocument/2006/relationships/customXml" Target="../ink/ink293.xml"/><Relationship Id="rId20" Type="http://schemas.openxmlformats.org/officeDocument/2006/relationships/customXml" Target="../ink/ink224.xml"/><Relationship Id="rId41" Type="http://schemas.openxmlformats.org/officeDocument/2006/relationships/image" Target="../media/image167.png"/><Relationship Id="rId62" Type="http://schemas.openxmlformats.org/officeDocument/2006/relationships/customXml" Target="../ink/ink245.xml"/><Relationship Id="rId83" Type="http://schemas.openxmlformats.org/officeDocument/2006/relationships/image" Target="../media/image188.png"/><Relationship Id="rId88" Type="http://schemas.openxmlformats.org/officeDocument/2006/relationships/customXml" Target="../ink/ink258.xml"/><Relationship Id="rId111" Type="http://schemas.openxmlformats.org/officeDocument/2006/relationships/image" Target="../media/image202.png"/><Relationship Id="rId132" Type="http://schemas.openxmlformats.org/officeDocument/2006/relationships/customXml" Target="../ink/ink280.xml"/><Relationship Id="rId153" Type="http://schemas.openxmlformats.org/officeDocument/2006/relationships/image" Target="../media/image223.png"/><Relationship Id="rId36" Type="http://schemas.openxmlformats.org/officeDocument/2006/relationships/customXml" Target="../ink/ink232.xml"/><Relationship Id="rId57" Type="http://schemas.openxmlformats.org/officeDocument/2006/relationships/image" Target="../media/image175.png"/><Relationship Id="rId106" Type="http://schemas.openxmlformats.org/officeDocument/2006/relationships/customXml" Target="../ink/ink267.xml"/><Relationship Id="rId127" Type="http://schemas.openxmlformats.org/officeDocument/2006/relationships/image" Target="../media/image210.png"/><Relationship Id="rId10" Type="http://schemas.openxmlformats.org/officeDocument/2006/relationships/customXml" Target="../ink/ink221.xml"/><Relationship Id="rId31" Type="http://schemas.openxmlformats.org/officeDocument/2006/relationships/image" Target="../media/image162.png"/><Relationship Id="rId52" Type="http://schemas.openxmlformats.org/officeDocument/2006/relationships/customXml" Target="../ink/ink240.xml"/><Relationship Id="rId73" Type="http://schemas.openxmlformats.org/officeDocument/2006/relationships/image" Target="../media/image183.png"/><Relationship Id="rId78" Type="http://schemas.openxmlformats.org/officeDocument/2006/relationships/customXml" Target="../ink/ink253.xml"/><Relationship Id="rId94" Type="http://schemas.openxmlformats.org/officeDocument/2006/relationships/customXml" Target="../ink/ink261.xml"/><Relationship Id="rId99" Type="http://schemas.openxmlformats.org/officeDocument/2006/relationships/image" Target="../media/image196.png"/><Relationship Id="rId101" Type="http://schemas.openxmlformats.org/officeDocument/2006/relationships/image" Target="../media/image197.png"/><Relationship Id="rId122" Type="http://schemas.openxmlformats.org/officeDocument/2006/relationships/customXml" Target="../ink/ink275.xml"/><Relationship Id="rId143" Type="http://schemas.openxmlformats.org/officeDocument/2006/relationships/image" Target="../media/image218.png"/><Relationship Id="rId148" Type="http://schemas.openxmlformats.org/officeDocument/2006/relationships/customXml" Target="../ink/ink288.xml"/><Relationship Id="rId4" Type="http://schemas.openxmlformats.org/officeDocument/2006/relationships/customXml" Target="../ink/ink218.xml"/><Relationship Id="rId9" Type="http://schemas.openxmlformats.org/officeDocument/2006/relationships/image" Target="../media/image154.png"/><Relationship Id="rId26" Type="http://schemas.openxmlformats.org/officeDocument/2006/relationships/customXml" Target="../ink/ink227.xml"/><Relationship Id="rId47" Type="http://schemas.openxmlformats.org/officeDocument/2006/relationships/image" Target="../media/image170.png"/><Relationship Id="rId68" Type="http://schemas.openxmlformats.org/officeDocument/2006/relationships/customXml" Target="../ink/ink248.xml"/><Relationship Id="rId89" Type="http://schemas.openxmlformats.org/officeDocument/2006/relationships/image" Target="../media/image191.png"/><Relationship Id="rId112" Type="http://schemas.openxmlformats.org/officeDocument/2006/relationships/customXml" Target="../ink/ink270.xml"/><Relationship Id="rId133" Type="http://schemas.openxmlformats.org/officeDocument/2006/relationships/image" Target="../media/image213.png"/><Relationship Id="rId154" Type="http://schemas.openxmlformats.org/officeDocument/2006/relationships/customXml" Target="../ink/ink291.xml"/><Relationship Id="rId37" Type="http://schemas.openxmlformats.org/officeDocument/2006/relationships/image" Target="../media/image165.png"/><Relationship Id="rId58" Type="http://schemas.openxmlformats.org/officeDocument/2006/relationships/customXml" Target="../ink/ink243.xml"/><Relationship Id="rId79" Type="http://schemas.openxmlformats.org/officeDocument/2006/relationships/image" Target="../media/image186.png"/><Relationship Id="rId102" Type="http://schemas.openxmlformats.org/officeDocument/2006/relationships/customXml" Target="../ink/ink265.xml"/><Relationship Id="rId123" Type="http://schemas.openxmlformats.org/officeDocument/2006/relationships/image" Target="../media/image208.png"/><Relationship Id="rId144" Type="http://schemas.openxmlformats.org/officeDocument/2006/relationships/customXml" Target="../ink/ink286.xml"/><Relationship Id="rId90" Type="http://schemas.openxmlformats.org/officeDocument/2006/relationships/customXml" Target="../ink/ink2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6.xml"/><Relationship Id="rId21" Type="http://schemas.openxmlformats.org/officeDocument/2006/relationships/image" Target="../media/image236.png"/><Relationship Id="rId42" Type="http://schemas.openxmlformats.org/officeDocument/2006/relationships/customXml" Target="../ink/ink314.xml"/><Relationship Id="rId47" Type="http://schemas.openxmlformats.org/officeDocument/2006/relationships/image" Target="../media/image249.png"/><Relationship Id="rId63" Type="http://schemas.openxmlformats.org/officeDocument/2006/relationships/image" Target="../media/image257.png"/><Relationship Id="rId68" Type="http://schemas.openxmlformats.org/officeDocument/2006/relationships/customXml" Target="../ink/ink327.xml"/><Relationship Id="rId16" Type="http://schemas.openxmlformats.org/officeDocument/2006/relationships/customXml" Target="../ink/ink301.xml"/><Relationship Id="rId11" Type="http://schemas.openxmlformats.org/officeDocument/2006/relationships/image" Target="../media/image231.png"/><Relationship Id="rId32" Type="http://schemas.openxmlformats.org/officeDocument/2006/relationships/customXml" Target="../ink/ink309.xml"/><Relationship Id="rId37" Type="http://schemas.openxmlformats.org/officeDocument/2006/relationships/image" Target="../media/image244.png"/><Relationship Id="rId53" Type="http://schemas.openxmlformats.org/officeDocument/2006/relationships/image" Target="../media/image252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265.png"/><Relationship Id="rId5" Type="http://schemas.openxmlformats.org/officeDocument/2006/relationships/image" Target="../media/image228.png"/><Relationship Id="rId61" Type="http://schemas.openxmlformats.org/officeDocument/2006/relationships/image" Target="../media/image256.png"/><Relationship Id="rId82" Type="http://schemas.openxmlformats.org/officeDocument/2006/relationships/customXml" Target="../ink/ink334.xml"/><Relationship Id="rId19" Type="http://schemas.openxmlformats.org/officeDocument/2006/relationships/image" Target="../media/image235.png"/><Relationship Id="rId14" Type="http://schemas.openxmlformats.org/officeDocument/2006/relationships/customXml" Target="../ink/ink300.xml"/><Relationship Id="rId22" Type="http://schemas.openxmlformats.org/officeDocument/2006/relationships/customXml" Target="../ink/ink304.xml"/><Relationship Id="rId27" Type="http://schemas.openxmlformats.org/officeDocument/2006/relationships/image" Target="../media/image239.png"/><Relationship Id="rId30" Type="http://schemas.openxmlformats.org/officeDocument/2006/relationships/customXml" Target="../ink/ink308.xml"/><Relationship Id="rId35" Type="http://schemas.openxmlformats.org/officeDocument/2006/relationships/image" Target="../media/image243.png"/><Relationship Id="rId43" Type="http://schemas.openxmlformats.org/officeDocument/2006/relationships/image" Target="../media/image247.png"/><Relationship Id="rId48" Type="http://schemas.openxmlformats.org/officeDocument/2006/relationships/customXml" Target="../ink/ink317.xml"/><Relationship Id="rId56" Type="http://schemas.openxmlformats.org/officeDocument/2006/relationships/customXml" Target="../ink/ink321.xml"/><Relationship Id="rId64" Type="http://schemas.openxmlformats.org/officeDocument/2006/relationships/customXml" Target="../ink/ink325.xml"/><Relationship Id="rId69" Type="http://schemas.openxmlformats.org/officeDocument/2006/relationships/image" Target="../media/image260.png"/><Relationship Id="rId77" Type="http://schemas.openxmlformats.org/officeDocument/2006/relationships/image" Target="../media/image264.png"/><Relationship Id="rId8" Type="http://schemas.openxmlformats.org/officeDocument/2006/relationships/customXml" Target="../ink/ink297.xml"/><Relationship Id="rId51" Type="http://schemas.openxmlformats.org/officeDocument/2006/relationships/image" Target="../media/image251.png"/><Relationship Id="rId72" Type="http://schemas.openxmlformats.org/officeDocument/2006/relationships/customXml" Target="../ink/ink329.xml"/><Relationship Id="rId80" Type="http://schemas.openxmlformats.org/officeDocument/2006/relationships/customXml" Target="../ink/ink333.xml"/><Relationship Id="rId3" Type="http://schemas.openxmlformats.org/officeDocument/2006/relationships/image" Target="../media/image227.png"/><Relationship Id="rId12" Type="http://schemas.openxmlformats.org/officeDocument/2006/relationships/customXml" Target="../ink/ink299.xml"/><Relationship Id="rId17" Type="http://schemas.openxmlformats.org/officeDocument/2006/relationships/image" Target="../media/image234.png"/><Relationship Id="rId25" Type="http://schemas.openxmlformats.org/officeDocument/2006/relationships/image" Target="../media/image238.png"/><Relationship Id="rId33" Type="http://schemas.openxmlformats.org/officeDocument/2006/relationships/image" Target="../media/image242.png"/><Relationship Id="rId38" Type="http://schemas.openxmlformats.org/officeDocument/2006/relationships/customXml" Target="../ink/ink312.xml"/><Relationship Id="rId46" Type="http://schemas.openxmlformats.org/officeDocument/2006/relationships/customXml" Target="../ink/ink316.xml"/><Relationship Id="rId59" Type="http://schemas.openxmlformats.org/officeDocument/2006/relationships/image" Target="../media/image255.png"/><Relationship Id="rId67" Type="http://schemas.openxmlformats.org/officeDocument/2006/relationships/image" Target="../media/image259.png"/><Relationship Id="rId20" Type="http://schemas.openxmlformats.org/officeDocument/2006/relationships/customXml" Target="../ink/ink303.xml"/><Relationship Id="rId41" Type="http://schemas.openxmlformats.org/officeDocument/2006/relationships/image" Target="../media/image246.png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263.png"/><Relationship Id="rId83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6.xml"/><Relationship Id="rId15" Type="http://schemas.openxmlformats.org/officeDocument/2006/relationships/image" Target="../media/image233.png"/><Relationship Id="rId23" Type="http://schemas.openxmlformats.org/officeDocument/2006/relationships/image" Target="../media/image237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250.png"/><Relationship Id="rId57" Type="http://schemas.openxmlformats.org/officeDocument/2006/relationships/image" Target="../media/image254.png"/><Relationship Id="rId10" Type="http://schemas.openxmlformats.org/officeDocument/2006/relationships/customXml" Target="../ink/ink298.xml"/><Relationship Id="rId31" Type="http://schemas.openxmlformats.org/officeDocument/2006/relationships/image" Target="../media/image241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258.png"/><Relationship Id="rId73" Type="http://schemas.openxmlformats.org/officeDocument/2006/relationships/image" Target="../media/image262.png"/><Relationship Id="rId78" Type="http://schemas.openxmlformats.org/officeDocument/2006/relationships/customXml" Target="../ink/ink332.xml"/><Relationship Id="rId81" Type="http://schemas.openxmlformats.org/officeDocument/2006/relationships/image" Target="../media/image266.png"/><Relationship Id="rId4" Type="http://schemas.openxmlformats.org/officeDocument/2006/relationships/customXml" Target="../ink/ink295.xml"/><Relationship Id="rId9" Type="http://schemas.openxmlformats.org/officeDocument/2006/relationships/image" Target="../media/image230.png"/><Relationship Id="rId13" Type="http://schemas.openxmlformats.org/officeDocument/2006/relationships/image" Target="../media/image232.png"/><Relationship Id="rId18" Type="http://schemas.openxmlformats.org/officeDocument/2006/relationships/customXml" Target="../ink/ink302.xml"/><Relationship Id="rId39" Type="http://schemas.openxmlformats.org/officeDocument/2006/relationships/image" Target="../media/image245.png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253.png"/><Relationship Id="rId76" Type="http://schemas.openxmlformats.org/officeDocument/2006/relationships/customXml" Target="../ink/ink331.xml"/><Relationship Id="rId7" Type="http://schemas.openxmlformats.org/officeDocument/2006/relationships/image" Target="../media/image229.png"/><Relationship Id="rId71" Type="http://schemas.openxmlformats.org/officeDocument/2006/relationships/image" Target="../media/image261.png"/><Relationship Id="rId2" Type="http://schemas.openxmlformats.org/officeDocument/2006/relationships/customXml" Target="../ink/ink294.xml"/><Relationship Id="rId29" Type="http://schemas.openxmlformats.org/officeDocument/2006/relationships/image" Target="../media/image240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248.png"/><Relationship Id="rId66" Type="http://schemas.openxmlformats.org/officeDocument/2006/relationships/customXml" Target="../ink/ink3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8.xml"/><Relationship Id="rId1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420.png"/><Relationship Id="rId17" Type="http://schemas.openxmlformats.org/officeDocument/2006/relationships/image" Target="../media/image47.png"/><Relationship Id="rId2" Type="http://schemas.openxmlformats.org/officeDocument/2006/relationships/customXml" Target="../ink/ink335.xml"/><Relationship Id="rId16" Type="http://schemas.openxmlformats.org/officeDocument/2006/relationships/customXml" Target="../ink/ink3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7.xml"/><Relationship Id="rId5" Type="http://schemas.openxmlformats.org/officeDocument/2006/relationships/image" Target="../media/image410.png"/><Relationship Id="rId15" Type="http://schemas.openxmlformats.org/officeDocument/2006/relationships/image" Target="../media/image46.png"/><Relationship Id="rId4" Type="http://schemas.openxmlformats.org/officeDocument/2006/relationships/customXml" Target="../ink/ink3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5055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460CF70-59EE-E9B1-0F0D-8BEAF74D7F44}"/>
                  </a:ext>
                </a:extLst>
              </p14:cNvPr>
              <p14:cNvContentPartPr/>
              <p14:nvPr/>
            </p14:nvContentPartPr>
            <p14:xfrm>
              <a:off x="1238707" y="1550600"/>
              <a:ext cx="882360" cy="1683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460CF70-59EE-E9B1-0F0D-8BEAF74D7F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147" y="1489040"/>
                <a:ext cx="1005480" cy="18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003F26-1447-CBD5-2A4A-9DDDF62FD204}"/>
                  </a:ext>
                </a:extLst>
              </p14:cNvPr>
              <p14:cNvContentPartPr/>
              <p14:nvPr/>
            </p14:nvContentPartPr>
            <p14:xfrm>
              <a:off x="2002267" y="2553920"/>
              <a:ext cx="464400" cy="129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003F26-1447-CBD5-2A4A-9DDDF62FD2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0707" y="2492360"/>
                <a:ext cx="587520" cy="14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952F1D2-BB85-211B-92E2-207F7866992B}"/>
                  </a:ext>
                </a:extLst>
              </p14:cNvPr>
              <p14:cNvContentPartPr/>
              <p14:nvPr/>
            </p14:nvContentPartPr>
            <p14:xfrm>
              <a:off x="2677987" y="2405960"/>
              <a:ext cx="261360" cy="783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952F1D2-BB85-211B-92E2-207F786699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6427" y="2344428"/>
                <a:ext cx="384480" cy="90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D9CD79-1EAC-FA96-21FC-B4B99B96CCE1}"/>
                  </a:ext>
                </a:extLst>
              </p14:cNvPr>
              <p14:cNvContentPartPr/>
              <p14:nvPr/>
            </p14:nvContentPartPr>
            <p14:xfrm>
              <a:off x="3270547" y="1872080"/>
              <a:ext cx="106560" cy="122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D9CD79-1EAC-FA96-21FC-B4B99B96CC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8778" y="1810538"/>
                <a:ext cx="230097" cy="1347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680DAD2-E983-A52D-B36C-18F7265107C4}"/>
                  </a:ext>
                </a:extLst>
              </p14:cNvPr>
              <p14:cNvContentPartPr/>
              <p14:nvPr/>
            </p14:nvContentPartPr>
            <p14:xfrm>
              <a:off x="3006667" y="2475080"/>
              <a:ext cx="462240" cy="190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680DAD2-E983-A52D-B36C-18F7265107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5107" y="2413520"/>
                <a:ext cx="585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BABF9E-CC5C-97CB-0403-F421B88156D3}"/>
                  </a:ext>
                </a:extLst>
              </p14:cNvPr>
              <p14:cNvContentPartPr/>
              <p14:nvPr/>
            </p14:nvContentPartPr>
            <p14:xfrm>
              <a:off x="3503467" y="2348720"/>
              <a:ext cx="423720" cy="66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BABF9E-CC5C-97CB-0403-F421B88156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41907" y="2287160"/>
                <a:ext cx="5468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A9F2356-75DD-2CC1-DCF6-C45ACCF62C27}"/>
                  </a:ext>
                </a:extLst>
              </p14:cNvPr>
              <p14:cNvContentPartPr/>
              <p14:nvPr/>
            </p14:nvContentPartPr>
            <p14:xfrm>
              <a:off x="4096387" y="2300840"/>
              <a:ext cx="719280" cy="628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A9F2356-75DD-2CC1-DCF6-C45ACCF62C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4827" y="2239280"/>
                <a:ext cx="84240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87795DF8-7DDC-2BE3-4ACC-97EF28E1CC5D}"/>
                  </a:ext>
                </a:extLst>
              </p14:cNvPr>
              <p14:cNvContentPartPr/>
              <p14:nvPr/>
            </p14:nvContentPartPr>
            <p14:xfrm>
              <a:off x="6642278" y="2255289"/>
              <a:ext cx="3401280" cy="116676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87795DF8-7DDC-2BE3-4ACC-97EF28E1CC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0718" y="2193729"/>
                <a:ext cx="3524400" cy="12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6B87FE-8E4E-000B-B8FA-5C29239A047F}"/>
                  </a:ext>
                </a:extLst>
              </p14:cNvPr>
              <p14:cNvContentPartPr/>
              <p14:nvPr/>
            </p14:nvContentPartPr>
            <p14:xfrm>
              <a:off x="5830838" y="1550409"/>
              <a:ext cx="753840" cy="1833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6B87FE-8E4E-000B-B8FA-5C29239A04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9278" y="1488849"/>
                <a:ext cx="876960" cy="19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A6A0FE24-4579-C443-3DA8-F3D2BE430953}"/>
                  </a:ext>
                </a:extLst>
              </p14:cNvPr>
              <p14:cNvContentPartPr/>
              <p14:nvPr/>
            </p14:nvContentPartPr>
            <p14:xfrm>
              <a:off x="7892947" y="3998960"/>
              <a:ext cx="2390760" cy="60696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A6A0FE24-4579-C443-3DA8-F3D2BE4309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2347" y="3968360"/>
                <a:ext cx="2451960" cy="668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213812" y="619059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t</a:t>
            </a:r>
            <a:r>
              <a:rPr lang="en-VN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he</a:t>
            </a:r>
            <a:r>
              <a:rPr lang="en-VN" sz="2800" dirty="0">
                <a:solidFill>
                  <a:srgbClr val="00B050"/>
                </a:solidFill>
                <a:latin typeface="Chalkboard SE" panose="03050602040202020205" pitchFamily="66" charset="77"/>
              </a:rPr>
              <a:t>brown</a:t>
            </a:r>
            <a:r>
              <a:rPr lang="en-VN" sz="2800" dirty="0">
                <a:solidFill>
                  <a:srgbClr val="00B0F0"/>
                </a:solidFill>
                <a:latin typeface="Chalkboard SE" panose="03050602040202020205" pitchFamily="66" charset="77"/>
              </a:rPr>
              <a:t>box</a:t>
            </a:r>
            <a:r>
              <a:rPr lang="en-VN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.</a:t>
            </a:r>
            <a:r>
              <a:rPr lang="en-VN" sz="2800" dirty="0">
                <a:solidFill>
                  <a:srgbClr val="FF0000"/>
                </a:solidFill>
                <a:latin typeface="Chalkboard SE" panose="03050602040202020205" pitchFamily="66" charset="77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4928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5055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A620471C-7E33-D56E-8EE0-EB46BB45D93F}"/>
                  </a:ext>
                </a:extLst>
              </p14:cNvPr>
              <p14:cNvContentPartPr/>
              <p14:nvPr/>
            </p14:nvContentPartPr>
            <p14:xfrm>
              <a:off x="4022407" y="221480"/>
              <a:ext cx="3880440" cy="83916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A620471C-7E33-D56E-8EE0-EB46BB45D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1447" y="190533"/>
                <a:ext cx="3941640" cy="900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3B27DA8C-65AF-9F63-C7CE-398372C3ACC3}"/>
                  </a:ext>
                </a:extLst>
              </p14:cNvPr>
              <p14:cNvContentPartPr/>
              <p14:nvPr/>
            </p14:nvContentPartPr>
            <p14:xfrm>
              <a:off x="958267" y="1762280"/>
              <a:ext cx="499680" cy="90360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3B27DA8C-65AF-9F63-C7CE-398372C3A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307" y="1731680"/>
                <a:ext cx="56124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CDE18D-BA64-2700-20E0-1D8495C122EF}"/>
                  </a:ext>
                </a:extLst>
              </p14:cNvPr>
              <p14:cNvContentPartPr/>
              <p14:nvPr/>
            </p14:nvContentPartPr>
            <p14:xfrm>
              <a:off x="1986787" y="1741040"/>
              <a:ext cx="282600" cy="677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CDE18D-BA64-2700-20E0-1D8495C122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5827" y="1710080"/>
                <a:ext cx="3438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9">
                <a:extLst>
                  <a:ext uri="{FF2B5EF4-FFF2-40B4-BE49-F238E27FC236}">
                    <a16:creationId xmlns:a16="http://schemas.microsoft.com/office/drawing/2014/main" id="{90CCABA7-7E20-508E-B28F-FBE25262E6B8}"/>
                  </a:ext>
                </a:extLst>
              </p14:cNvPr>
              <p14:cNvContentPartPr/>
              <p14:nvPr/>
            </p14:nvContentPartPr>
            <p14:xfrm>
              <a:off x="4601107" y="1850840"/>
              <a:ext cx="1922400" cy="652680"/>
            </p14:xfrm>
          </p:contentPart>
        </mc:Choice>
        <mc:Fallback xmlns="">
          <p:pic>
            <p:nvPicPr>
              <p:cNvPr id="66" name="Ink 69">
                <a:extLst>
                  <a:ext uri="{FF2B5EF4-FFF2-40B4-BE49-F238E27FC236}">
                    <a16:creationId xmlns:a16="http://schemas.microsoft.com/office/drawing/2014/main" id="{90CCABA7-7E20-508E-B28F-FBE25262E6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0513" y="1820240"/>
                <a:ext cx="1983589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736E2521-E8E9-D316-34B9-C6A0B136DADE}"/>
                  </a:ext>
                </a:extLst>
              </p14:cNvPr>
              <p14:cNvContentPartPr/>
              <p14:nvPr/>
            </p14:nvContentPartPr>
            <p14:xfrm>
              <a:off x="2381707" y="1762280"/>
              <a:ext cx="1841760" cy="62532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736E2521-E8E9-D316-34B9-C6A0B136DA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1107" y="1731680"/>
                <a:ext cx="19033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E082C3-C025-FB1F-254F-ADFB61725B30}"/>
                  </a:ext>
                </a:extLst>
              </p14:cNvPr>
              <p14:cNvContentPartPr/>
              <p14:nvPr/>
            </p14:nvContentPartPr>
            <p14:xfrm>
              <a:off x="6946867" y="1882160"/>
              <a:ext cx="176760" cy="591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E082C3-C025-FB1F-254F-ADFB61725B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5907" y="1851200"/>
                <a:ext cx="2379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925C64-4FE2-8DB2-2FA8-DE77BEA5C111}"/>
                  </a:ext>
                </a:extLst>
              </p14:cNvPr>
              <p14:cNvContentPartPr/>
              <p14:nvPr/>
            </p14:nvContentPartPr>
            <p14:xfrm>
              <a:off x="7172587" y="1854080"/>
              <a:ext cx="212040" cy="287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925C64-4FE2-8DB2-2FA8-DE77BEA5C1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1627" y="1823120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2994378-74CE-9D73-230F-B9A829DDAF38}"/>
                  </a:ext>
                </a:extLst>
              </p14:cNvPr>
              <p14:cNvContentPartPr/>
              <p14:nvPr/>
            </p14:nvContentPartPr>
            <p14:xfrm>
              <a:off x="7356907" y="1917440"/>
              <a:ext cx="154800" cy="169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2994378-74CE-9D73-230F-B9A829DDAF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5947" y="1886480"/>
                <a:ext cx="21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B0CF508-2D98-1BC0-150C-74FC9D115C27}"/>
                  </a:ext>
                </a:extLst>
              </p14:cNvPr>
              <p14:cNvContentPartPr/>
              <p14:nvPr/>
            </p14:nvContentPartPr>
            <p14:xfrm>
              <a:off x="7652107" y="1624400"/>
              <a:ext cx="176760" cy="455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B0CF508-2D98-1BC0-150C-74FC9D115C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21147" y="1593440"/>
                <a:ext cx="2379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A99E0BB-57A8-1D0F-1937-D371CFF49702}"/>
                  </a:ext>
                </a:extLst>
              </p14:cNvPr>
              <p14:cNvContentPartPr/>
              <p14:nvPr/>
            </p14:nvContentPartPr>
            <p14:xfrm>
              <a:off x="7990867" y="1642400"/>
              <a:ext cx="92160" cy="388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A99E0BB-57A8-1D0F-1937-D371CFF497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59786" y="1611440"/>
                <a:ext cx="1536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A5EC037-1B22-5F62-1318-B8C0C6B9E948}"/>
                  </a:ext>
                </a:extLst>
              </p14:cNvPr>
              <p14:cNvContentPartPr/>
              <p14:nvPr/>
            </p14:nvContentPartPr>
            <p14:xfrm>
              <a:off x="8097427" y="1770200"/>
              <a:ext cx="211320" cy="245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A5EC037-1B22-5F62-1318-B8C0C6B9E9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467" y="1739240"/>
                <a:ext cx="2725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4EAD33D-D0EB-7AAC-83B5-48AE9C447E85}"/>
                  </a:ext>
                </a:extLst>
              </p14:cNvPr>
              <p14:cNvContentPartPr/>
              <p14:nvPr/>
            </p14:nvContentPartPr>
            <p14:xfrm>
              <a:off x="8350867" y="1784240"/>
              <a:ext cx="325080" cy="224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4EAD33D-D0EB-7AAC-83B5-48AE9C447E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19907" y="1753230"/>
                <a:ext cx="386280" cy="285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EADEEC13-206E-F1C9-D3CC-7DB700810734}"/>
                  </a:ext>
                </a:extLst>
              </p14:cNvPr>
              <p14:cNvContentPartPr/>
              <p14:nvPr/>
            </p14:nvContentPartPr>
            <p14:xfrm>
              <a:off x="974467" y="3019040"/>
              <a:ext cx="651240" cy="95904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EADEEC13-206E-F1C9-D3CC-7DB7008107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3850" y="2988440"/>
                <a:ext cx="712834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3806BC9-C9F6-BD7F-74AE-2D90FCCFF51C}"/>
                  </a:ext>
                </a:extLst>
              </p14:cNvPr>
              <p14:cNvContentPartPr/>
              <p14:nvPr/>
            </p14:nvContentPartPr>
            <p14:xfrm>
              <a:off x="2100187" y="3062240"/>
              <a:ext cx="499680" cy="238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3806BC9-C9F6-BD7F-74AE-2D90FCCFF5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9227" y="3031280"/>
                <a:ext cx="560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AA38A9C0-7F2B-1D16-B765-1D650899F321}"/>
                  </a:ext>
                </a:extLst>
              </p14:cNvPr>
              <p14:cNvContentPartPr/>
              <p14:nvPr/>
            </p14:nvContentPartPr>
            <p14:xfrm>
              <a:off x="3835387" y="2771360"/>
              <a:ext cx="1199880" cy="831960"/>
            </p14:xfrm>
          </p:contentPart>
        </mc:Choice>
        <mc:Fallback xmlns=""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AA38A9C0-7F2B-1D16-B765-1D650899F3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4427" y="2740400"/>
                <a:ext cx="126108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1375019C-850F-BE46-5C1C-7323790EEF91}"/>
                  </a:ext>
                </a:extLst>
              </p14:cNvPr>
              <p14:cNvContentPartPr/>
              <p14:nvPr/>
            </p14:nvContentPartPr>
            <p14:xfrm>
              <a:off x="2381707" y="3055040"/>
              <a:ext cx="923760" cy="79632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1375019C-850F-BE46-5C1C-7323790EEF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1107" y="3024426"/>
                <a:ext cx="985320" cy="857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F085FFA7-AF36-5E52-049C-366BA3E0B391}"/>
                  </a:ext>
                </a:extLst>
              </p14:cNvPr>
              <p14:cNvContentPartPr/>
              <p14:nvPr/>
            </p14:nvContentPartPr>
            <p14:xfrm>
              <a:off x="6813307" y="2680280"/>
              <a:ext cx="2688120" cy="793080"/>
            </p14:xfrm>
          </p:contentPart>
        </mc:Choice>
        <mc:Fallback xmlns=""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F085FFA7-AF36-5E52-049C-366BA3E0B3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2703" y="2649680"/>
                <a:ext cx="2749328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3389086B-EF1F-D902-C450-BEAE597411DD}"/>
                  </a:ext>
                </a:extLst>
              </p14:cNvPr>
              <p14:cNvContentPartPr/>
              <p14:nvPr/>
            </p14:nvContentPartPr>
            <p14:xfrm>
              <a:off x="4901347" y="2768120"/>
              <a:ext cx="1481400" cy="55224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3389086B-EF1F-D902-C450-BEAE597411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70747" y="2737520"/>
                <a:ext cx="15426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E0A9FC7-FD82-1856-FC47-53C4BF70CCDD}"/>
                  </a:ext>
                </a:extLst>
              </p14:cNvPr>
              <p14:cNvContentPartPr/>
              <p14:nvPr/>
            </p14:nvContentPartPr>
            <p14:xfrm>
              <a:off x="1083547" y="4267160"/>
              <a:ext cx="713160" cy="96696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E0A9FC7-FD82-1856-FC47-53C4BF70CC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2947" y="4236200"/>
                <a:ext cx="774360" cy="10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A50D3DE-BBD6-0C6C-61F9-BA195FCEDC84}"/>
                  </a:ext>
                </a:extLst>
              </p14:cNvPr>
              <p14:cNvContentPartPr/>
              <p14:nvPr/>
            </p14:nvContentPartPr>
            <p14:xfrm>
              <a:off x="8738947" y="1804760"/>
              <a:ext cx="148680" cy="317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A50D3DE-BBD6-0C6C-61F9-BA195FCEDC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07987" y="1773800"/>
                <a:ext cx="2098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Ink 76">
                <a:extLst>
                  <a:ext uri="{FF2B5EF4-FFF2-40B4-BE49-F238E27FC236}">
                    <a16:creationId xmlns:a16="http://schemas.microsoft.com/office/drawing/2014/main" id="{DA6428D4-C194-4614-949B-C3C35582A847}"/>
                  </a:ext>
                </a:extLst>
              </p14:cNvPr>
              <p14:cNvContentPartPr/>
              <p14:nvPr/>
            </p14:nvContentPartPr>
            <p14:xfrm>
              <a:off x="2287027" y="4205600"/>
              <a:ext cx="1739160" cy="816480"/>
            </p14:xfrm>
          </p:contentPart>
        </mc:Choice>
        <mc:Fallback xmlns="">
          <p:pic>
            <p:nvPicPr>
              <p:cNvPr id="68" name="Ink 76">
                <a:extLst>
                  <a:ext uri="{FF2B5EF4-FFF2-40B4-BE49-F238E27FC236}">
                    <a16:creationId xmlns:a16="http://schemas.microsoft.com/office/drawing/2014/main" id="{DA6428D4-C194-4614-949B-C3C35582A8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6067" y="4175000"/>
                <a:ext cx="180036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E45D192B-D414-1CCE-0E22-D487CD6F9F88}"/>
                  </a:ext>
                </a:extLst>
              </p14:cNvPr>
              <p14:cNvContentPartPr/>
              <p14:nvPr/>
            </p14:nvContentPartPr>
            <p14:xfrm>
              <a:off x="4731427" y="4268600"/>
              <a:ext cx="462240" cy="32508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E45D192B-D414-1CCE-0E22-D487CD6F9F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00467" y="4237640"/>
                <a:ext cx="5234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BF708080-04E8-64F8-B231-60BBE75933FA}"/>
                  </a:ext>
                </a:extLst>
              </p14:cNvPr>
              <p14:cNvContentPartPr/>
              <p14:nvPr/>
            </p14:nvContentPartPr>
            <p14:xfrm>
              <a:off x="5719987" y="3887360"/>
              <a:ext cx="1509120" cy="74340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BF708080-04E8-64F8-B231-60BBE75933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89034" y="3856760"/>
                <a:ext cx="1570305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5290F6A-EECD-9CDB-DE97-FE6D5C95EEC2}"/>
                  </a:ext>
                </a:extLst>
              </p14:cNvPr>
              <p14:cNvContentPartPr/>
              <p14:nvPr/>
            </p14:nvContentPartPr>
            <p14:xfrm>
              <a:off x="7645267" y="4106240"/>
              <a:ext cx="169560" cy="254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5290F6A-EECD-9CDB-DE97-FE6D5C95EEC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14373" y="4075280"/>
                <a:ext cx="23063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A90D200-209F-1554-4A35-38C93686DD4E}"/>
                  </a:ext>
                </a:extLst>
              </p14:cNvPr>
              <p14:cNvContentPartPr/>
              <p14:nvPr/>
            </p14:nvContentPartPr>
            <p14:xfrm>
              <a:off x="7893667" y="4092200"/>
              <a:ext cx="125640" cy="233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A90D200-209F-1554-4A35-38C93686DD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62707" y="4061240"/>
                <a:ext cx="1868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922B6E1-B4BE-296B-CE8B-B735AAC88E68}"/>
                  </a:ext>
                </a:extLst>
              </p14:cNvPr>
              <p14:cNvContentPartPr/>
              <p14:nvPr/>
            </p14:nvContentPartPr>
            <p14:xfrm>
              <a:off x="8464627" y="3774680"/>
              <a:ext cx="376560" cy="473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922B6E1-B4BE-296B-CE8B-B735AAC88E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33667" y="3743720"/>
                <a:ext cx="4377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FDC1D9E-5DBC-69F6-24A1-A4CD0BFDA6B7}"/>
                  </a:ext>
                </a:extLst>
              </p14:cNvPr>
              <p14:cNvContentPartPr/>
              <p14:nvPr/>
            </p14:nvContentPartPr>
            <p14:xfrm>
              <a:off x="8350867" y="4183640"/>
              <a:ext cx="642240" cy="127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FDC1D9E-5DBC-69F6-24A1-A4CD0BFDA6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19924" y="4152680"/>
                <a:ext cx="703406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406DAE0-548B-A346-52F0-A6BD1331803E}"/>
                  </a:ext>
                </a:extLst>
              </p14:cNvPr>
              <p14:cNvContentPartPr/>
              <p14:nvPr/>
            </p14:nvContentPartPr>
            <p14:xfrm>
              <a:off x="9219547" y="3993920"/>
              <a:ext cx="197280" cy="196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406DAE0-548B-A346-52F0-A6BD1331803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88587" y="3962960"/>
                <a:ext cx="258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3E3DABE-C7A5-7BF1-8E24-F18A5FF950D0}"/>
                  </a:ext>
                </a:extLst>
              </p14:cNvPr>
              <p14:cNvContentPartPr/>
              <p14:nvPr/>
            </p14:nvContentPartPr>
            <p14:xfrm>
              <a:off x="9444547" y="3979880"/>
              <a:ext cx="211320" cy="211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3E3DABE-C7A5-7BF1-8E24-F18A5FF950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13587" y="3948867"/>
                <a:ext cx="272520" cy="27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6955588-AC37-A554-AA68-3D574990BFCA}"/>
                  </a:ext>
                </a:extLst>
              </p14:cNvPr>
              <p14:cNvContentPartPr/>
              <p14:nvPr/>
            </p14:nvContentPartPr>
            <p14:xfrm>
              <a:off x="9776107" y="4008320"/>
              <a:ext cx="226080" cy="260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6955588-AC37-A554-AA68-3D574990BFC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45147" y="3977360"/>
                <a:ext cx="287640" cy="3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25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14:cNvPr>
              <p14:cNvContentPartPr/>
              <p14:nvPr/>
            </p14:nvContentPartPr>
            <p14:xfrm>
              <a:off x="3158241" y="2906720"/>
              <a:ext cx="3788280" cy="13431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0241" y="2798720"/>
                <a:ext cx="4003920" cy="15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14:cNvPr>
              <p14:cNvContentPartPr/>
              <p14:nvPr/>
            </p14:nvContentPartPr>
            <p14:xfrm>
              <a:off x="7810263" y="2916800"/>
              <a:ext cx="3429360" cy="13230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2274" y="2808800"/>
                <a:ext cx="3644977" cy="15386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4881311"/>
            <a:ext cx="417918" cy="54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14:cNvPr>
              <p14:cNvContentPartPr/>
              <p14:nvPr/>
            </p14:nvContentPartPr>
            <p14:xfrm>
              <a:off x="3323543" y="305361"/>
              <a:ext cx="3032673" cy="1656083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2575" y="274393"/>
                <a:ext cx="3094248" cy="171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14:cNvPr>
              <p14:cNvContentPartPr/>
              <p14:nvPr/>
            </p14:nvContentPartPr>
            <p14:xfrm>
              <a:off x="7294347" y="277364"/>
              <a:ext cx="2856150" cy="1274567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3384" y="246400"/>
                <a:ext cx="2917716" cy="1336135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C90FB581-462D-325A-C4EC-3233C3A20E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1622" y="2659301"/>
            <a:ext cx="2222010" cy="2222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8A11AB-B4B2-2ED3-FC86-2851D1AF766A}"/>
              </a:ext>
            </a:extLst>
          </p:cNvPr>
          <p:cNvSpPr txBox="1"/>
          <p:nvPr/>
        </p:nvSpPr>
        <p:spPr>
          <a:xfrm>
            <a:off x="213812" y="619059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t</a:t>
            </a:r>
            <a:r>
              <a:rPr lang="en-VN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he</a:t>
            </a:r>
            <a:r>
              <a:rPr lang="en-VN" sz="2800" dirty="0">
                <a:solidFill>
                  <a:srgbClr val="00B050"/>
                </a:solidFill>
                <a:latin typeface="Chalkboard SE" panose="03050602040202020205" pitchFamily="66" charset="77"/>
              </a:rPr>
              <a:t>brown</a:t>
            </a:r>
            <a:r>
              <a:rPr lang="en-VN" sz="2800" dirty="0">
                <a:solidFill>
                  <a:srgbClr val="00B0F0"/>
                </a:solidFill>
                <a:latin typeface="Chalkboard SE" panose="03050602040202020205" pitchFamily="66" charset="77"/>
              </a:rPr>
              <a:t>box</a:t>
            </a:r>
            <a:r>
              <a:rPr lang="en-VN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.</a:t>
            </a:r>
            <a:r>
              <a:rPr lang="en-VN" sz="2800" dirty="0">
                <a:solidFill>
                  <a:srgbClr val="FF0000"/>
                </a:solidFill>
                <a:latin typeface="Chalkboard SE" panose="03050602040202020205" pitchFamily="66" charset="77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0858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402B6909-1744-ED17-031D-C688886B7A02}"/>
                  </a:ext>
                </a:extLst>
              </p14:cNvPr>
              <p14:cNvContentPartPr/>
              <p14:nvPr/>
            </p14:nvContentPartPr>
            <p14:xfrm>
              <a:off x="3288187" y="1773121"/>
              <a:ext cx="2137320" cy="830520"/>
            </p14:xfrm>
          </p:contentPart>
        </mc:Choice>
        <mc:Fallback xmlns=""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402B6909-1744-ED17-031D-C688886B7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227" y="1742161"/>
                <a:ext cx="219852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335797CC-6B54-0395-52ED-14EDDDE6C966}"/>
                  </a:ext>
                </a:extLst>
              </p14:cNvPr>
              <p14:cNvContentPartPr/>
              <p14:nvPr/>
            </p14:nvContentPartPr>
            <p14:xfrm>
              <a:off x="1897507" y="1970041"/>
              <a:ext cx="882360" cy="577440"/>
            </p14:xfrm>
          </p:contentPart>
        </mc:Choice>
        <mc:Fallback xmlns=""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335797CC-6B54-0395-52ED-14EDDDE6C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6547" y="1939081"/>
                <a:ext cx="94356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875CF6F8-C976-2393-1E38-0553FCDC5D59}"/>
                  </a:ext>
                </a:extLst>
              </p14:cNvPr>
              <p14:cNvContentPartPr/>
              <p14:nvPr/>
            </p14:nvContentPartPr>
            <p14:xfrm>
              <a:off x="887707" y="2100001"/>
              <a:ext cx="671400" cy="60408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875CF6F8-C976-2393-1E38-0553FCDC5D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747" y="2069023"/>
                <a:ext cx="732600" cy="665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E6DB3A2E-702C-8BDF-2619-0A474D03D558}"/>
                  </a:ext>
                </a:extLst>
              </p14:cNvPr>
              <p14:cNvContentPartPr/>
              <p14:nvPr/>
            </p14:nvContentPartPr>
            <p14:xfrm>
              <a:off x="938467" y="3374041"/>
              <a:ext cx="740520" cy="6181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E6DB3A2E-702C-8BDF-2619-0A474D03D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492" y="3343081"/>
                <a:ext cx="80175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1099032A-F22E-17F7-F770-BB4D3B57E329}"/>
                  </a:ext>
                </a:extLst>
              </p14:cNvPr>
              <p14:cNvContentPartPr/>
              <p14:nvPr/>
            </p14:nvContentPartPr>
            <p14:xfrm>
              <a:off x="3288187" y="3203221"/>
              <a:ext cx="2173680" cy="95976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1099032A-F22E-17F7-F770-BB4D3B57E3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7582" y="3172621"/>
                <a:ext cx="223525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F4150025-3E64-28A5-B0D8-C8708CF9063B}"/>
                  </a:ext>
                </a:extLst>
              </p14:cNvPr>
              <p14:cNvContentPartPr/>
              <p14:nvPr/>
            </p14:nvContentPartPr>
            <p14:xfrm>
              <a:off x="2020267" y="3275041"/>
              <a:ext cx="794160" cy="7412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F4150025-3E64-28A5-B0D8-C8708CF906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9653" y="3244441"/>
                <a:ext cx="855388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D2E8F0DF-DE40-6E65-439A-03570EDF987E}"/>
                  </a:ext>
                </a:extLst>
              </p14:cNvPr>
              <p14:cNvContentPartPr/>
              <p14:nvPr/>
            </p14:nvContentPartPr>
            <p14:xfrm>
              <a:off x="1012987" y="4623601"/>
              <a:ext cx="779040" cy="93096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D2E8F0DF-DE40-6E65-439A-03570EDF98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2373" y="4593001"/>
                <a:ext cx="840628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C6EDED3-A546-E0B5-90AC-D99C6EEBFFCD}"/>
                  </a:ext>
                </a:extLst>
              </p14:cNvPr>
              <p14:cNvContentPartPr/>
              <p14:nvPr/>
            </p14:nvContentPartPr>
            <p14:xfrm>
              <a:off x="2229067" y="4700281"/>
              <a:ext cx="395640" cy="402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C6EDED3-A546-E0B5-90AC-D99C6EEBFF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8107" y="4669681"/>
                <a:ext cx="4568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753062-7B11-0B04-AC24-6B41C8CD08DD}"/>
                  </a:ext>
                </a:extLst>
              </p14:cNvPr>
              <p14:cNvContentPartPr/>
              <p14:nvPr/>
            </p14:nvContentPartPr>
            <p14:xfrm>
              <a:off x="2198467" y="5074321"/>
              <a:ext cx="616680" cy="303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753062-7B11-0B04-AC24-6B41C8CD08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7867" y="5043721"/>
                <a:ext cx="6778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1053900-020B-7637-B523-27B33CA4E692}"/>
                  </a:ext>
                </a:extLst>
              </p14:cNvPr>
              <p14:cNvContentPartPr/>
              <p14:nvPr/>
            </p14:nvContentPartPr>
            <p14:xfrm>
              <a:off x="2906227" y="4926361"/>
              <a:ext cx="42840" cy="219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1053900-020B-7637-B523-27B33CA4E6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5627" y="4895401"/>
                <a:ext cx="1040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84F6415-31C2-DE22-B1E2-DB3D08A9FD5C}"/>
                  </a:ext>
                </a:extLst>
              </p14:cNvPr>
              <p14:cNvContentPartPr/>
              <p14:nvPr/>
            </p14:nvContentPartPr>
            <p14:xfrm>
              <a:off x="2899387" y="4911961"/>
              <a:ext cx="155520" cy="176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84F6415-31C2-DE22-B1E2-DB3D08A9FD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8427" y="4881361"/>
                <a:ext cx="217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3FAE80-FF21-085B-504D-C7B5B3318AA2}"/>
                  </a:ext>
                </a:extLst>
              </p14:cNvPr>
              <p14:cNvContentPartPr/>
              <p14:nvPr/>
            </p14:nvContentPartPr>
            <p14:xfrm>
              <a:off x="3209707" y="4764001"/>
              <a:ext cx="56880" cy="331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3FAE80-FF21-085B-504D-C7B5B3318A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79107" y="4733401"/>
                <a:ext cx="1180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6B8F765-A7C6-C145-7A8F-4A49D9FC8998}"/>
                  </a:ext>
                </a:extLst>
              </p14:cNvPr>
              <p14:cNvContentPartPr/>
              <p14:nvPr/>
            </p14:nvContentPartPr>
            <p14:xfrm>
              <a:off x="3084067" y="4841401"/>
              <a:ext cx="154080" cy="78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6B8F765-A7C6-C145-7A8F-4A49D9FC89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467" y="4810801"/>
                <a:ext cx="2152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121E5CF-0DA4-1E8B-EC04-F361D02413AB}"/>
                  </a:ext>
                </a:extLst>
              </p14:cNvPr>
              <p14:cNvContentPartPr/>
              <p14:nvPr/>
            </p14:nvContentPartPr>
            <p14:xfrm>
              <a:off x="3308347" y="4842481"/>
              <a:ext cx="254520" cy="246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121E5CF-0DA4-1E8B-EC04-F361D02413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77747" y="4811521"/>
                <a:ext cx="3157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C3018D6-579D-44E7-249D-7DE50B5310A6}"/>
                  </a:ext>
                </a:extLst>
              </p14:cNvPr>
              <p14:cNvContentPartPr/>
              <p14:nvPr/>
            </p14:nvContentPartPr>
            <p14:xfrm>
              <a:off x="3569347" y="4799281"/>
              <a:ext cx="240120" cy="621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C3018D6-579D-44E7-249D-7DE50B5310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38747" y="4768681"/>
                <a:ext cx="3016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A372FC-5C71-42C4-2408-938A613F8E02}"/>
                  </a:ext>
                </a:extLst>
              </p14:cNvPr>
              <p14:cNvContentPartPr/>
              <p14:nvPr/>
            </p14:nvContentPartPr>
            <p14:xfrm>
              <a:off x="3901267" y="4714681"/>
              <a:ext cx="183960" cy="339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A372FC-5C71-42C4-2408-938A613F8E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0307" y="4683721"/>
                <a:ext cx="245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CD0AB3-F3FD-4B5A-B01F-3F383315B573}"/>
                  </a:ext>
                </a:extLst>
              </p14:cNvPr>
              <p14:cNvContentPartPr/>
              <p14:nvPr/>
            </p14:nvContentPartPr>
            <p14:xfrm>
              <a:off x="4169107" y="4730881"/>
              <a:ext cx="317880" cy="272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CD0AB3-F3FD-4B5A-B01F-3F383315B5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38507" y="4700281"/>
                <a:ext cx="3790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DA1A946-C9D8-10AD-56BF-7040C878B0C0}"/>
                  </a:ext>
                </a:extLst>
              </p14:cNvPr>
              <p14:cNvContentPartPr/>
              <p14:nvPr/>
            </p14:nvContentPartPr>
            <p14:xfrm>
              <a:off x="4620907" y="4497241"/>
              <a:ext cx="70920" cy="447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DA1A946-C9D8-10AD-56BF-7040C878B0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89947" y="4466641"/>
                <a:ext cx="1321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723ACC4-7099-6FC3-E9FA-40537A46CEB5}"/>
                  </a:ext>
                </a:extLst>
              </p14:cNvPr>
              <p14:cNvContentPartPr/>
              <p14:nvPr/>
            </p14:nvContentPartPr>
            <p14:xfrm>
              <a:off x="4503907" y="4650961"/>
              <a:ext cx="293400" cy="222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723ACC4-7099-6FC3-E9FA-40537A46CE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73307" y="4620361"/>
                <a:ext cx="3549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BAA23A3-8925-4EA8-7316-633FD265E905}"/>
                  </a:ext>
                </a:extLst>
              </p14:cNvPr>
              <p14:cNvContentPartPr/>
              <p14:nvPr/>
            </p14:nvContentPartPr>
            <p14:xfrm>
              <a:off x="4822147" y="4595521"/>
              <a:ext cx="45720" cy="20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BAA23A3-8925-4EA8-7316-633FD265E9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1547" y="4564561"/>
                <a:ext cx="107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C06308-5EC3-2108-C310-945E896847D8}"/>
                  </a:ext>
                </a:extLst>
              </p14:cNvPr>
              <p14:cNvContentPartPr/>
              <p14:nvPr/>
            </p14:nvContentPartPr>
            <p14:xfrm>
              <a:off x="4917187" y="4616401"/>
              <a:ext cx="204840" cy="239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C06308-5EC3-2108-C310-945E896847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86587" y="4585801"/>
                <a:ext cx="2664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7E51892-95D7-1874-041C-733C845C837C}"/>
                  </a:ext>
                </a:extLst>
              </p14:cNvPr>
              <p14:cNvContentPartPr/>
              <p14:nvPr/>
            </p14:nvContentPartPr>
            <p14:xfrm>
              <a:off x="5178187" y="4432441"/>
              <a:ext cx="487080" cy="367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7E51892-95D7-1874-041C-733C845C83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7587" y="4401481"/>
                <a:ext cx="5486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0453E600-94BA-6702-A86E-07965992194D}"/>
                  </a:ext>
                </a:extLst>
              </p14:cNvPr>
              <p14:cNvContentPartPr/>
              <p14:nvPr/>
            </p14:nvContentPartPr>
            <p14:xfrm>
              <a:off x="4375027" y="155960"/>
              <a:ext cx="2468880" cy="866520"/>
            </p14:xfrm>
          </p:contentPart>
        </mc:Choice>
        <mc:Fallback xmlns=""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0453E600-94BA-6702-A86E-0796599219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59907" y="140480"/>
                <a:ext cx="2499480" cy="8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55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384D31F4-C41B-A72B-E2EB-FDCAA8FF1C19}"/>
                  </a:ext>
                </a:extLst>
              </p14:cNvPr>
              <p14:cNvContentPartPr/>
              <p14:nvPr/>
            </p14:nvContentPartPr>
            <p14:xfrm>
              <a:off x="561185" y="1385161"/>
              <a:ext cx="5004360" cy="4533652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384D31F4-C41B-A72B-E2EB-FDCAA8FF1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065" y="1370040"/>
                <a:ext cx="5034960" cy="4564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57408A-E6CE-177A-DCA3-E0E471EBFF8F}"/>
                  </a:ext>
                </a:extLst>
              </p14:cNvPr>
              <p14:cNvContentPartPr/>
              <p14:nvPr/>
            </p14:nvContentPartPr>
            <p14:xfrm>
              <a:off x="669905" y="1269999"/>
              <a:ext cx="6152400" cy="4612938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57408A-E6CE-177A-DCA3-E0E471EBFF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425" y="1254519"/>
                <a:ext cx="6183000" cy="464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25496F70-8602-8D10-63D2-A43FEE44D128}"/>
                  </a:ext>
                </a:extLst>
              </p14:cNvPr>
              <p14:cNvContentPartPr/>
              <p14:nvPr/>
            </p14:nvContentPartPr>
            <p14:xfrm>
              <a:off x="691505" y="1572434"/>
              <a:ext cx="2259720" cy="87107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25496F70-8602-8D10-63D2-A43FEE44D1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025" y="1556956"/>
                <a:ext cx="2289960" cy="901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2E613CA-6EEC-863F-F37F-B9BC825E4178}"/>
                  </a:ext>
                </a:extLst>
              </p14:cNvPr>
              <p14:cNvContentPartPr/>
              <p14:nvPr/>
            </p14:nvContentPartPr>
            <p14:xfrm>
              <a:off x="727505" y="3248920"/>
              <a:ext cx="2340000" cy="253320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2E613CA-6EEC-863F-F37F-B9BC825E41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2025" y="3233441"/>
                <a:ext cx="2370600" cy="2563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9A85994F-58EE-2E47-27E9-8CB7266E622B}"/>
                  </a:ext>
                </a:extLst>
              </p14:cNvPr>
              <p14:cNvContentPartPr/>
              <p14:nvPr/>
            </p14:nvContentPartPr>
            <p14:xfrm>
              <a:off x="756305" y="4299707"/>
              <a:ext cx="2245680" cy="12276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9A85994F-58EE-2E47-27E9-8CB7266E62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825" y="4284227"/>
                <a:ext cx="2276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82C4397-4954-05D9-9CA7-D8E379F93A74}"/>
                  </a:ext>
                </a:extLst>
              </p14:cNvPr>
              <p14:cNvContentPartPr/>
              <p14:nvPr/>
            </p14:nvContentPartPr>
            <p14:xfrm>
              <a:off x="627787" y="1231640"/>
              <a:ext cx="2237040" cy="12139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82C4397-4954-05D9-9CA7-D8E379F93A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7187" y="1201040"/>
                <a:ext cx="229824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B06509E-C1FC-FBDB-9332-F35A0C50B0C9}"/>
                  </a:ext>
                </a:extLst>
              </p14:cNvPr>
              <p14:cNvContentPartPr/>
              <p14:nvPr/>
            </p14:nvContentPartPr>
            <p14:xfrm>
              <a:off x="493867" y="2325320"/>
              <a:ext cx="2313720" cy="1192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B06509E-C1FC-FBDB-9332-F35A0C50B0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2907" y="2294720"/>
                <a:ext cx="237528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90A042A-7701-B567-338D-473562C848B2}"/>
                  </a:ext>
                </a:extLst>
              </p14:cNvPr>
              <p14:cNvContentPartPr/>
              <p14:nvPr/>
            </p14:nvContentPartPr>
            <p14:xfrm>
              <a:off x="705547" y="3348440"/>
              <a:ext cx="2441520" cy="1227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90A042A-7701-B567-338D-473562C848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4587" y="3317840"/>
                <a:ext cx="250308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B738683D-9549-55B8-32A3-CF13369EE60A}"/>
                  </a:ext>
                </a:extLst>
              </p14:cNvPr>
              <p14:cNvContentPartPr/>
              <p14:nvPr/>
            </p14:nvContentPartPr>
            <p14:xfrm>
              <a:off x="3513547" y="2480480"/>
              <a:ext cx="2674440" cy="135504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B738683D-9549-55B8-32A3-CF13369EE6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98067" y="2465000"/>
                <a:ext cx="270504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61C093C2-CF4F-4691-A4BE-F19965BB2E23}"/>
                  </a:ext>
                </a:extLst>
              </p14:cNvPr>
              <p14:cNvContentPartPr/>
              <p14:nvPr/>
            </p14:nvContentPartPr>
            <p14:xfrm>
              <a:off x="3660067" y="4152680"/>
              <a:ext cx="2760480" cy="1164600"/>
            </p14:xfrm>
          </p:contentPart>
        </mc:Choice>
        <mc:Fallback xmlns=""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61C093C2-CF4F-4691-A4BE-F19965BB2E2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44587" y="4137200"/>
                <a:ext cx="279108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4E1151D5-80E6-8D76-1472-D1537B98B971}"/>
                  </a:ext>
                </a:extLst>
              </p14:cNvPr>
              <p14:cNvContentPartPr/>
              <p14:nvPr/>
            </p14:nvContentPartPr>
            <p14:xfrm>
              <a:off x="3636307" y="324440"/>
              <a:ext cx="1037520" cy="57888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4E1151D5-80E6-8D76-1472-D1537B98B97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05707" y="293840"/>
                <a:ext cx="109872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0CA3F6F1-9017-DF8A-EF90-C96D2CAC8231}"/>
                  </a:ext>
                </a:extLst>
              </p14:cNvPr>
              <p14:cNvContentPartPr/>
              <p14:nvPr/>
            </p14:nvContentPartPr>
            <p14:xfrm>
              <a:off x="2917387" y="342440"/>
              <a:ext cx="394920" cy="46224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0CA3F6F1-9017-DF8A-EF90-C96D2CAC823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86759" y="311840"/>
                <a:ext cx="456536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823C8BDB-962A-FB8E-3E74-A02B20365E2A}"/>
                  </a:ext>
                </a:extLst>
              </p14:cNvPr>
              <p14:cNvContentPartPr/>
              <p14:nvPr/>
            </p14:nvContentPartPr>
            <p14:xfrm>
              <a:off x="4856707" y="282680"/>
              <a:ext cx="2328840" cy="6872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823C8BDB-962A-FB8E-3E74-A02B20365E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26107" y="252080"/>
                <a:ext cx="239004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9763828F-5A48-542C-9083-3E6A7A089B0B}"/>
                  </a:ext>
                </a:extLst>
              </p14:cNvPr>
              <p14:cNvContentPartPr/>
              <p14:nvPr/>
            </p14:nvContentPartPr>
            <p14:xfrm>
              <a:off x="7203547" y="1231280"/>
              <a:ext cx="310680" cy="39852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9763828F-5A48-542C-9083-3E6A7A089B0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8427" y="1216160"/>
                <a:ext cx="3412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0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D168F982-E72F-AAFA-7DD9-9EA1C76AF070}"/>
                  </a:ext>
                </a:extLst>
              </p14:cNvPr>
              <p14:cNvContentPartPr/>
              <p14:nvPr/>
            </p14:nvContentPartPr>
            <p14:xfrm>
              <a:off x="296227" y="4367240"/>
              <a:ext cx="1848960" cy="2237040"/>
            </p14:xfrm>
          </p:contentPart>
        </mc:Choice>
        <mc:Fallback xmlns=""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D168F982-E72F-AAFA-7DD9-9EA1C76AF07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5627" y="4336640"/>
                <a:ext cx="1910160" cy="22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2">
            <p14:nvContentPartPr>
              <p14:cNvPr id="135" name="Ink 136">
                <a:extLst>
                  <a:ext uri="{FF2B5EF4-FFF2-40B4-BE49-F238E27FC236}">
                    <a16:creationId xmlns:a16="http://schemas.microsoft.com/office/drawing/2014/main" id="{414745AD-B01C-9A0A-D94B-7B4C5CD070CA}"/>
                  </a:ext>
                </a:extLst>
              </p14:cNvPr>
              <p14:cNvContentPartPr/>
              <p14:nvPr/>
            </p14:nvContentPartPr>
            <p14:xfrm>
              <a:off x="3548827" y="6321680"/>
              <a:ext cx="310680" cy="310680"/>
            </p14:xfrm>
          </p:contentPart>
        </mc:Choice>
        <mc:Fallback xmlns="">
          <p:pic>
            <p:nvPicPr>
              <p:cNvPr id="135" name="Ink 136">
                <a:extLst>
                  <a:ext uri="{FF2B5EF4-FFF2-40B4-BE49-F238E27FC236}">
                    <a16:creationId xmlns:a16="http://schemas.microsoft.com/office/drawing/2014/main" id="{414745AD-B01C-9A0A-D94B-7B4C5CD070C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18227" y="6291080"/>
                <a:ext cx="3722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89FC1F58-DDBD-4443-CB7C-434D69F2960D}"/>
                  </a:ext>
                </a:extLst>
              </p14:cNvPr>
              <p14:cNvContentPartPr/>
              <p14:nvPr/>
            </p14:nvContentPartPr>
            <p14:xfrm>
              <a:off x="2314027" y="6243920"/>
              <a:ext cx="1008360" cy="41652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89FC1F58-DDBD-4443-CB7C-434D69F2960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83427" y="6213320"/>
                <a:ext cx="10699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6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D38C49C5-AFF1-B872-3D93-6175CB571B10}"/>
                  </a:ext>
                </a:extLst>
              </p14:cNvPr>
              <p14:cNvContentPartPr/>
              <p14:nvPr/>
            </p14:nvContentPartPr>
            <p14:xfrm>
              <a:off x="4086667" y="6201800"/>
              <a:ext cx="1501560" cy="47304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D38C49C5-AFF1-B872-3D93-6175CB571B1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55707" y="6170840"/>
                <a:ext cx="15631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71">
                <a:extLst>
                  <a:ext uri="{FF2B5EF4-FFF2-40B4-BE49-F238E27FC236}">
                    <a16:creationId xmlns:a16="http://schemas.microsoft.com/office/drawing/2014/main" id="{24A6509C-FC10-4D2B-80A3-953210CE49E5}"/>
                  </a:ext>
                </a:extLst>
              </p14:cNvPr>
              <p14:cNvContentPartPr/>
              <p14:nvPr/>
            </p14:nvContentPartPr>
            <p14:xfrm>
              <a:off x="9717067" y="783080"/>
              <a:ext cx="534600" cy="423720"/>
            </p14:xfrm>
          </p:contentPart>
        </mc:Choice>
        <mc:Fallback xmlns="">
          <p:pic>
            <p:nvPicPr>
              <p:cNvPr id="170" name="Ink 171">
                <a:extLst>
                  <a:ext uri="{FF2B5EF4-FFF2-40B4-BE49-F238E27FC236}">
                    <a16:creationId xmlns:a16="http://schemas.microsoft.com/office/drawing/2014/main" id="{24A6509C-FC10-4D2B-80A3-953210CE49E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701597" y="767600"/>
                <a:ext cx="565179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504FDF44-4825-AF73-01FF-A4254CA2DA8A}"/>
                  </a:ext>
                </a:extLst>
              </p14:cNvPr>
              <p14:cNvContentPartPr/>
              <p14:nvPr/>
            </p14:nvContentPartPr>
            <p14:xfrm>
              <a:off x="7687387" y="988280"/>
              <a:ext cx="1816560" cy="59940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504FDF44-4825-AF73-01FF-A4254CA2DA8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71910" y="973160"/>
                <a:ext cx="1846794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9C4E6CA7-56E0-846C-74BD-B54A204DD9FB}"/>
                  </a:ext>
                </a:extLst>
              </p14:cNvPr>
              <p14:cNvContentPartPr/>
              <p14:nvPr/>
            </p14:nvContentPartPr>
            <p14:xfrm>
              <a:off x="10464067" y="821240"/>
              <a:ext cx="1008360" cy="34308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9C4E6CA7-56E0-846C-74BD-B54A204DD9F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48587" y="806120"/>
                <a:ext cx="10389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1598F5ED-9967-AE9C-EEED-DAFCD38E2D58}"/>
                  </a:ext>
                </a:extLst>
              </p14:cNvPr>
              <p14:cNvContentPartPr/>
              <p14:nvPr/>
            </p14:nvContentPartPr>
            <p14:xfrm>
              <a:off x="11451907" y="959480"/>
              <a:ext cx="655920" cy="21024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1598F5ED-9967-AE9C-EEED-DAFCD38E2D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436427" y="944026"/>
                <a:ext cx="686160" cy="240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8E82744-918F-0678-6C50-B5A852E80BBB}"/>
                  </a:ext>
                </a:extLst>
              </p14:cNvPr>
              <p14:cNvContentPartPr/>
              <p14:nvPr/>
            </p14:nvContentPartPr>
            <p14:xfrm>
              <a:off x="7789267" y="1813040"/>
              <a:ext cx="134280" cy="372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8E82744-918F-0678-6C50-B5A852E80BB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73828" y="1797560"/>
                <a:ext cx="164798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4F90334-65D9-A060-A884-C1DD2A7C3DC5}"/>
                  </a:ext>
                </a:extLst>
              </p14:cNvPr>
              <p14:cNvContentPartPr/>
              <p14:nvPr/>
            </p14:nvContentPartPr>
            <p14:xfrm>
              <a:off x="7915987" y="1855520"/>
              <a:ext cx="190800" cy="176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4F90334-65D9-A060-A884-C1DD2A7C3D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900507" y="1840040"/>
                <a:ext cx="221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F493E584-036E-E170-6FB3-1B17D5CD667A}"/>
                  </a:ext>
                </a:extLst>
              </p14:cNvPr>
              <p14:cNvContentPartPr/>
              <p14:nvPr/>
            </p14:nvContentPartPr>
            <p14:xfrm>
              <a:off x="8134867" y="1679840"/>
              <a:ext cx="1778400" cy="395640"/>
            </p14:xfrm>
          </p:contentPart>
        </mc:Choice>
        <mc:Fallback xmlns=""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F493E584-036E-E170-6FB3-1B17D5CD667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19747" y="1664720"/>
                <a:ext cx="18090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E5C3CB8E-9334-8C45-14B1-3978D882D82C}"/>
                  </a:ext>
                </a:extLst>
              </p14:cNvPr>
              <p14:cNvContentPartPr/>
              <p14:nvPr/>
            </p14:nvContentPartPr>
            <p14:xfrm>
              <a:off x="7189507" y="2553920"/>
              <a:ext cx="402480" cy="40572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E5C3CB8E-9334-8C45-14B1-3978D882D82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74027" y="2538800"/>
                <a:ext cx="4330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BD55D2F7-7C0E-4ED2-7736-F13B218B0635}"/>
                  </a:ext>
                </a:extLst>
              </p14:cNvPr>
              <p14:cNvContentPartPr/>
              <p14:nvPr/>
            </p14:nvContentPartPr>
            <p14:xfrm>
              <a:off x="9532027" y="2398760"/>
              <a:ext cx="1072800" cy="49428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BD55D2F7-7C0E-4ED2-7736-F13B218B063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16547" y="2383640"/>
                <a:ext cx="11034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7C1CEACA-73AA-755D-FF12-5F1B700E5666}"/>
                  </a:ext>
                </a:extLst>
              </p14:cNvPr>
              <p14:cNvContentPartPr/>
              <p14:nvPr/>
            </p14:nvContentPartPr>
            <p14:xfrm>
              <a:off x="7760827" y="2448800"/>
              <a:ext cx="1538640" cy="3985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7C1CEACA-73AA-755D-FF12-5F1B700E566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45707" y="2433680"/>
                <a:ext cx="15688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40E42F-8C31-F081-C90E-6CC4B9940608}"/>
                  </a:ext>
                </a:extLst>
              </p14:cNvPr>
              <p14:cNvContentPartPr/>
              <p14:nvPr/>
            </p14:nvContentPartPr>
            <p14:xfrm>
              <a:off x="10830187" y="2476160"/>
              <a:ext cx="522360" cy="46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40E42F-8C31-F081-C90E-6CC4B994060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814707" y="2461040"/>
                <a:ext cx="5529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76" name="Ink 78">
                <a:extLst>
                  <a:ext uri="{FF2B5EF4-FFF2-40B4-BE49-F238E27FC236}">
                    <a16:creationId xmlns:a16="http://schemas.microsoft.com/office/drawing/2014/main" id="{0143B864-86EA-EDDF-E6B4-1E9129956AC0}"/>
                  </a:ext>
                </a:extLst>
              </p14:cNvPr>
              <p14:cNvContentPartPr/>
              <p14:nvPr/>
            </p14:nvContentPartPr>
            <p14:xfrm>
              <a:off x="9136747" y="3040640"/>
              <a:ext cx="3090960" cy="494640"/>
            </p14:xfrm>
          </p:contentPart>
        </mc:Choice>
        <mc:Fallback xmlns="">
          <p:pic>
            <p:nvPicPr>
              <p:cNvPr id="76" name="Ink 78">
                <a:extLst>
                  <a:ext uri="{FF2B5EF4-FFF2-40B4-BE49-F238E27FC236}">
                    <a16:creationId xmlns:a16="http://schemas.microsoft.com/office/drawing/2014/main" id="{0143B864-86EA-EDDF-E6B4-1E9129956AC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21625" y="3025509"/>
                <a:ext cx="3121564" cy="525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9D1CD7CD-D900-0AC9-57EF-5CF435A37D01}"/>
                  </a:ext>
                </a:extLst>
              </p14:cNvPr>
              <p14:cNvContentPartPr/>
              <p14:nvPr/>
            </p14:nvContentPartPr>
            <p14:xfrm>
              <a:off x="7365907" y="3154400"/>
              <a:ext cx="1488960" cy="47880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9D1CD7CD-D900-0AC9-57EF-5CF435A37D0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50427" y="3139269"/>
                <a:ext cx="1519560" cy="509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F647EB3F-BED6-0D95-12B5-EE49126B8D89}"/>
                  </a:ext>
                </a:extLst>
              </p14:cNvPr>
              <p14:cNvContentPartPr/>
              <p14:nvPr/>
            </p14:nvContentPartPr>
            <p14:xfrm>
              <a:off x="7235227" y="4077800"/>
              <a:ext cx="408960" cy="41580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F647EB3F-BED6-0D95-12B5-EE49126B8D8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20107" y="4062680"/>
                <a:ext cx="4392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0" name="Ink 242">
                <a:extLst>
                  <a:ext uri="{FF2B5EF4-FFF2-40B4-BE49-F238E27FC236}">
                    <a16:creationId xmlns:a16="http://schemas.microsoft.com/office/drawing/2014/main" id="{170130B7-4B85-E6F0-75A7-5F6AD12A0D67}"/>
                  </a:ext>
                </a:extLst>
              </p14:cNvPr>
              <p14:cNvContentPartPr/>
              <p14:nvPr/>
            </p14:nvContentPartPr>
            <p14:xfrm>
              <a:off x="11072827" y="3880520"/>
              <a:ext cx="670680" cy="212040"/>
            </p14:xfrm>
          </p:contentPart>
        </mc:Choice>
        <mc:Fallback xmlns="">
          <p:pic>
            <p:nvPicPr>
              <p:cNvPr id="240" name="Ink 242">
                <a:extLst>
                  <a:ext uri="{FF2B5EF4-FFF2-40B4-BE49-F238E27FC236}">
                    <a16:creationId xmlns:a16="http://schemas.microsoft.com/office/drawing/2014/main" id="{170130B7-4B85-E6F0-75A7-5F6AD12A0D6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057707" y="3865040"/>
                <a:ext cx="7012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1" name="Ink 242">
                <a:extLst>
                  <a:ext uri="{FF2B5EF4-FFF2-40B4-BE49-F238E27FC236}">
                    <a16:creationId xmlns:a16="http://schemas.microsoft.com/office/drawing/2014/main" id="{C1678F09-C098-6076-AF0C-8E7BE7A950FC}"/>
                  </a:ext>
                </a:extLst>
              </p14:cNvPr>
              <p14:cNvContentPartPr/>
              <p14:nvPr/>
            </p14:nvContentPartPr>
            <p14:xfrm>
              <a:off x="10505107" y="3887360"/>
              <a:ext cx="271800" cy="198000"/>
            </p14:xfrm>
          </p:contentPart>
        </mc:Choice>
        <mc:Fallback xmlns="">
          <p:pic>
            <p:nvPicPr>
              <p:cNvPr id="241" name="Ink 242">
                <a:extLst>
                  <a:ext uri="{FF2B5EF4-FFF2-40B4-BE49-F238E27FC236}">
                    <a16:creationId xmlns:a16="http://schemas.microsoft.com/office/drawing/2014/main" id="{C1678F09-C098-6076-AF0C-8E7BE7A950F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489967" y="3872240"/>
                <a:ext cx="302441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539939B6-75CF-C0B7-D257-989F195A6085}"/>
                  </a:ext>
                </a:extLst>
              </p14:cNvPr>
              <p14:cNvContentPartPr/>
              <p14:nvPr/>
            </p14:nvContentPartPr>
            <p14:xfrm>
              <a:off x="7876747" y="3922640"/>
              <a:ext cx="2342880" cy="50004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539939B6-75CF-C0B7-D257-989F195A608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861267" y="3907509"/>
                <a:ext cx="2373480" cy="530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6094D17F-4526-1015-C1C2-A1A111C632A3}"/>
                  </a:ext>
                </a:extLst>
              </p14:cNvPr>
              <p14:cNvContentPartPr/>
              <p14:nvPr/>
            </p14:nvContentPartPr>
            <p14:xfrm>
              <a:off x="7636627" y="4578920"/>
              <a:ext cx="1221120" cy="353160"/>
            </p14:xfrm>
          </p:contentPart>
        </mc:Choice>
        <mc:Fallback xmlns=""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6094D17F-4526-1015-C1C2-A1A111C632A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21507" y="4563800"/>
                <a:ext cx="12513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5" name="Ink 266">
                <a:extLst>
                  <a:ext uri="{FF2B5EF4-FFF2-40B4-BE49-F238E27FC236}">
                    <a16:creationId xmlns:a16="http://schemas.microsoft.com/office/drawing/2014/main" id="{3F512EF6-5F7A-2475-DBD0-2892230E4911}"/>
                  </a:ext>
                </a:extLst>
              </p14:cNvPr>
              <p14:cNvContentPartPr/>
              <p14:nvPr/>
            </p14:nvContentPartPr>
            <p14:xfrm>
              <a:off x="9710947" y="4346000"/>
              <a:ext cx="1185840" cy="578880"/>
            </p14:xfrm>
          </p:contentPart>
        </mc:Choice>
        <mc:Fallback xmlns="">
          <p:pic>
            <p:nvPicPr>
              <p:cNvPr id="265" name="Ink 266">
                <a:extLst>
                  <a:ext uri="{FF2B5EF4-FFF2-40B4-BE49-F238E27FC236}">
                    <a16:creationId xmlns:a16="http://schemas.microsoft.com/office/drawing/2014/main" id="{3F512EF6-5F7A-2475-DBD0-2892230E491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95827" y="4330880"/>
                <a:ext cx="12160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3C49F392-EC3E-F7E3-9AE1-03AE1DD6EAC0}"/>
                  </a:ext>
                </a:extLst>
              </p14:cNvPr>
              <p14:cNvContentPartPr/>
              <p14:nvPr/>
            </p14:nvContentPartPr>
            <p14:xfrm>
              <a:off x="9143587" y="4642280"/>
              <a:ext cx="306720" cy="134280"/>
            </p14:xfrm>
          </p:contentPart>
        </mc:Choice>
        <mc:Fallback xmlns=""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3C49F392-EC3E-F7E3-9AE1-03AE1DD6EAC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28107" y="4627160"/>
                <a:ext cx="337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7" name="Ink 277">
                <a:extLst>
                  <a:ext uri="{FF2B5EF4-FFF2-40B4-BE49-F238E27FC236}">
                    <a16:creationId xmlns:a16="http://schemas.microsoft.com/office/drawing/2014/main" id="{12FEAD58-DBFD-7EA3-28B0-C2CE058E6523}"/>
                  </a:ext>
                </a:extLst>
              </p14:cNvPr>
              <p14:cNvContentPartPr/>
              <p14:nvPr/>
            </p14:nvContentPartPr>
            <p14:xfrm>
              <a:off x="7185187" y="5175440"/>
              <a:ext cx="395280" cy="524880"/>
            </p14:xfrm>
          </p:contentPart>
        </mc:Choice>
        <mc:Fallback xmlns="">
          <p:pic>
            <p:nvPicPr>
              <p:cNvPr id="277" name="Ink 277">
                <a:extLst>
                  <a:ext uri="{FF2B5EF4-FFF2-40B4-BE49-F238E27FC236}">
                    <a16:creationId xmlns:a16="http://schemas.microsoft.com/office/drawing/2014/main" id="{12FEAD58-DBFD-7EA3-28B0-C2CE058E652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170081" y="5160320"/>
                <a:ext cx="425492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3" name="Ink 283">
                <a:extLst>
                  <a:ext uri="{FF2B5EF4-FFF2-40B4-BE49-F238E27FC236}">
                    <a16:creationId xmlns:a16="http://schemas.microsoft.com/office/drawing/2014/main" id="{65A9D5A4-FAC7-1A56-60A6-38EA5CEEF9DA}"/>
                  </a:ext>
                </a:extLst>
              </p14:cNvPr>
              <p14:cNvContentPartPr/>
              <p14:nvPr/>
            </p14:nvContentPartPr>
            <p14:xfrm>
              <a:off x="7795027" y="5172200"/>
              <a:ext cx="723960" cy="465480"/>
            </p14:xfrm>
          </p:contentPart>
        </mc:Choice>
        <mc:Fallback xmlns="">
          <p:pic>
            <p:nvPicPr>
              <p:cNvPr id="283" name="Ink 283">
                <a:extLst>
                  <a:ext uri="{FF2B5EF4-FFF2-40B4-BE49-F238E27FC236}">
                    <a16:creationId xmlns:a16="http://schemas.microsoft.com/office/drawing/2014/main" id="{65A9D5A4-FAC7-1A56-60A6-38EA5CEEF9D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779907" y="5157068"/>
                <a:ext cx="754560" cy="496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D545D17E-1ABE-C421-BC4E-EE71C1278C4A}"/>
                  </a:ext>
                </a:extLst>
              </p14:cNvPr>
              <p14:cNvContentPartPr/>
              <p14:nvPr/>
            </p14:nvContentPartPr>
            <p14:xfrm>
              <a:off x="8716267" y="5213960"/>
              <a:ext cx="987840" cy="45720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D545D17E-1ABE-C421-BC4E-EE71C1278C4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01153" y="5198492"/>
                <a:ext cx="1018429" cy="487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00" name="Ink 300">
                <a:extLst>
                  <a:ext uri="{FF2B5EF4-FFF2-40B4-BE49-F238E27FC236}">
                    <a16:creationId xmlns:a16="http://schemas.microsoft.com/office/drawing/2014/main" id="{ADA4B966-885D-21C0-5AEA-82DEF8AFF382}"/>
                  </a:ext>
                </a:extLst>
              </p14:cNvPr>
              <p14:cNvContentPartPr/>
              <p14:nvPr/>
            </p14:nvContentPartPr>
            <p14:xfrm>
              <a:off x="9979867" y="5016320"/>
              <a:ext cx="1083240" cy="451800"/>
            </p14:xfrm>
          </p:contentPart>
        </mc:Choice>
        <mc:Fallback xmlns="">
          <p:pic>
            <p:nvPicPr>
              <p:cNvPr id="300" name="Ink 300">
                <a:extLst>
                  <a:ext uri="{FF2B5EF4-FFF2-40B4-BE49-F238E27FC236}">
                    <a16:creationId xmlns:a16="http://schemas.microsoft.com/office/drawing/2014/main" id="{ADA4B966-885D-21C0-5AEA-82DEF8AFF38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964742" y="5001200"/>
                <a:ext cx="111385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16" name="Ink 317">
                <a:extLst>
                  <a:ext uri="{FF2B5EF4-FFF2-40B4-BE49-F238E27FC236}">
                    <a16:creationId xmlns:a16="http://schemas.microsoft.com/office/drawing/2014/main" id="{B8B23F47-0DE2-D287-0C15-A90EB2274B50}"/>
                  </a:ext>
                </a:extLst>
              </p14:cNvPr>
              <p14:cNvContentPartPr/>
              <p14:nvPr/>
            </p14:nvContentPartPr>
            <p14:xfrm>
              <a:off x="7530787" y="5771960"/>
              <a:ext cx="1538640" cy="654840"/>
            </p14:xfrm>
          </p:contentPart>
        </mc:Choice>
        <mc:Fallback xmlns="">
          <p:pic>
            <p:nvPicPr>
              <p:cNvPr id="316" name="Ink 317">
                <a:extLst>
                  <a:ext uri="{FF2B5EF4-FFF2-40B4-BE49-F238E27FC236}">
                    <a16:creationId xmlns:a16="http://schemas.microsoft.com/office/drawing/2014/main" id="{B8B23F47-0DE2-D287-0C15-A90EB2274B5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15667" y="5756840"/>
                <a:ext cx="156888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7FB7B7CF-EEBE-7123-E4DD-E6A2F7E3D57A}"/>
                  </a:ext>
                </a:extLst>
              </p14:cNvPr>
              <p14:cNvContentPartPr/>
              <p14:nvPr/>
            </p14:nvContentPartPr>
            <p14:xfrm>
              <a:off x="11355067" y="4787360"/>
              <a:ext cx="578880" cy="46908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7FB7B7CF-EEBE-7123-E4DD-E6A2F7E3D57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39947" y="4772240"/>
                <a:ext cx="6094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23" name="Ink 323">
                <a:extLst>
                  <a:ext uri="{FF2B5EF4-FFF2-40B4-BE49-F238E27FC236}">
                    <a16:creationId xmlns:a16="http://schemas.microsoft.com/office/drawing/2014/main" id="{0D9A493C-DDC4-DCDD-1D36-4B736E2C8ECC}"/>
                  </a:ext>
                </a:extLst>
              </p14:cNvPr>
              <p14:cNvContentPartPr/>
              <p14:nvPr/>
            </p14:nvContentPartPr>
            <p14:xfrm>
              <a:off x="9527707" y="5813720"/>
              <a:ext cx="660240" cy="261360"/>
            </p14:xfrm>
          </p:contentPart>
        </mc:Choice>
        <mc:Fallback xmlns="">
          <p:pic>
            <p:nvPicPr>
              <p:cNvPr id="323" name="Ink 323">
                <a:extLst>
                  <a:ext uri="{FF2B5EF4-FFF2-40B4-BE49-F238E27FC236}">
                    <a16:creationId xmlns:a16="http://schemas.microsoft.com/office/drawing/2014/main" id="{0D9A493C-DDC4-DCDD-1D36-4B736E2C8EC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12235" y="5798240"/>
                <a:ext cx="690464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6A0D1C4-842C-5265-0801-437D6392B6E7}"/>
                  </a:ext>
                </a:extLst>
              </p14:cNvPr>
              <p14:cNvContentPartPr/>
              <p14:nvPr/>
            </p14:nvContentPartPr>
            <p14:xfrm>
              <a:off x="10183987" y="5792480"/>
              <a:ext cx="155520" cy="3524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6A0D1C4-842C-5265-0801-437D6392B6E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168507" y="5777360"/>
                <a:ext cx="1861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F849E10-9FCB-BEE2-ACA7-D7E6DF34114D}"/>
                  </a:ext>
                </a:extLst>
              </p14:cNvPr>
              <p14:cNvContentPartPr/>
              <p14:nvPr/>
            </p14:nvContentPartPr>
            <p14:xfrm>
              <a:off x="10332667" y="5792480"/>
              <a:ext cx="105480" cy="153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F849E10-9FCB-BEE2-ACA7-D7E6DF34114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317547" y="5777360"/>
                <a:ext cx="136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57C3A03-F4CD-89B2-2CA3-DD23014299C2}"/>
                  </a:ext>
                </a:extLst>
              </p14:cNvPr>
              <p14:cNvContentPartPr/>
              <p14:nvPr/>
            </p14:nvContentPartPr>
            <p14:xfrm>
              <a:off x="10473067" y="5743880"/>
              <a:ext cx="141480" cy="1868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57C3A03-F4CD-89B2-2CA3-DD23014299C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457947" y="5728400"/>
                <a:ext cx="172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D6CE7BB-97EC-DC69-8212-9A777525B1E3}"/>
                  </a:ext>
                </a:extLst>
              </p14:cNvPr>
              <p14:cNvContentPartPr/>
              <p14:nvPr/>
            </p14:nvContentPartPr>
            <p14:xfrm>
              <a:off x="10658107" y="5487560"/>
              <a:ext cx="203400" cy="4251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D6CE7BB-97EC-DC69-8212-9A777525B1E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642987" y="5472080"/>
                <a:ext cx="2340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89EA9F40-BC06-50A7-EECC-406581724D45}"/>
                  </a:ext>
                </a:extLst>
              </p14:cNvPr>
              <p14:cNvContentPartPr/>
              <p14:nvPr/>
            </p14:nvContentPartPr>
            <p14:xfrm>
              <a:off x="11094067" y="5739920"/>
              <a:ext cx="99000" cy="1447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89EA9F40-BC06-50A7-EECC-406581724D4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078587" y="5724800"/>
                <a:ext cx="129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29FD9FB7-1877-2A25-F804-462C961F841D}"/>
                  </a:ext>
                </a:extLst>
              </p14:cNvPr>
              <p14:cNvContentPartPr/>
              <p14:nvPr/>
            </p14:nvContentPartPr>
            <p14:xfrm>
              <a:off x="11157427" y="5697440"/>
              <a:ext cx="106200" cy="1800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29FD9FB7-1877-2A25-F804-462C961F841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142307" y="5682320"/>
                <a:ext cx="136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200A37F-C25A-36E5-872B-3A8F30D9DB85}"/>
                  </a:ext>
                </a:extLst>
              </p14:cNvPr>
              <p14:cNvContentPartPr/>
              <p14:nvPr/>
            </p14:nvContentPartPr>
            <p14:xfrm>
              <a:off x="11171467" y="5736680"/>
              <a:ext cx="120240" cy="1195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200A37F-C25A-36E5-872B-3A8F30D9DB8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156347" y="5721560"/>
                <a:ext cx="150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CA1D148B-924E-53E4-06AA-7E549C9C731F}"/>
                  </a:ext>
                </a:extLst>
              </p14:cNvPr>
              <p14:cNvContentPartPr/>
              <p14:nvPr/>
            </p14:nvContentPartPr>
            <p14:xfrm>
              <a:off x="11319787" y="5735960"/>
              <a:ext cx="56880" cy="1414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CA1D148B-924E-53E4-06AA-7E549C9C731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304667" y="5720840"/>
                <a:ext cx="87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DDF1F50-4A49-8EAF-2F9B-DC64F4F25997}"/>
                  </a:ext>
                </a:extLst>
              </p14:cNvPr>
              <p14:cNvContentPartPr/>
              <p14:nvPr/>
            </p14:nvContentPartPr>
            <p14:xfrm>
              <a:off x="11362267" y="5735960"/>
              <a:ext cx="42840" cy="1134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DDF1F50-4A49-8EAF-2F9B-DC64F4F2599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346787" y="5720840"/>
                <a:ext cx="73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9F54E887-5D80-58CA-0F20-FC3F654FCCF4}"/>
                  </a:ext>
                </a:extLst>
              </p14:cNvPr>
              <p14:cNvContentPartPr/>
              <p14:nvPr/>
            </p14:nvContentPartPr>
            <p14:xfrm>
              <a:off x="11488987" y="5750000"/>
              <a:ext cx="7560" cy="1134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9F54E887-5D80-58CA-0F20-FC3F654FCCF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473867" y="5734880"/>
                <a:ext cx="37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3188713-C5DC-243F-DCE8-6347BA4242FD}"/>
                  </a:ext>
                </a:extLst>
              </p14:cNvPr>
              <p14:cNvContentPartPr/>
              <p14:nvPr/>
            </p14:nvContentPartPr>
            <p14:xfrm>
              <a:off x="11488987" y="5602040"/>
              <a:ext cx="21600" cy="284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3188713-C5DC-243F-DCE8-6347BA4242F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473867" y="5586560"/>
                <a:ext cx="52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6F95C00-DA32-94FA-B7F7-DFF85811342A}"/>
                  </a:ext>
                </a:extLst>
              </p14:cNvPr>
              <p14:cNvContentPartPr/>
              <p14:nvPr/>
            </p14:nvContentPartPr>
            <p14:xfrm>
              <a:off x="11587987" y="5556320"/>
              <a:ext cx="70920" cy="3272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6F95C00-DA32-94FA-B7F7-DFF85811342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572507" y="5541200"/>
                <a:ext cx="1015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C50E81F-0F93-7274-153B-07A5F39A58E6}"/>
                  </a:ext>
                </a:extLst>
              </p14:cNvPr>
              <p14:cNvContentPartPr/>
              <p14:nvPr/>
            </p14:nvContentPartPr>
            <p14:xfrm>
              <a:off x="11510947" y="5432480"/>
              <a:ext cx="324000" cy="4518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C50E81F-0F93-7274-153B-07A5F39A58E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495827" y="5417360"/>
                <a:ext cx="354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A22788E-2FB8-C789-4767-5D3EB78D1DB6}"/>
                  </a:ext>
                </a:extLst>
              </p14:cNvPr>
              <p14:cNvContentPartPr/>
              <p14:nvPr/>
            </p14:nvContentPartPr>
            <p14:xfrm>
              <a:off x="8408827" y="6463520"/>
              <a:ext cx="265320" cy="3164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A22788E-2FB8-C789-4767-5D3EB78D1DB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393707" y="6448400"/>
                <a:ext cx="2959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7886A24-43FB-3E41-7D4D-97409F572C26}"/>
                  </a:ext>
                </a:extLst>
              </p14:cNvPr>
              <p14:cNvContentPartPr/>
              <p14:nvPr/>
            </p14:nvContentPartPr>
            <p14:xfrm>
              <a:off x="8723467" y="6575480"/>
              <a:ext cx="148680" cy="1342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7886A24-43FB-3E41-7D4D-97409F572C2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707987" y="6560360"/>
                <a:ext cx="178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DE6F627-ADDA-42EA-43EB-072D2E3908FE}"/>
                  </a:ext>
                </a:extLst>
              </p14:cNvPr>
              <p14:cNvContentPartPr/>
              <p14:nvPr/>
            </p14:nvContentPartPr>
            <p14:xfrm>
              <a:off x="8920747" y="6279200"/>
              <a:ext cx="296640" cy="409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DE6F627-ADDA-42EA-43EB-072D2E3908F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905627" y="6264080"/>
                <a:ext cx="3272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52" name="Ink 352">
                <a:extLst>
                  <a:ext uri="{FF2B5EF4-FFF2-40B4-BE49-F238E27FC236}">
                    <a16:creationId xmlns:a16="http://schemas.microsoft.com/office/drawing/2014/main" id="{F92417F2-8AF1-2830-6D69-58576DDF1EE0}"/>
                  </a:ext>
                </a:extLst>
              </p14:cNvPr>
              <p14:cNvContentPartPr/>
              <p14:nvPr/>
            </p14:nvContentPartPr>
            <p14:xfrm>
              <a:off x="9492427" y="6265160"/>
              <a:ext cx="1644120" cy="430920"/>
            </p14:xfrm>
          </p:contentPart>
        </mc:Choice>
        <mc:Fallback xmlns="">
          <p:pic>
            <p:nvPicPr>
              <p:cNvPr id="352" name="Ink 352">
                <a:extLst>
                  <a:ext uri="{FF2B5EF4-FFF2-40B4-BE49-F238E27FC236}">
                    <a16:creationId xmlns:a16="http://schemas.microsoft.com/office/drawing/2014/main" id="{F92417F2-8AF1-2830-6D69-58576DDF1E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476950" y="6250040"/>
                <a:ext cx="1674353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65" name="Ink 365">
                <a:extLst>
                  <a:ext uri="{FF2B5EF4-FFF2-40B4-BE49-F238E27FC236}">
                    <a16:creationId xmlns:a16="http://schemas.microsoft.com/office/drawing/2014/main" id="{2690F291-9A66-B3FD-7CCA-2947B61A4D9A}"/>
                  </a:ext>
                </a:extLst>
              </p14:cNvPr>
              <p14:cNvContentPartPr/>
              <p14:nvPr/>
            </p14:nvContentPartPr>
            <p14:xfrm>
              <a:off x="704107" y="2752280"/>
              <a:ext cx="1789560" cy="474840"/>
            </p14:xfrm>
          </p:contentPart>
        </mc:Choice>
        <mc:Fallback xmlns="">
          <p:pic>
            <p:nvPicPr>
              <p:cNvPr id="365" name="Ink 365">
                <a:extLst>
                  <a:ext uri="{FF2B5EF4-FFF2-40B4-BE49-F238E27FC236}">
                    <a16:creationId xmlns:a16="http://schemas.microsoft.com/office/drawing/2014/main" id="{2690F291-9A66-B3FD-7CCA-2947B61A4D9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88984" y="2737149"/>
                <a:ext cx="1820166" cy="505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E63D9B5A-942C-EDE6-6024-2EB6CE9FDB61}"/>
                  </a:ext>
                </a:extLst>
              </p14:cNvPr>
              <p14:cNvContentPartPr/>
              <p14:nvPr/>
            </p14:nvContentPartPr>
            <p14:xfrm>
              <a:off x="1060867" y="3728960"/>
              <a:ext cx="1792800" cy="512280"/>
            </p14:xfrm>
          </p:contentPart>
        </mc:Choice>
        <mc:Fallback xmlns=""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E63D9B5A-942C-EDE6-6024-2EB6CE9FDB6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45744" y="3713840"/>
                <a:ext cx="1823406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86" name="Ink 386">
                <a:extLst>
                  <a:ext uri="{FF2B5EF4-FFF2-40B4-BE49-F238E27FC236}">
                    <a16:creationId xmlns:a16="http://schemas.microsoft.com/office/drawing/2014/main" id="{D08577E5-6C69-A5B6-1A9B-61E73F316E36}"/>
                  </a:ext>
                </a:extLst>
              </p14:cNvPr>
              <p14:cNvContentPartPr/>
              <p14:nvPr/>
            </p14:nvContentPartPr>
            <p14:xfrm>
              <a:off x="3763387" y="1632680"/>
              <a:ext cx="2382480" cy="688680"/>
            </p14:xfrm>
          </p:contentPart>
        </mc:Choice>
        <mc:Fallback xmlns="">
          <p:pic>
            <p:nvPicPr>
              <p:cNvPr id="386" name="Ink 386">
                <a:extLst>
                  <a:ext uri="{FF2B5EF4-FFF2-40B4-BE49-F238E27FC236}">
                    <a16:creationId xmlns:a16="http://schemas.microsoft.com/office/drawing/2014/main" id="{D08577E5-6C69-A5B6-1A9B-61E73F316E3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47909" y="1617560"/>
                <a:ext cx="2412715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06" name="Ink 406">
                <a:extLst>
                  <a:ext uri="{FF2B5EF4-FFF2-40B4-BE49-F238E27FC236}">
                    <a16:creationId xmlns:a16="http://schemas.microsoft.com/office/drawing/2014/main" id="{43B4C82F-2063-107A-8431-0FCECBBBA398}"/>
                  </a:ext>
                </a:extLst>
              </p14:cNvPr>
              <p14:cNvContentPartPr/>
              <p14:nvPr/>
            </p14:nvContentPartPr>
            <p14:xfrm>
              <a:off x="3925387" y="3058640"/>
              <a:ext cx="1905480" cy="623160"/>
            </p14:xfrm>
          </p:contentPart>
        </mc:Choice>
        <mc:Fallback xmlns="">
          <p:pic>
            <p:nvPicPr>
              <p:cNvPr id="406" name="Ink 406">
                <a:extLst>
                  <a:ext uri="{FF2B5EF4-FFF2-40B4-BE49-F238E27FC236}">
                    <a16:creationId xmlns:a16="http://schemas.microsoft.com/office/drawing/2014/main" id="{43B4C82F-2063-107A-8431-0FCECBBBA39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910267" y="3043511"/>
                <a:ext cx="1935720" cy="65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22" name="Ink 422">
                <a:extLst>
                  <a:ext uri="{FF2B5EF4-FFF2-40B4-BE49-F238E27FC236}">
                    <a16:creationId xmlns:a16="http://schemas.microsoft.com/office/drawing/2014/main" id="{13C3B539-A795-B4DD-8BE3-B387B9ED60CB}"/>
                  </a:ext>
                </a:extLst>
              </p14:cNvPr>
              <p14:cNvContentPartPr/>
              <p14:nvPr/>
            </p14:nvContentPartPr>
            <p14:xfrm>
              <a:off x="3876067" y="4642280"/>
              <a:ext cx="896400" cy="384480"/>
            </p14:xfrm>
          </p:contentPart>
        </mc:Choice>
        <mc:Fallback xmlns="">
          <p:pic>
            <p:nvPicPr>
              <p:cNvPr id="422" name="Ink 422">
                <a:extLst>
                  <a:ext uri="{FF2B5EF4-FFF2-40B4-BE49-F238E27FC236}">
                    <a16:creationId xmlns:a16="http://schemas.microsoft.com/office/drawing/2014/main" id="{13C3B539-A795-B4DD-8BE3-B387B9ED60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860947" y="4627160"/>
                <a:ext cx="9270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33" name="Ink 433">
                <a:extLst>
                  <a:ext uri="{FF2B5EF4-FFF2-40B4-BE49-F238E27FC236}">
                    <a16:creationId xmlns:a16="http://schemas.microsoft.com/office/drawing/2014/main" id="{1FF2AB08-70B3-258E-CD6C-10A591B01D90}"/>
                  </a:ext>
                </a:extLst>
              </p14:cNvPr>
              <p14:cNvContentPartPr/>
              <p14:nvPr/>
            </p14:nvContentPartPr>
            <p14:xfrm>
              <a:off x="4546387" y="4578920"/>
              <a:ext cx="1235160" cy="429840"/>
            </p14:xfrm>
          </p:contentPart>
        </mc:Choice>
        <mc:Fallback xmlns="">
          <p:pic>
            <p:nvPicPr>
              <p:cNvPr id="433" name="Ink 433">
                <a:extLst>
                  <a:ext uri="{FF2B5EF4-FFF2-40B4-BE49-F238E27FC236}">
                    <a16:creationId xmlns:a16="http://schemas.microsoft.com/office/drawing/2014/main" id="{1FF2AB08-70B3-258E-CD6C-10A591B01D9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531267" y="4563800"/>
                <a:ext cx="1265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50" name="Ink 450">
                <a:extLst>
                  <a:ext uri="{FF2B5EF4-FFF2-40B4-BE49-F238E27FC236}">
                    <a16:creationId xmlns:a16="http://schemas.microsoft.com/office/drawing/2014/main" id="{9B74EA41-58D2-EBC6-5C1C-FDBBCE1C4D50}"/>
                  </a:ext>
                </a:extLst>
              </p14:cNvPr>
              <p14:cNvContentPartPr/>
              <p14:nvPr/>
            </p14:nvContentPartPr>
            <p14:xfrm>
              <a:off x="4306627" y="2335040"/>
              <a:ext cx="790560" cy="364320"/>
            </p14:xfrm>
          </p:contentPart>
        </mc:Choice>
        <mc:Fallback xmlns="">
          <p:pic>
            <p:nvPicPr>
              <p:cNvPr id="450" name="Ink 450">
                <a:extLst>
                  <a:ext uri="{FF2B5EF4-FFF2-40B4-BE49-F238E27FC236}">
                    <a16:creationId xmlns:a16="http://schemas.microsoft.com/office/drawing/2014/main" id="{9B74EA41-58D2-EBC6-5C1C-FDBBCE1C4D5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291147" y="2319905"/>
                <a:ext cx="821160" cy="39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56" name="Ink 456">
                <a:extLst>
                  <a:ext uri="{FF2B5EF4-FFF2-40B4-BE49-F238E27FC236}">
                    <a16:creationId xmlns:a16="http://schemas.microsoft.com/office/drawing/2014/main" id="{EBD79383-6590-2076-145A-A1A74A522431}"/>
                  </a:ext>
                </a:extLst>
              </p14:cNvPr>
              <p14:cNvContentPartPr/>
              <p14:nvPr/>
            </p14:nvContentPartPr>
            <p14:xfrm>
              <a:off x="4306627" y="3929840"/>
              <a:ext cx="754920" cy="299880"/>
            </p14:xfrm>
          </p:contentPart>
        </mc:Choice>
        <mc:Fallback xmlns="">
          <p:pic>
            <p:nvPicPr>
              <p:cNvPr id="456" name="Ink 456">
                <a:extLst>
                  <a:ext uri="{FF2B5EF4-FFF2-40B4-BE49-F238E27FC236}">
                    <a16:creationId xmlns:a16="http://schemas.microsoft.com/office/drawing/2014/main" id="{EBD79383-6590-2076-145A-A1A74A52243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91154" y="3914360"/>
                <a:ext cx="785505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2">
            <p14:nvContentPartPr>
              <p14:cNvPr id="459" name="Ink 459">
                <a:extLst>
                  <a:ext uri="{FF2B5EF4-FFF2-40B4-BE49-F238E27FC236}">
                    <a16:creationId xmlns:a16="http://schemas.microsoft.com/office/drawing/2014/main" id="{DB325DDF-CC89-3E5F-35B7-CCA40E149150}"/>
                  </a:ext>
                </a:extLst>
              </p14:cNvPr>
              <p14:cNvContentPartPr/>
              <p14:nvPr/>
            </p14:nvContentPartPr>
            <p14:xfrm>
              <a:off x="5548987" y="684080"/>
              <a:ext cx="2384640" cy="3309480"/>
            </p14:xfrm>
          </p:contentPart>
        </mc:Choice>
        <mc:Fallback xmlns="">
          <p:pic>
            <p:nvPicPr>
              <p:cNvPr id="459" name="Ink 459">
                <a:extLst>
                  <a:ext uri="{FF2B5EF4-FFF2-40B4-BE49-F238E27FC236}">
                    <a16:creationId xmlns:a16="http://schemas.microsoft.com/office/drawing/2014/main" id="{DB325DDF-CC89-3E5F-35B7-CCA40E14915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518382" y="653480"/>
                <a:ext cx="2446209" cy="33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4">
            <p14:nvContentPartPr>
              <p14:cNvPr id="469" name="Ink 469">
                <a:extLst>
                  <a:ext uri="{FF2B5EF4-FFF2-40B4-BE49-F238E27FC236}">
                    <a16:creationId xmlns:a16="http://schemas.microsoft.com/office/drawing/2014/main" id="{64328FF1-6AF5-2696-6E52-6DBB996A4DEF}"/>
                  </a:ext>
                </a:extLst>
              </p14:cNvPr>
              <p14:cNvContentPartPr/>
              <p14:nvPr/>
            </p14:nvContentPartPr>
            <p14:xfrm>
              <a:off x="8038747" y="204560"/>
              <a:ext cx="353160" cy="572040"/>
            </p14:xfrm>
          </p:contentPart>
        </mc:Choice>
        <mc:Fallback xmlns="">
          <p:pic>
            <p:nvPicPr>
              <p:cNvPr id="469" name="Ink 469">
                <a:extLst>
                  <a:ext uri="{FF2B5EF4-FFF2-40B4-BE49-F238E27FC236}">
                    <a16:creationId xmlns:a16="http://schemas.microsoft.com/office/drawing/2014/main" id="{64328FF1-6AF5-2696-6E52-6DBB996A4DE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008147" y="173600"/>
                <a:ext cx="41436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6">
            <p14:nvContentPartPr>
              <p14:cNvPr id="487" name="Ink 487">
                <a:extLst>
                  <a:ext uri="{FF2B5EF4-FFF2-40B4-BE49-F238E27FC236}">
                    <a16:creationId xmlns:a16="http://schemas.microsoft.com/office/drawing/2014/main" id="{82C219E3-2C33-E722-5874-A7D948ADD3E2}"/>
                  </a:ext>
                </a:extLst>
              </p14:cNvPr>
              <p14:cNvContentPartPr/>
              <p14:nvPr/>
            </p14:nvContentPartPr>
            <p14:xfrm>
              <a:off x="8391547" y="176120"/>
              <a:ext cx="3753360" cy="543960"/>
            </p14:xfrm>
          </p:contentPart>
        </mc:Choice>
        <mc:Fallback xmlns="">
          <p:pic>
            <p:nvPicPr>
              <p:cNvPr id="487" name="Ink 487">
                <a:extLst>
                  <a:ext uri="{FF2B5EF4-FFF2-40B4-BE49-F238E27FC236}">
                    <a16:creationId xmlns:a16="http://schemas.microsoft.com/office/drawing/2014/main" id="{82C219E3-2C33-E722-5874-A7D948ADD3E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360944" y="145500"/>
                <a:ext cx="3814926" cy="605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8">
            <p14:nvContentPartPr>
              <p14:cNvPr id="490" name="Ink 490">
                <a:extLst>
                  <a:ext uri="{FF2B5EF4-FFF2-40B4-BE49-F238E27FC236}">
                    <a16:creationId xmlns:a16="http://schemas.microsoft.com/office/drawing/2014/main" id="{68464A70-2C76-5C84-1C97-C9BDBCBA457E}"/>
                  </a:ext>
                </a:extLst>
              </p14:cNvPr>
              <p14:cNvContentPartPr/>
              <p14:nvPr/>
            </p14:nvContentPartPr>
            <p14:xfrm>
              <a:off x="5266027" y="2321000"/>
              <a:ext cx="705960" cy="254520"/>
            </p14:xfrm>
          </p:contentPart>
        </mc:Choice>
        <mc:Fallback xmlns="">
          <p:pic>
            <p:nvPicPr>
              <p:cNvPr id="490" name="Ink 490">
                <a:extLst>
                  <a:ext uri="{FF2B5EF4-FFF2-40B4-BE49-F238E27FC236}">
                    <a16:creationId xmlns:a16="http://schemas.microsoft.com/office/drawing/2014/main" id="{68464A70-2C76-5C84-1C97-C9BDBCBA457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235427" y="2290400"/>
                <a:ext cx="7671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0">
            <p14:nvContentPartPr>
              <p14:cNvPr id="493" name="Ink 493">
                <a:extLst>
                  <a:ext uri="{FF2B5EF4-FFF2-40B4-BE49-F238E27FC236}">
                    <a16:creationId xmlns:a16="http://schemas.microsoft.com/office/drawing/2014/main" id="{81BA7B0E-FD43-6344-33A5-EEC25A2BF19C}"/>
                  </a:ext>
                </a:extLst>
              </p14:cNvPr>
              <p14:cNvContentPartPr/>
              <p14:nvPr/>
            </p14:nvContentPartPr>
            <p14:xfrm>
              <a:off x="5237947" y="3873320"/>
              <a:ext cx="465840" cy="254520"/>
            </p14:xfrm>
          </p:contentPart>
        </mc:Choice>
        <mc:Fallback xmlns="">
          <p:pic>
            <p:nvPicPr>
              <p:cNvPr id="493" name="Ink 493">
                <a:extLst>
                  <a:ext uri="{FF2B5EF4-FFF2-40B4-BE49-F238E27FC236}">
                    <a16:creationId xmlns:a16="http://schemas.microsoft.com/office/drawing/2014/main" id="{81BA7B0E-FD43-6344-33A5-EEC25A2BF19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07371" y="3842720"/>
                <a:ext cx="526993" cy="3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41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9DA35A4B-1C37-852E-E149-4DC54111D0CC}"/>
                  </a:ext>
                </a:extLst>
              </p14:cNvPr>
              <p14:cNvContentPartPr/>
              <p14:nvPr/>
            </p14:nvContentPartPr>
            <p14:xfrm>
              <a:off x="719319" y="1647093"/>
              <a:ext cx="2878920" cy="300312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9DA35A4B-1C37-852E-E149-4DC54111D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837" y="1631611"/>
                <a:ext cx="2909524" cy="3033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065E0470-3B8F-6B7A-E00B-D5C9839FAE23}"/>
                  </a:ext>
                </a:extLst>
              </p14:cNvPr>
              <p14:cNvContentPartPr/>
              <p14:nvPr/>
            </p14:nvContentPartPr>
            <p14:xfrm>
              <a:off x="5397427" y="1714400"/>
              <a:ext cx="663480" cy="57420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065E0470-3B8F-6B7A-E00B-D5C9839FAE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1947" y="1698920"/>
                <a:ext cx="6940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0D8562EE-5969-42CE-BDF3-83534EB374D6}"/>
                  </a:ext>
                </a:extLst>
              </p14:cNvPr>
              <p14:cNvContentPartPr/>
              <p14:nvPr/>
            </p14:nvContentPartPr>
            <p14:xfrm>
              <a:off x="6145147" y="1820240"/>
              <a:ext cx="1440000" cy="40536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0D8562EE-5969-42CE-BDF3-83534EB374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9663" y="1804774"/>
                <a:ext cx="1470608" cy="43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39473F5-4B84-0BE0-4F3A-390F1A4DF716}"/>
                  </a:ext>
                </a:extLst>
              </p14:cNvPr>
              <p14:cNvContentPartPr/>
              <p14:nvPr/>
            </p14:nvContentPartPr>
            <p14:xfrm>
              <a:off x="2927827" y="2159720"/>
              <a:ext cx="239400" cy="393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39473F5-4B84-0BE0-4F3A-390F1A4DF7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2347" y="2144240"/>
                <a:ext cx="2700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B2A21BF-4588-2AD2-99A6-02C08577B257}"/>
                  </a:ext>
                </a:extLst>
              </p14:cNvPr>
              <p14:cNvContentPartPr/>
              <p14:nvPr/>
            </p14:nvContentPartPr>
            <p14:xfrm>
              <a:off x="7640227" y="1771640"/>
              <a:ext cx="218160" cy="359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B2A21BF-4588-2AD2-99A6-02C08577B2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4773" y="1756175"/>
                <a:ext cx="248710" cy="389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BBAE3009-3340-77F0-49CF-A5355602E845}"/>
                  </a:ext>
                </a:extLst>
              </p14:cNvPr>
              <p14:cNvContentPartPr/>
              <p14:nvPr/>
            </p14:nvContentPartPr>
            <p14:xfrm>
              <a:off x="5079907" y="1502720"/>
              <a:ext cx="3133080" cy="1114920"/>
            </p14:xfrm>
          </p:contentPart>
        </mc:Choice>
        <mc:Fallback xmlns=""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BBAE3009-3340-77F0-49CF-A5355602E8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4427" y="1487245"/>
                <a:ext cx="3163680" cy="1145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91F255EF-920A-ED95-E6EE-2FA3F50E108E}"/>
                  </a:ext>
                </a:extLst>
              </p14:cNvPr>
              <p14:cNvContentPartPr/>
              <p14:nvPr/>
            </p14:nvContentPartPr>
            <p14:xfrm>
              <a:off x="5044627" y="2673800"/>
              <a:ext cx="1735920" cy="755280"/>
            </p14:xfrm>
          </p:contentPart>
        </mc:Choice>
        <mc:Fallback xmlns=""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91F255EF-920A-ED95-E6EE-2FA3F50E10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29150" y="2658320"/>
                <a:ext cx="1766514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989C18F-2648-47AC-7B43-191FD5A730A9}"/>
                  </a:ext>
                </a:extLst>
              </p14:cNvPr>
              <p14:cNvContentPartPr/>
              <p14:nvPr/>
            </p14:nvContentPartPr>
            <p14:xfrm>
              <a:off x="5058667" y="3428720"/>
              <a:ext cx="2892960" cy="990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989C18F-2648-47AC-7B43-191FD5A730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3189" y="3413240"/>
                <a:ext cx="2923556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AFA9140-5A92-6D05-8F2B-756783D8012F}"/>
                  </a:ext>
                </a:extLst>
              </p14:cNvPr>
              <p14:cNvContentPartPr/>
              <p14:nvPr/>
            </p14:nvContentPartPr>
            <p14:xfrm>
              <a:off x="8029027" y="2462120"/>
              <a:ext cx="162720" cy="9036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AFA9140-5A92-6D05-8F2B-756783D801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13547" y="2446640"/>
                <a:ext cx="19332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2322BA79-1563-41F8-614D-7112C4A77265}"/>
                  </a:ext>
                </a:extLst>
              </p14:cNvPr>
              <p14:cNvContentPartPr/>
              <p14:nvPr/>
            </p14:nvContentPartPr>
            <p14:xfrm>
              <a:off x="5249107" y="3795560"/>
              <a:ext cx="564840" cy="240120"/>
            </p14:xfrm>
          </p:contentPart>
        </mc:Choice>
        <mc:Fallback xmlns=""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2322BA79-1563-41F8-614D-7112C4A772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3627" y="3780080"/>
                <a:ext cx="595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98A9853E-2EBB-6496-2ECD-B651FDBF7FC0}"/>
                  </a:ext>
                </a:extLst>
              </p14:cNvPr>
              <p14:cNvContentPartPr/>
              <p14:nvPr/>
            </p14:nvContentPartPr>
            <p14:xfrm>
              <a:off x="5009347" y="3428720"/>
              <a:ext cx="2963880" cy="930960"/>
            </p14:xfrm>
          </p:contentPart>
        </mc:Choice>
        <mc:Fallback xmlns=""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98A9853E-2EBB-6496-2ECD-B651FDBF7F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3867" y="3413240"/>
                <a:ext cx="299448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3AE3E3F2-FD1D-77E4-E902-983D8054B678}"/>
                  </a:ext>
                </a:extLst>
              </p14:cNvPr>
              <p14:cNvContentPartPr/>
              <p14:nvPr/>
            </p14:nvContentPartPr>
            <p14:xfrm>
              <a:off x="4931587" y="4121000"/>
              <a:ext cx="3083760" cy="83916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3AE3E3F2-FD1D-77E4-E902-983D8054B6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16105" y="4105520"/>
                <a:ext cx="3114364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8" name="Ink 208">
                <a:extLst>
                  <a:ext uri="{FF2B5EF4-FFF2-40B4-BE49-F238E27FC236}">
                    <a16:creationId xmlns:a16="http://schemas.microsoft.com/office/drawing/2014/main" id="{1369892F-140D-5661-5D2A-68234868C4A9}"/>
                  </a:ext>
                </a:extLst>
              </p14:cNvPr>
              <p14:cNvContentPartPr/>
              <p14:nvPr/>
            </p14:nvContentPartPr>
            <p14:xfrm>
              <a:off x="5242267" y="4571720"/>
              <a:ext cx="1037520" cy="258480"/>
            </p14:xfrm>
          </p:contentPart>
        </mc:Choice>
        <mc:Fallback xmlns="">
          <p:pic>
            <p:nvPicPr>
              <p:cNvPr id="208" name="Ink 208">
                <a:extLst>
                  <a:ext uri="{FF2B5EF4-FFF2-40B4-BE49-F238E27FC236}">
                    <a16:creationId xmlns:a16="http://schemas.microsoft.com/office/drawing/2014/main" id="{1369892F-140D-5661-5D2A-68234868C4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26787" y="4556218"/>
                <a:ext cx="1068120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35FF9155-9575-295B-D2F0-100C09EEF3C1}"/>
                  </a:ext>
                </a:extLst>
              </p14:cNvPr>
              <p14:cNvContentPartPr/>
              <p14:nvPr/>
            </p14:nvContentPartPr>
            <p14:xfrm>
              <a:off x="165907" y="5376320"/>
              <a:ext cx="525600" cy="465120"/>
            </p14:xfrm>
          </p:contentPart>
        </mc:Choice>
        <mc:Fallback xmlns=""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35FF9155-9575-295B-D2F0-100C09EEF3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427" y="5360840"/>
                <a:ext cx="5562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139660D8-2071-14A4-F9CB-4DEC431E5413}"/>
                  </a:ext>
                </a:extLst>
              </p14:cNvPr>
              <p14:cNvContentPartPr/>
              <p14:nvPr/>
            </p14:nvContentPartPr>
            <p14:xfrm>
              <a:off x="3471067" y="2046680"/>
              <a:ext cx="1489320" cy="114264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139660D8-2071-14A4-F9CB-4DEC431E54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9492" y="1985101"/>
                <a:ext cx="1612470" cy="1265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D0A472B4-16A5-B2D5-00B0-767D6A4D5AC0}"/>
                  </a:ext>
                </a:extLst>
              </p14:cNvPr>
              <p14:cNvContentPartPr/>
              <p14:nvPr/>
            </p14:nvContentPartPr>
            <p14:xfrm>
              <a:off x="8213347" y="2716280"/>
              <a:ext cx="966240" cy="1093680"/>
            </p14:xfrm>
          </p:contentPart>
        </mc:Choice>
        <mc:Fallback xmlns=""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D0A472B4-16A5-B2D5-00B0-767D6A4D5A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97867" y="2700805"/>
                <a:ext cx="996840" cy="1124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8C2FA1A-3A89-189D-CA87-DEABC5C7882A}"/>
                  </a:ext>
                </a:extLst>
              </p14:cNvPr>
              <p14:cNvContentPartPr/>
              <p14:nvPr/>
            </p14:nvContentPartPr>
            <p14:xfrm>
              <a:off x="9249787" y="2836160"/>
              <a:ext cx="204840" cy="349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8C2FA1A-3A89-189D-CA87-DEABC5C788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34307" y="2820696"/>
                <a:ext cx="235440" cy="379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80E672DA-D3A4-75A7-AE63-9EE8402047CD}"/>
                  </a:ext>
                </a:extLst>
              </p14:cNvPr>
              <p14:cNvContentPartPr/>
              <p14:nvPr/>
            </p14:nvContentPartPr>
            <p14:xfrm>
              <a:off x="9236467" y="2977280"/>
              <a:ext cx="246600" cy="496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80E672DA-D3A4-75A7-AE63-9EE8402047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20987" y="2961911"/>
                <a:ext cx="277200" cy="80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6FF8E85-D033-E3D6-8014-E58364E86437}"/>
                  </a:ext>
                </a:extLst>
              </p14:cNvPr>
              <p14:cNvContentPartPr/>
              <p14:nvPr/>
            </p14:nvContentPartPr>
            <p14:xfrm>
              <a:off x="9215227" y="3153680"/>
              <a:ext cx="303120" cy="28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6FF8E85-D033-E3D6-8014-E58364E864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9747" y="3138393"/>
                <a:ext cx="333720" cy="58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3" name="Ink 263">
                <a:extLst>
                  <a:ext uri="{FF2B5EF4-FFF2-40B4-BE49-F238E27FC236}">
                    <a16:creationId xmlns:a16="http://schemas.microsoft.com/office/drawing/2014/main" id="{58FD302E-72B2-1B3C-62A3-C5F3A18416CB}"/>
                  </a:ext>
                </a:extLst>
              </p14:cNvPr>
              <p14:cNvContentPartPr/>
              <p14:nvPr/>
            </p14:nvContentPartPr>
            <p14:xfrm>
              <a:off x="9524827" y="2808080"/>
              <a:ext cx="592200" cy="405720"/>
            </p14:xfrm>
          </p:contentPart>
        </mc:Choice>
        <mc:Fallback xmlns="">
          <p:pic>
            <p:nvPicPr>
              <p:cNvPr id="263" name="Ink 263">
                <a:extLst>
                  <a:ext uri="{FF2B5EF4-FFF2-40B4-BE49-F238E27FC236}">
                    <a16:creationId xmlns:a16="http://schemas.microsoft.com/office/drawing/2014/main" id="{58FD302E-72B2-1B3C-62A3-C5F3A18416C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9356" y="2792600"/>
                <a:ext cx="622781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1" name="Ink 271">
                <a:extLst>
                  <a:ext uri="{FF2B5EF4-FFF2-40B4-BE49-F238E27FC236}">
                    <a16:creationId xmlns:a16="http://schemas.microsoft.com/office/drawing/2014/main" id="{C23A9DA2-A888-237C-2AEA-AC36439CC323}"/>
                  </a:ext>
                </a:extLst>
              </p14:cNvPr>
              <p14:cNvContentPartPr/>
              <p14:nvPr/>
            </p14:nvContentPartPr>
            <p14:xfrm>
              <a:off x="8144227" y="3633560"/>
              <a:ext cx="1762200" cy="459000"/>
            </p14:xfrm>
          </p:contentPart>
        </mc:Choice>
        <mc:Fallback xmlns="">
          <p:pic>
            <p:nvPicPr>
              <p:cNvPr id="271" name="Ink 271">
                <a:extLst>
                  <a:ext uri="{FF2B5EF4-FFF2-40B4-BE49-F238E27FC236}">
                    <a16:creationId xmlns:a16="http://schemas.microsoft.com/office/drawing/2014/main" id="{C23A9DA2-A888-237C-2AEA-AC36439CC3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8744" y="3618080"/>
                <a:ext cx="1792806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9CC4A11F-38CE-DF25-43AD-A41EB8A30BD1}"/>
                  </a:ext>
                </a:extLst>
              </p14:cNvPr>
              <p14:cNvContentPartPr/>
              <p14:nvPr/>
            </p14:nvContentPartPr>
            <p14:xfrm>
              <a:off x="9994267" y="3641120"/>
              <a:ext cx="317160" cy="380520"/>
            </p14:xfrm>
          </p:contentPart>
        </mc:Choice>
        <mc:Fallback xmlns=""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9CC4A11F-38CE-DF25-43AD-A41EB8A30B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78787" y="3625640"/>
                <a:ext cx="3477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7989C4F-9407-4D22-7456-87E4504D66B7}"/>
                  </a:ext>
                </a:extLst>
              </p14:cNvPr>
              <p14:cNvContentPartPr/>
              <p14:nvPr/>
            </p14:nvContentPartPr>
            <p14:xfrm>
              <a:off x="8187427" y="3845960"/>
              <a:ext cx="667440" cy="8110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7989C4F-9407-4D22-7456-87E4504D66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71955" y="3830480"/>
                <a:ext cx="698024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1" name="Ink 281">
                <a:extLst>
                  <a:ext uri="{FF2B5EF4-FFF2-40B4-BE49-F238E27FC236}">
                    <a16:creationId xmlns:a16="http://schemas.microsoft.com/office/drawing/2014/main" id="{7B5943AA-A803-54A4-4E5E-2262C0BE2FDD}"/>
                  </a:ext>
                </a:extLst>
              </p14:cNvPr>
              <p14:cNvContentPartPr/>
              <p14:nvPr/>
            </p14:nvContentPartPr>
            <p14:xfrm>
              <a:off x="9088147" y="4479920"/>
              <a:ext cx="1474200" cy="479520"/>
            </p14:xfrm>
          </p:contentPart>
        </mc:Choice>
        <mc:Fallback xmlns="">
          <p:pic>
            <p:nvPicPr>
              <p:cNvPr id="281" name="Ink 281">
                <a:extLst>
                  <a:ext uri="{FF2B5EF4-FFF2-40B4-BE49-F238E27FC236}">
                    <a16:creationId xmlns:a16="http://schemas.microsoft.com/office/drawing/2014/main" id="{7B5943AA-A803-54A4-4E5E-2262C0BE2F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72667" y="4464440"/>
                <a:ext cx="15048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7" name="Ink 297">
                <a:extLst>
                  <a:ext uri="{FF2B5EF4-FFF2-40B4-BE49-F238E27FC236}">
                    <a16:creationId xmlns:a16="http://schemas.microsoft.com/office/drawing/2014/main" id="{9B4EBBC7-5F2D-5AA9-3952-4AB7EACEB4C2}"/>
                  </a:ext>
                </a:extLst>
              </p14:cNvPr>
              <p14:cNvContentPartPr/>
              <p14:nvPr/>
            </p14:nvContentPartPr>
            <p14:xfrm>
              <a:off x="5086747" y="5298560"/>
              <a:ext cx="783720" cy="473400"/>
            </p14:xfrm>
          </p:contentPart>
        </mc:Choice>
        <mc:Fallback xmlns="">
          <p:pic>
            <p:nvPicPr>
              <p:cNvPr id="297" name="Ink 297">
                <a:extLst>
                  <a:ext uri="{FF2B5EF4-FFF2-40B4-BE49-F238E27FC236}">
                    <a16:creationId xmlns:a16="http://schemas.microsoft.com/office/drawing/2014/main" id="{9B4EBBC7-5F2D-5AA9-3952-4AB7EACEB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1260" y="5283080"/>
                <a:ext cx="814334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EB460595-4661-5D39-EC98-150573C150FC}"/>
                  </a:ext>
                </a:extLst>
              </p14:cNvPr>
              <p14:cNvContentPartPr/>
              <p14:nvPr/>
            </p14:nvContentPartPr>
            <p14:xfrm>
              <a:off x="959347" y="4973840"/>
              <a:ext cx="1009440" cy="6494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EB460595-4661-5D39-EC98-150573C150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4227" y="4958720"/>
                <a:ext cx="103968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3D5E704-927C-2BC4-776E-8EA2E2B59319}"/>
                  </a:ext>
                </a:extLst>
              </p14:cNvPr>
              <p14:cNvContentPartPr/>
              <p14:nvPr/>
            </p14:nvContentPartPr>
            <p14:xfrm>
              <a:off x="3781747" y="4762160"/>
              <a:ext cx="240120" cy="71280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3D5E704-927C-2BC4-776E-8EA2E2B593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66267" y="4746680"/>
                <a:ext cx="2707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D30322-879A-A4A5-83B1-8E498BEA20DC}"/>
                  </a:ext>
                </a:extLst>
              </p14:cNvPr>
              <p14:cNvContentPartPr/>
              <p14:nvPr/>
            </p14:nvContentPartPr>
            <p14:xfrm>
              <a:off x="1777987" y="5178680"/>
              <a:ext cx="140760" cy="169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D30322-879A-A4A5-83B1-8E498BEA20D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62507" y="5163200"/>
                <a:ext cx="1713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0" name="Ink 31">
                <a:extLst>
                  <a:ext uri="{FF2B5EF4-FFF2-40B4-BE49-F238E27FC236}">
                    <a16:creationId xmlns:a16="http://schemas.microsoft.com/office/drawing/2014/main" id="{DC35A6D1-6543-CA83-2660-95251D6CDEFA}"/>
                  </a:ext>
                </a:extLst>
              </p14:cNvPr>
              <p14:cNvContentPartPr/>
              <p14:nvPr/>
            </p14:nvContentPartPr>
            <p14:xfrm>
              <a:off x="1968427" y="6095960"/>
              <a:ext cx="28440" cy="120240"/>
            </p14:xfrm>
          </p:contentPart>
        </mc:Choice>
        <mc:Fallback xmlns="">
          <p:pic>
            <p:nvPicPr>
              <p:cNvPr id="30" name="Ink 31">
                <a:extLst>
                  <a:ext uri="{FF2B5EF4-FFF2-40B4-BE49-F238E27FC236}">
                    <a16:creationId xmlns:a16="http://schemas.microsoft.com/office/drawing/2014/main" id="{DC35A6D1-6543-CA83-2660-95251D6CDE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52947" y="6080480"/>
                <a:ext cx="59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98B55C5D-1E67-24AA-3A74-83409CC6BDB9}"/>
                  </a:ext>
                </a:extLst>
              </p14:cNvPr>
              <p14:cNvContentPartPr/>
              <p14:nvPr/>
            </p14:nvContentPartPr>
            <p14:xfrm>
              <a:off x="790867" y="5898320"/>
              <a:ext cx="994320" cy="58608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98B55C5D-1E67-24AA-3A74-83409CC6BD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5747" y="5882840"/>
                <a:ext cx="1024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78330DA0-A9E2-F298-927E-739649B949B6}"/>
                  </a:ext>
                </a:extLst>
              </p14:cNvPr>
              <p14:cNvContentPartPr/>
              <p14:nvPr/>
            </p14:nvContentPartPr>
            <p14:xfrm>
              <a:off x="2123587" y="5771960"/>
              <a:ext cx="741240" cy="47160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78330DA0-A9E2-F298-927E-739649B949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08467" y="5756840"/>
                <a:ext cx="7718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6B3E2114-0A72-1BB8-B968-34A37E29B0BA}"/>
                  </a:ext>
                </a:extLst>
              </p14:cNvPr>
              <p14:cNvContentPartPr/>
              <p14:nvPr/>
            </p14:nvContentPartPr>
            <p14:xfrm>
              <a:off x="2865187" y="5771240"/>
              <a:ext cx="1132560" cy="57204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6B3E2114-0A72-1BB8-B968-34A37E29B0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50067" y="5756120"/>
                <a:ext cx="11628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481D0DA2-E992-162A-8AEC-F281EE30D62A}"/>
                  </a:ext>
                </a:extLst>
              </p14:cNvPr>
              <p14:cNvContentPartPr/>
              <p14:nvPr/>
            </p14:nvContentPartPr>
            <p14:xfrm>
              <a:off x="7211467" y="5496200"/>
              <a:ext cx="34920" cy="7092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481D0DA2-E992-162A-8AEC-F281EE30D62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95987" y="5480720"/>
                <a:ext cx="655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00A009D8-B6AB-F87A-16F7-432224C1978D}"/>
                  </a:ext>
                </a:extLst>
              </p14:cNvPr>
              <p14:cNvContentPartPr/>
              <p14:nvPr/>
            </p14:nvContentPartPr>
            <p14:xfrm>
              <a:off x="5905387" y="5256080"/>
              <a:ext cx="1094040" cy="13762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00A009D8-B6AB-F87A-16F7-432224C197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89907" y="5240960"/>
                <a:ext cx="112464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6" name="Ink 147">
                <a:extLst>
                  <a:ext uri="{FF2B5EF4-FFF2-40B4-BE49-F238E27FC236}">
                    <a16:creationId xmlns:a16="http://schemas.microsoft.com/office/drawing/2014/main" id="{03128420-3FB5-50E8-A6B3-C2C5315F9B83}"/>
                  </a:ext>
                </a:extLst>
              </p14:cNvPr>
              <p14:cNvContentPartPr/>
              <p14:nvPr/>
            </p14:nvContentPartPr>
            <p14:xfrm>
              <a:off x="7563547" y="5714720"/>
              <a:ext cx="1030320" cy="388440"/>
            </p14:xfrm>
          </p:contentPart>
        </mc:Choice>
        <mc:Fallback xmlns="">
          <p:pic>
            <p:nvPicPr>
              <p:cNvPr id="146" name="Ink 147">
                <a:extLst>
                  <a:ext uri="{FF2B5EF4-FFF2-40B4-BE49-F238E27FC236}">
                    <a16:creationId xmlns:a16="http://schemas.microsoft.com/office/drawing/2014/main" id="{03128420-3FB5-50E8-A6B3-C2C5315F9B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48067" y="5699600"/>
                <a:ext cx="1060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792F0CE3-A3DA-0C3D-4CFD-27856026B695}"/>
                  </a:ext>
                </a:extLst>
              </p14:cNvPr>
              <p14:cNvContentPartPr/>
              <p14:nvPr/>
            </p14:nvContentPartPr>
            <p14:xfrm>
              <a:off x="6229747" y="5940440"/>
              <a:ext cx="1073160" cy="17676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792F0CE3-A3DA-0C3D-4CFD-27856026B69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14622" y="5925320"/>
                <a:ext cx="110377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DD4CBE4-7AE7-7E48-4655-256D3F49C604}"/>
                  </a:ext>
                </a:extLst>
              </p14:cNvPr>
              <p14:cNvContentPartPr/>
              <p14:nvPr/>
            </p14:nvContentPartPr>
            <p14:xfrm>
              <a:off x="7305427" y="6427520"/>
              <a:ext cx="46440" cy="1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DD4CBE4-7AE7-7E48-4655-256D3F49C6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90307" y="6412040"/>
                <a:ext cx="77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0C4C03A-BF43-775C-DA7C-778BB298A60D}"/>
                  </a:ext>
                </a:extLst>
              </p14:cNvPr>
              <p14:cNvContentPartPr/>
              <p14:nvPr/>
            </p14:nvContentPartPr>
            <p14:xfrm>
              <a:off x="7309387" y="6533360"/>
              <a:ext cx="7560" cy="14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0C4C03A-BF43-775C-DA7C-778BB298A6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94267" y="6517880"/>
                <a:ext cx="3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4C7D3D0C-B83E-63B1-E971-509F3918C8B5}"/>
                  </a:ext>
                </a:extLst>
              </p14:cNvPr>
              <p14:cNvContentPartPr/>
              <p14:nvPr/>
            </p14:nvContentPartPr>
            <p14:xfrm>
              <a:off x="6279427" y="6399080"/>
              <a:ext cx="797400" cy="225360"/>
            </p14:xfrm>
          </p:contentPart>
        </mc:Choice>
        <mc:Fallback xmlns=""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4C7D3D0C-B83E-63B1-E971-509F3918C8B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63954" y="6383960"/>
                <a:ext cx="827626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6" name="Ink 196">
                <a:extLst>
                  <a:ext uri="{FF2B5EF4-FFF2-40B4-BE49-F238E27FC236}">
                    <a16:creationId xmlns:a16="http://schemas.microsoft.com/office/drawing/2014/main" id="{44DBAA0C-4420-2515-A102-E66B12B8DBA4}"/>
                  </a:ext>
                </a:extLst>
              </p14:cNvPr>
              <p14:cNvContentPartPr/>
              <p14:nvPr/>
            </p14:nvContentPartPr>
            <p14:xfrm>
              <a:off x="9793027" y="5150240"/>
              <a:ext cx="1263240" cy="1418400"/>
            </p14:xfrm>
          </p:contentPart>
        </mc:Choice>
        <mc:Fallback xmlns="">
          <p:pic>
            <p:nvPicPr>
              <p:cNvPr id="196" name="Ink 196">
                <a:extLst>
                  <a:ext uri="{FF2B5EF4-FFF2-40B4-BE49-F238E27FC236}">
                    <a16:creationId xmlns:a16="http://schemas.microsoft.com/office/drawing/2014/main" id="{44DBAA0C-4420-2515-A102-E66B12B8DB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77547" y="5135120"/>
                <a:ext cx="129384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" name="Ink 208">
                <a:extLst>
                  <a:ext uri="{FF2B5EF4-FFF2-40B4-BE49-F238E27FC236}">
                    <a16:creationId xmlns:a16="http://schemas.microsoft.com/office/drawing/2014/main" id="{4F990CA2-006C-6158-984E-B0C69270052E}"/>
                  </a:ext>
                </a:extLst>
              </p14:cNvPr>
              <p14:cNvContentPartPr/>
              <p14:nvPr/>
            </p14:nvContentPartPr>
            <p14:xfrm>
              <a:off x="10046827" y="5884280"/>
              <a:ext cx="854280" cy="240120"/>
            </p14:xfrm>
          </p:contentPart>
        </mc:Choice>
        <mc:Fallback xmlns="">
          <p:pic>
            <p:nvPicPr>
              <p:cNvPr id="207" name="Ink 208">
                <a:extLst>
                  <a:ext uri="{FF2B5EF4-FFF2-40B4-BE49-F238E27FC236}">
                    <a16:creationId xmlns:a16="http://schemas.microsoft.com/office/drawing/2014/main" id="{4F990CA2-006C-6158-984E-B0C69270052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31701" y="5868800"/>
                <a:ext cx="884893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B076E72-A61A-1684-67D9-F0ACCD0AA337}"/>
                  </a:ext>
                </a:extLst>
              </p14:cNvPr>
              <p14:cNvContentPartPr/>
              <p14:nvPr/>
            </p14:nvContentPartPr>
            <p14:xfrm>
              <a:off x="10004707" y="6385040"/>
              <a:ext cx="155520" cy="176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B076E72-A61A-1684-67D9-F0ACCD0AA3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89227" y="6369528"/>
                <a:ext cx="186120" cy="20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C17AC74-3F56-1B9B-A265-9D8E607155F7}"/>
                  </a:ext>
                </a:extLst>
              </p14:cNvPr>
              <p14:cNvContentPartPr/>
              <p14:nvPr/>
            </p14:nvContentPartPr>
            <p14:xfrm>
              <a:off x="10195147" y="6392240"/>
              <a:ext cx="127440" cy="1328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C17AC74-3F56-1B9B-A265-9D8E607155F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79667" y="6376760"/>
                <a:ext cx="1580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924EF41-308C-C472-0998-5EC4B0DCC583}"/>
                  </a:ext>
                </a:extLst>
              </p14:cNvPr>
              <p14:cNvContentPartPr/>
              <p14:nvPr/>
            </p14:nvContentPartPr>
            <p14:xfrm>
              <a:off x="10322227" y="6353720"/>
              <a:ext cx="155520" cy="1548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924EF41-308C-C472-0998-5EC4B0DCC58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06747" y="6338240"/>
                <a:ext cx="186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426861D-9703-0B51-658C-C54AD0C4E7E2}"/>
                  </a:ext>
                </a:extLst>
              </p14:cNvPr>
              <p14:cNvContentPartPr/>
              <p14:nvPr/>
            </p14:nvContentPartPr>
            <p14:xfrm>
              <a:off x="10477387" y="6321680"/>
              <a:ext cx="106200" cy="160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426861D-9703-0B51-658C-C54AD0C4E7E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61907" y="6306235"/>
                <a:ext cx="136800" cy="19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CFA9CB6-0A7B-A5C0-EB3F-EFA0F51D8955}"/>
                  </a:ext>
                </a:extLst>
              </p14:cNvPr>
              <p14:cNvContentPartPr/>
              <p14:nvPr/>
            </p14:nvContentPartPr>
            <p14:xfrm>
              <a:off x="10724347" y="6356960"/>
              <a:ext cx="21600" cy="216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CFA9CB6-0A7B-A5C0-EB3F-EFA0F51D895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08867" y="6341480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742F2AC-C7B6-ACBB-DCF4-E676E2F0E9F9}"/>
                  </a:ext>
                </a:extLst>
              </p14:cNvPr>
              <p14:cNvContentPartPr/>
              <p14:nvPr/>
            </p14:nvContentPartPr>
            <p14:xfrm>
              <a:off x="10717147" y="6455600"/>
              <a:ext cx="14400" cy="284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742F2AC-C7B6-ACBB-DCF4-E676E2F0E9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01667" y="6440120"/>
                <a:ext cx="45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1AF9065F-D6A4-B003-16DE-3453B18001D4}"/>
                  </a:ext>
                </a:extLst>
              </p14:cNvPr>
              <p14:cNvContentPartPr/>
              <p14:nvPr/>
            </p14:nvContentPartPr>
            <p14:xfrm>
              <a:off x="2116387" y="5055560"/>
              <a:ext cx="1538640" cy="55332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1AF9065F-D6A4-B003-16DE-3453B18001D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01267" y="5040430"/>
                <a:ext cx="1568880" cy="58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6D917531-08D9-F351-A0EE-6E2BAFCC0756}"/>
                  </a:ext>
                </a:extLst>
              </p14:cNvPr>
              <p14:cNvContentPartPr/>
              <p14:nvPr/>
            </p14:nvContentPartPr>
            <p14:xfrm>
              <a:off x="7358707" y="5168240"/>
              <a:ext cx="1778760" cy="5961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6D917531-08D9-F351-A0EE-6E2BAFCC07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43584" y="5153120"/>
                <a:ext cx="1809366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90334DE8-577E-D1C7-9281-694768EE9F0B}"/>
                  </a:ext>
                </a:extLst>
              </p14:cNvPr>
              <p14:cNvContentPartPr/>
              <p14:nvPr/>
            </p14:nvContentPartPr>
            <p14:xfrm>
              <a:off x="7556347" y="6251840"/>
              <a:ext cx="1256040" cy="53424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90334DE8-577E-D1C7-9281-694768EE9F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41231" y="6236720"/>
                <a:ext cx="1286271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9C28FFC3-310A-14A1-43AD-B90A214834FB}"/>
                  </a:ext>
                </a:extLst>
              </p14:cNvPr>
              <p14:cNvContentPartPr/>
              <p14:nvPr/>
            </p14:nvContentPartPr>
            <p14:xfrm>
              <a:off x="10822987" y="6209360"/>
              <a:ext cx="1298880" cy="43668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9C28FFC3-310A-14A1-43AD-B90A214834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07863" y="6194228"/>
                <a:ext cx="1329488" cy="46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28EB6FE0-5A3A-04AD-3C9B-82D8A2198C08}"/>
                  </a:ext>
                </a:extLst>
              </p14:cNvPr>
              <p14:cNvContentPartPr/>
              <p14:nvPr/>
            </p14:nvContentPartPr>
            <p14:xfrm>
              <a:off x="11038627" y="5721920"/>
              <a:ext cx="1047600" cy="41760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28EB6FE0-5A3A-04AD-3C9B-82D8A2198C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23507" y="5706800"/>
                <a:ext cx="10782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32F77538-BA4D-A54D-004C-EF8E28CDA188}"/>
                  </a:ext>
                </a:extLst>
              </p14:cNvPr>
              <p14:cNvContentPartPr/>
              <p14:nvPr/>
            </p14:nvContentPartPr>
            <p14:xfrm>
              <a:off x="4966867" y="311120"/>
              <a:ext cx="1905480" cy="79704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32F77538-BA4D-A54D-004C-EF8E28CDA18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36267" y="280506"/>
                <a:ext cx="1966680" cy="858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0" name="Ink 153">
                <a:extLst>
                  <a:ext uri="{FF2B5EF4-FFF2-40B4-BE49-F238E27FC236}">
                    <a16:creationId xmlns:a16="http://schemas.microsoft.com/office/drawing/2014/main" id="{99641CE3-E2D6-C8AA-2B74-E569B80A98B1}"/>
                  </a:ext>
                </a:extLst>
              </p14:cNvPr>
              <p14:cNvContentPartPr/>
              <p14:nvPr/>
            </p14:nvContentPartPr>
            <p14:xfrm>
              <a:off x="11168587" y="5174720"/>
              <a:ext cx="1115280" cy="575640"/>
            </p14:xfrm>
          </p:contentPart>
        </mc:Choice>
        <mc:Fallback xmlns="">
          <p:pic>
            <p:nvPicPr>
              <p:cNvPr id="150" name="Ink 153">
                <a:extLst>
                  <a:ext uri="{FF2B5EF4-FFF2-40B4-BE49-F238E27FC236}">
                    <a16:creationId xmlns:a16="http://schemas.microsoft.com/office/drawing/2014/main" id="{99641CE3-E2D6-C8AA-2B74-E569B80A98B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153467" y="5159600"/>
                <a:ext cx="1145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5670660-85C9-4827-E588-6B775624B216}"/>
                  </a:ext>
                </a:extLst>
              </p14:cNvPr>
              <p14:cNvContentPartPr/>
              <p14:nvPr/>
            </p14:nvContentPartPr>
            <p14:xfrm>
              <a:off x="9232867" y="599480"/>
              <a:ext cx="162720" cy="1375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5670660-85C9-4827-E588-6B775624B2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17387" y="584360"/>
                <a:ext cx="19296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F0E9A88D-A44C-08B7-862E-F186A46D19E9}"/>
                  </a:ext>
                </a:extLst>
              </p14:cNvPr>
              <p14:cNvContentPartPr/>
              <p14:nvPr/>
            </p14:nvContentPartPr>
            <p14:xfrm>
              <a:off x="9649027" y="722600"/>
              <a:ext cx="2448720" cy="434880"/>
            </p14:xfrm>
          </p:contentPart>
        </mc:Choice>
        <mc:Fallback xmlns=""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F0E9A88D-A44C-08B7-862E-F186A46D19E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33907" y="707467"/>
                <a:ext cx="2478960" cy="465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276D3D1-AAB1-4368-28CA-F242284B2227}"/>
                  </a:ext>
                </a:extLst>
              </p14:cNvPr>
              <p14:cNvContentPartPr/>
              <p14:nvPr/>
            </p14:nvContentPartPr>
            <p14:xfrm>
              <a:off x="9465427" y="1510640"/>
              <a:ext cx="162720" cy="197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276D3D1-AAB1-4368-28CA-F242284B22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49947" y="1495160"/>
                <a:ext cx="193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280CAB8-117F-99F8-4984-BADE377413D5}"/>
                  </a:ext>
                </a:extLst>
              </p14:cNvPr>
              <p14:cNvContentPartPr/>
              <p14:nvPr/>
            </p14:nvContentPartPr>
            <p14:xfrm>
              <a:off x="9641827" y="1523960"/>
              <a:ext cx="148680" cy="148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280CAB8-117F-99F8-4984-BADE377413D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26309" y="1508480"/>
                <a:ext cx="179354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36019F3-A8EF-DF2F-17DE-164037AF5EA1}"/>
                  </a:ext>
                </a:extLst>
              </p14:cNvPr>
              <p14:cNvContentPartPr/>
              <p14:nvPr/>
            </p14:nvContentPartPr>
            <p14:xfrm>
              <a:off x="9783667" y="1516760"/>
              <a:ext cx="154800" cy="148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36019F3-A8EF-DF2F-17DE-164037AF5EA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68187" y="1501242"/>
                <a:ext cx="18540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2C3279A-8977-21B0-E147-9ADB67343A1E}"/>
                  </a:ext>
                </a:extLst>
              </p14:cNvPr>
              <p14:cNvContentPartPr/>
              <p14:nvPr/>
            </p14:nvContentPartPr>
            <p14:xfrm>
              <a:off x="9953227" y="1495520"/>
              <a:ext cx="176040" cy="183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2C3279A-8977-21B0-E147-9ADB67343A1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37747" y="1480010"/>
                <a:ext cx="206640" cy="21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2AF3291-4F6D-9104-7FCE-4AE179A4BFC4}"/>
                  </a:ext>
                </a:extLst>
              </p14:cNvPr>
              <p14:cNvContentPartPr/>
              <p14:nvPr/>
            </p14:nvContentPartPr>
            <p14:xfrm>
              <a:off x="10150867" y="1477520"/>
              <a:ext cx="154800" cy="213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2AF3291-4F6D-9104-7FCE-4AE179A4BFC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135387" y="1462040"/>
                <a:ext cx="185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F3E7091-A318-F0AA-1947-C77A0BE9ABE6}"/>
                  </a:ext>
                </a:extLst>
              </p14:cNvPr>
              <p14:cNvContentPartPr/>
              <p14:nvPr/>
            </p14:nvContentPartPr>
            <p14:xfrm>
              <a:off x="10330147" y="1502720"/>
              <a:ext cx="164160" cy="176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F3E7091-A318-F0AA-1947-C77A0BE9ABE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314667" y="1487240"/>
                <a:ext cx="1947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A62FEE6-DF9A-8A9D-8428-A3A1121B6B53}"/>
                  </a:ext>
                </a:extLst>
              </p14:cNvPr>
              <p14:cNvContentPartPr/>
              <p14:nvPr/>
            </p14:nvContentPartPr>
            <p14:xfrm>
              <a:off x="10749547" y="1516760"/>
              <a:ext cx="49680" cy="568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A62FEE6-DF9A-8A9D-8428-A3A1121B6B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34067" y="1501181"/>
                <a:ext cx="80280" cy="87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FE5022-1740-28E9-BCB8-3BF16FA4217F}"/>
                  </a:ext>
                </a:extLst>
              </p14:cNvPr>
              <p14:cNvContentPartPr/>
              <p14:nvPr/>
            </p14:nvContentPartPr>
            <p14:xfrm>
              <a:off x="10673587" y="1650680"/>
              <a:ext cx="62280" cy="42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FE5022-1740-28E9-BCB8-3BF16FA4217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58107" y="1635069"/>
                <a:ext cx="92880" cy="7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4D8C095-2BE6-5863-17D1-ACEA5A4B22B6}"/>
                  </a:ext>
                </a:extLst>
              </p14:cNvPr>
              <p14:cNvContentPartPr/>
              <p14:nvPr/>
            </p14:nvContentPartPr>
            <p14:xfrm>
              <a:off x="10982467" y="1297880"/>
              <a:ext cx="268560" cy="324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4D8C095-2BE6-5863-17D1-ACEA5A4B22B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966966" y="1282400"/>
                <a:ext cx="299201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0" name="Ink 201">
                <a:extLst>
                  <a:ext uri="{FF2B5EF4-FFF2-40B4-BE49-F238E27FC236}">
                    <a16:creationId xmlns:a16="http://schemas.microsoft.com/office/drawing/2014/main" id="{452CEC87-9091-A693-E058-EACD54D0F14F}"/>
                  </a:ext>
                </a:extLst>
              </p14:cNvPr>
              <p14:cNvContentPartPr/>
              <p14:nvPr/>
            </p14:nvContentPartPr>
            <p14:xfrm>
              <a:off x="10951147" y="1362320"/>
              <a:ext cx="624600" cy="337320"/>
            </p14:xfrm>
          </p:contentPart>
        </mc:Choice>
        <mc:Fallback xmlns="">
          <p:pic>
            <p:nvPicPr>
              <p:cNvPr id="200" name="Ink 201">
                <a:extLst>
                  <a:ext uri="{FF2B5EF4-FFF2-40B4-BE49-F238E27FC236}">
                    <a16:creationId xmlns:a16="http://schemas.microsoft.com/office/drawing/2014/main" id="{452CEC87-9091-A693-E058-EACD54D0F1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936018" y="1347200"/>
                <a:ext cx="655218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2" name="Ink 234">
                <a:extLst>
                  <a:ext uri="{FF2B5EF4-FFF2-40B4-BE49-F238E27FC236}">
                    <a16:creationId xmlns:a16="http://schemas.microsoft.com/office/drawing/2014/main" id="{07B00F09-9C74-3790-0969-3C76284BDD28}"/>
                  </a:ext>
                </a:extLst>
              </p14:cNvPr>
              <p14:cNvContentPartPr/>
              <p14:nvPr/>
            </p14:nvContentPartPr>
            <p14:xfrm>
              <a:off x="10784827" y="1817000"/>
              <a:ext cx="1305720" cy="355680"/>
            </p14:xfrm>
          </p:contentPart>
        </mc:Choice>
        <mc:Fallback xmlns="">
          <p:pic>
            <p:nvPicPr>
              <p:cNvPr id="232" name="Ink 234">
                <a:extLst>
                  <a:ext uri="{FF2B5EF4-FFF2-40B4-BE49-F238E27FC236}">
                    <a16:creationId xmlns:a16="http://schemas.microsoft.com/office/drawing/2014/main" id="{07B00F09-9C74-3790-0969-3C76284BDD2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69707" y="1801865"/>
                <a:ext cx="1335960" cy="386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33" name="Ink 234">
                <a:extLst>
                  <a:ext uri="{FF2B5EF4-FFF2-40B4-BE49-F238E27FC236}">
                    <a16:creationId xmlns:a16="http://schemas.microsoft.com/office/drawing/2014/main" id="{5F1EFB8F-C871-8095-EEB9-9527C429640E}"/>
                  </a:ext>
                </a:extLst>
              </p14:cNvPr>
              <p14:cNvContentPartPr/>
              <p14:nvPr/>
            </p14:nvContentPartPr>
            <p14:xfrm>
              <a:off x="10467307" y="2003480"/>
              <a:ext cx="56880" cy="120600"/>
            </p14:xfrm>
          </p:contentPart>
        </mc:Choice>
        <mc:Fallback xmlns="">
          <p:pic>
            <p:nvPicPr>
              <p:cNvPr id="233" name="Ink 234">
                <a:extLst>
                  <a:ext uri="{FF2B5EF4-FFF2-40B4-BE49-F238E27FC236}">
                    <a16:creationId xmlns:a16="http://schemas.microsoft.com/office/drawing/2014/main" id="{5F1EFB8F-C871-8095-EEB9-9527C429640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52187" y="1988315"/>
                <a:ext cx="87480" cy="151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93F298F0-8B49-C180-BB8F-B10F3B26AFC7}"/>
                  </a:ext>
                </a:extLst>
              </p14:cNvPr>
              <p14:cNvContentPartPr/>
              <p14:nvPr/>
            </p14:nvContentPartPr>
            <p14:xfrm>
              <a:off x="9515827" y="1954160"/>
              <a:ext cx="754560" cy="155520"/>
            </p14:xfrm>
          </p:contentPart>
        </mc:Choice>
        <mc:Fallback xmlns=""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93F298F0-8B49-C180-BB8F-B10F3B26AFC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500347" y="1939040"/>
                <a:ext cx="785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D2ADC9E-36BA-6201-CF3A-B3AC94134E78}"/>
                  </a:ext>
                </a:extLst>
              </p14:cNvPr>
              <p14:cNvContentPartPr/>
              <p14:nvPr/>
            </p14:nvContentPartPr>
            <p14:xfrm>
              <a:off x="4173787" y="507680"/>
              <a:ext cx="423720" cy="5720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D2ADC9E-36BA-6201-CF3A-B3AC94134E7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43187" y="477080"/>
                <a:ext cx="4849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15C5F42-DA0F-91F7-96B7-F0C5BA066B6B}"/>
                  </a:ext>
                </a:extLst>
              </p14:cNvPr>
              <p14:cNvContentPartPr/>
              <p14:nvPr/>
            </p14:nvContentPartPr>
            <p14:xfrm>
              <a:off x="4625587" y="902960"/>
              <a:ext cx="70920" cy="35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15C5F42-DA0F-91F7-96B7-F0C5BA066B6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94627" y="872360"/>
                <a:ext cx="13212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7D426C6A-5860-1262-0000-C010AB05245B}"/>
                  </a:ext>
                </a:extLst>
              </p14:cNvPr>
              <p14:cNvContentPartPr/>
              <p14:nvPr/>
            </p14:nvContentPartPr>
            <p14:xfrm>
              <a:off x="824707" y="1026476"/>
              <a:ext cx="2702520" cy="80172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7D426C6A-5860-1262-0000-C010AB052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227" y="1010989"/>
                <a:ext cx="2733120" cy="832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A9F77D8C-C3A1-2C4F-E36C-450F6C5230B1}"/>
                  </a:ext>
                </a:extLst>
              </p14:cNvPr>
              <p14:cNvContentPartPr/>
              <p14:nvPr/>
            </p14:nvContentPartPr>
            <p14:xfrm>
              <a:off x="606187" y="776636"/>
              <a:ext cx="3203640" cy="134064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A9F77D8C-C3A1-2C4F-E36C-450F6C523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707" y="761160"/>
                <a:ext cx="3234240" cy="1371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513959E-8675-115A-8661-6DB6B184790D}"/>
                  </a:ext>
                </a:extLst>
              </p14:cNvPr>
              <p14:cNvContentPartPr/>
              <p14:nvPr/>
            </p14:nvContentPartPr>
            <p14:xfrm>
              <a:off x="1037107" y="2040236"/>
              <a:ext cx="726480" cy="4644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513959E-8675-115A-8661-6DB6B18479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619" y="2024768"/>
                <a:ext cx="757095" cy="49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CBD98816-138E-ED51-5E77-B85E763BCBDF}"/>
                  </a:ext>
                </a:extLst>
              </p14:cNvPr>
              <p14:cNvContentPartPr/>
              <p14:nvPr/>
            </p14:nvContentPartPr>
            <p14:xfrm>
              <a:off x="553627" y="2149640"/>
              <a:ext cx="3066120" cy="216180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CBD98816-138E-ED51-5E77-B85E763BCB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147" y="2134160"/>
                <a:ext cx="3096720" cy="21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62F99D0-6E49-36ED-CAFA-D23D6F82B8E3}"/>
                  </a:ext>
                </a:extLst>
              </p14:cNvPr>
              <p14:cNvContentPartPr/>
              <p14:nvPr/>
            </p14:nvContentPartPr>
            <p14:xfrm>
              <a:off x="652267" y="832796"/>
              <a:ext cx="3108600" cy="359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62F99D0-6E49-36ED-CAFA-D23D6F82B8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787" y="817300"/>
                <a:ext cx="3139200" cy="390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D1DA757-7AE6-0911-BFB5-50BA907C4E8D}"/>
                  </a:ext>
                </a:extLst>
              </p14:cNvPr>
              <p14:cNvContentPartPr/>
              <p14:nvPr/>
            </p14:nvContentPartPr>
            <p14:xfrm>
              <a:off x="570907" y="1212236"/>
              <a:ext cx="3119760" cy="991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D1DA757-7AE6-0911-BFB5-50BA907C4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5427" y="1196750"/>
                <a:ext cx="3150360" cy="102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7C9BF21-519C-D057-2B12-6E9167F2C6BB}"/>
                  </a:ext>
                </a:extLst>
              </p14:cNvPr>
              <p14:cNvContentPartPr/>
              <p14:nvPr/>
            </p14:nvContentPartPr>
            <p14:xfrm>
              <a:off x="3562507" y="1656440"/>
              <a:ext cx="177120" cy="869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7C9BF21-519C-D057-2B12-6E9167F2C6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7027" y="1640960"/>
                <a:ext cx="20772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C6D06253-456C-F0A8-0A23-819A1221992A}"/>
                  </a:ext>
                </a:extLst>
              </p14:cNvPr>
              <p14:cNvContentPartPr/>
              <p14:nvPr/>
            </p14:nvContentPartPr>
            <p14:xfrm>
              <a:off x="5657707" y="1209356"/>
              <a:ext cx="797760" cy="69804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C6D06253-456C-F0A8-0A23-819A12219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42227" y="1193876"/>
                <a:ext cx="82836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34686D9-273C-4EEA-1858-3ADBE734C0AB}"/>
                  </a:ext>
                </a:extLst>
              </p14:cNvPr>
              <p14:cNvContentPartPr/>
              <p14:nvPr/>
            </p14:nvContentPartPr>
            <p14:xfrm>
              <a:off x="6547627" y="1470356"/>
              <a:ext cx="281880" cy="245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34686D9-273C-4EEA-1858-3ADBE734C0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2147" y="1454876"/>
                <a:ext cx="312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B04661F7-A197-C800-F352-F8085A825C81}"/>
                  </a:ext>
                </a:extLst>
              </p14:cNvPr>
              <p14:cNvContentPartPr/>
              <p14:nvPr/>
            </p14:nvContentPartPr>
            <p14:xfrm>
              <a:off x="5065147" y="926756"/>
              <a:ext cx="2836800" cy="127692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B04661F7-A197-C800-F352-F8085A825C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49667" y="911272"/>
                <a:ext cx="2867400" cy="1307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2D7081C1-5A8A-EED5-5AC7-A76D77A2B1EB}"/>
                  </a:ext>
                </a:extLst>
              </p14:cNvPr>
              <p14:cNvContentPartPr/>
              <p14:nvPr/>
            </p14:nvContentPartPr>
            <p14:xfrm>
              <a:off x="5012587" y="2168036"/>
              <a:ext cx="1486440" cy="127728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2D7081C1-5A8A-EED5-5AC7-A76D77A2B1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7467" y="2152556"/>
                <a:ext cx="151704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C4CE423D-F33E-8899-F12E-16A9B834FB85}"/>
                  </a:ext>
                </a:extLst>
              </p14:cNvPr>
              <p14:cNvContentPartPr/>
              <p14:nvPr/>
            </p14:nvContentPartPr>
            <p14:xfrm>
              <a:off x="4663387" y="105560"/>
              <a:ext cx="1955160" cy="8042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C4CE423D-F33E-8899-F12E-16A9B834FB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2781" y="74946"/>
                <a:ext cx="2016371" cy="865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FD594658-88AC-BF95-2F35-5EB705A91509}"/>
                  </a:ext>
                </a:extLst>
              </p14:cNvPr>
              <p14:cNvContentPartPr/>
              <p14:nvPr/>
            </p14:nvContentPartPr>
            <p14:xfrm>
              <a:off x="5012587" y="3120596"/>
              <a:ext cx="1816920" cy="87120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FD594658-88AC-BF95-2F35-5EB705A915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7467" y="3105116"/>
                <a:ext cx="184752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B5444548-4813-5FE7-D5E5-11EA3FB54DC1}"/>
                  </a:ext>
                </a:extLst>
              </p14:cNvPr>
              <p14:cNvContentPartPr/>
              <p14:nvPr/>
            </p14:nvContentPartPr>
            <p14:xfrm>
              <a:off x="7383187" y="1963196"/>
              <a:ext cx="212040" cy="195480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B5444548-4813-5FE7-D5E5-11EA3FB54D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8067" y="1948076"/>
                <a:ext cx="242640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23C7DBD7-DE97-5793-9E9E-3504C23D8537}"/>
                  </a:ext>
                </a:extLst>
              </p14:cNvPr>
              <p14:cNvContentPartPr/>
              <p14:nvPr/>
            </p14:nvContentPartPr>
            <p14:xfrm>
              <a:off x="4920787" y="3910796"/>
              <a:ext cx="70920" cy="105480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23C7DBD7-DE97-5793-9E9E-3504C23D85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05667" y="3895316"/>
                <a:ext cx="10152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B32280E9-F420-BD9A-9989-D8F51BF9C043}"/>
                  </a:ext>
                </a:extLst>
              </p14:cNvPr>
              <p14:cNvContentPartPr/>
              <p14:nvPr/>
            </p14:nvContentPartPr>
            <p14:xfrm>
              <a:off x="5033827" y="3911516"/>
              <a:ext cx="2328840" cy="10155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B32280E9-F420-BD9A-9989-D8F51BF9C0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18707" y="3896396"/>
                <a:ext cx="235908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EEDF622C-1E88-D112-C351-AD0BE0707E0D}"/>
                  </a:ext>
                </a:extLst>
              </p14:cNvPr>
              <p14:cNvContentPartPr/>
              <p14:nvPr/>
            </p14:nvContentPartPr>
            <p14:xfrm>
              <a:off x="7104547" y="3031856"/>
              <a:ext cx="1637280" cy="76932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EEDF622C-1E88-D112-C351-AD0BE0707E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73587" y="3001256"/>
                <a:ext cx="16984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93" name="Ink 94">
                <a:extLst>
                  <a:ext uri="{FF2B5EF4-FFF2-40B4-BE49-F238E27FC236}">
                    <a16:creationId xmlns:a16="http://schemas.microsoft.com/office/drawing/2014/main" id="{F0BB5688-B308-FB30-0824-DA121C48F4C7}"/>
                  </a:ext>
                </a:extLst>
              </p14:cNvPr>
              <p14:cNvContentPartPr/>
              <p14:nvPr/>
            </p14:nvContentPartPr>
            <p14:xfrm>
              <a:off x="7281307" y="3929876"/>
              <a:ext cx="1199160" cy="388440"/>
            </p14:xfrm>
          </p:contentPart>
        </mc:Choice>
        <mc:Fallback xmlns="">
          <p:pic>
            <p:nvPicPr>
              <p:cNvPr id="93" name="Ink 94">
                <a:extLst>
                  <a:ext uri="{FF2B5EF4-FFF2-40B4-BE49-F238E27FC236}">
                    <a16:creationId xmlns:a16="http://schemas.microsoft.com/office/drawing/2014/main" id="{F0BB5688-B308-FB30-0824-DA121C48F4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50707" y="3899276"/>
                <a:ext cx="12603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4A784CE0-06D3-5CD1-D448-717EBFEE71B5}"/>
                  </a:ext>
                </a:extLst>
              </p14:cNvPr>
              <p14:cNvContentPartPr/>
              <p14:nvPr/>
            </p14:nvContentPartPr>
            <p14:xfrm>
              <a:off x="8910127" y="2566916"/>
              <a:ext cx="1891080" cy="51156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4A784CE0-06D3-5CD1-D448-717EBFEE71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79167" y="2536316"/>
                <a:ext cx="19526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B82EA576-961F-CECB-2728-5F33ABCEBCD0}"/>
                  </a:ext>
                </a:extLst>
              </p14:cNvPr>
              <p14:cNvContentPartPr/>
              <p14:nvPr/>
            </p14:nvContentPartPr>
            <p14:xfrm>
              <a:off x="8741827" y="3416516"/>
              <a:ext cx="2761920" cy="73188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B82EA576-961F-CECB-2728-5F33ABCEBC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1231" y="3385916"/>
                <a:ext cx="2823112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199E33-82FF-D6F9-B4EF-719F685A35F7}"/>
                  </a:ext>
                </a:extLst>
              </p14:cNvPr>
              <p14:cNvContentPartPr/>
              <p14:nvPr/>
            </p14:nvContentPartPr>
            <p14:xfrm>
              <a:off x="613027" y="4353596"/>
              <a:ext cx="63720" cy="77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199E33-82FF-D6F9-B4EF-719F685A35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907" y="4338476"/>
                <a:ext cx="9432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E226AD5E-1099-1BC7-988A-F1093B95257A}"/>
                  </a:ext>
                </a:extLst>
              </p14:cNvPr>
              <p14:cNvContentPartPr/>
              <p14:nvPr/>
            </p14:nvContentPartPr>
            <p14:xfrm>
              <a:off x="859987" y="4551236"/>
              <a:ext cx="783720" cy="51228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E226AD5E-1099-1BC7-988A-F1093B9525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4860" y="4536116"/>
                <a:ext cx="814334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E31A1D76-E2FE-423A-6607-FBDA751ABD2B}"/>
                  </a:ext>
                </a:extLst>
              </p14:cNvPr>
              <p14:cNvContentPartPr/>
              <p14:nvPr/>
            </p14:nvContentPartPr>
            <p14:xfrm>
              <a:off x="595747" y="4318316"/>
              <a:ext cx="3002040" cy="91080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E31A1D76-E2FE-423A-6607-FBDA751ABD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0627" y="4303190"/>
                <a:ext cx="3032640" cy="941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98DAFCC4-1349-4EB8-A1E6-6ACB839D5922}"/>
                  </a:ext>
                </a:extLst>
              </p14:cNvPr>
              <p14:cNvContentPartPr/>
              <p14:nvPr/>
            </p14:nvContentPartPr>
            <p14:xfrm>
              <a:off x="3598147" y="1763720"/>
              <a:ext cx="1524600" cy="2914560"/>
            </p14:xfrm>
          </p:contentPart>
        </mc:Choice>
        <mc:Fallback xmlns=""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98DAFCC4-1349-4EB8-A1E6-6ACB839D59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7540" y="1722675"/>
                <a:ext cx="1596257" cy="2986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41433049-2BC7-7C6B-D7F0-F7C256B970FF}"/>
                  </a:ext>
                </a:extLst>
              </p14:cNvPr>
              <p14:cNvContentPartPr/>
              <p14:nvPr/>
            </p14:nvContentPartPr>
            <p14:xfrm>
              <a:off x="4820864" y="5273938"/>
              <a:ext cx="121320" cy="128664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41433049-2BC7-7C6B-D7F0-F7C256B970F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10424" y="5263498"/>
                <a:ext cx="14256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D94CBDB3-F33D-5EFC-4DA7-947EC918F9E4}"/>
                  </a:ext>
                </a:extLst>
              </p14:cNvPr>
              <p14:cNvContentPartPr/>
              <p14:nvPr/>
            </p14:nvContentPartPr>
            <p14:xfrm>
              <a:off x="5031548" y="5412754"/>
              <a:ext cx="424080" cy="1792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D94CBDB3-F33D-5EFC-4DA7-947EC918F9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23988" y="5405179"/>
                <a:ext cx="439200" cy="194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DCC8A5F4-99DA-C76C-E64F-DEFFD0F4D424}"/>
                  </a:ext>
                </a:extLst>
              </p14:cNvPr>
              <p14:cNvContentPartPr/>
              <p14:nvPr/>
            </p14:nvContentPartPr>
            <p14:xfrm>
              <a:off x="5545382" y="5327074"/>
              <a:ext cx="768240" cy="20520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DCC8A5F4-99DA-C76C-E64F-DEFFD0F4D4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37822" y="5319514"/>
                <a:ext cx="783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B5925569-9847-500D-4DEB-10AA037B51AA}"/>
                  </a:ext>
                </a:extLst>
              </p14:cNvPr>
              <p14:cNvContentPartPr/>
              <p14:nvPr/>
            </p14:nvContentPartPr>
            <p14:xfrm>
              <a:off x="5021106" y="5707735"/>
              <a:ext cx="541800" cy="15084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B5925569-9847-500D-4DEB-10AA037B51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3541" y="5700175"/>
                <a:ext cx="55693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7619B692-CB9A-7014-A1D2-019238BB7B71}"/>
                  </a:ext>
                </a:extLst>
              </p14:cNvPr>
              <p14:cNvContentPartPr/>
              <p14:nvPr/>
            </p14:nvContentPartPr>
            <p14:xfrm>
              <a:off x="5701506" y="5650855"/>
              <a:ext cx="541800" cy="24048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7619B692-CB9A-7014-A1D2-019238BB7B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93946" y="5605145"/>
                <a:ext cx="824760" cy="29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91D3FB46-E02C-78F3-8B3D-6AA6624E77BB}"/>
                  </a:ext>
                </a:extLst>
              </p14:cNvPr>
              <p14:cNvContentPartPr/>
              <p14:nvPr/>
            </p14:nvContentPartPr>
            <p14:xfrm>
              <a:off x="4960310" y="6018055"/>
              <a:ext cx="956520" cy="21096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91D3FB46-E02C-78F3-8B3D-6AA6624E77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52750" y="6010508"/>
                <a:ext cx="971640" cy="22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0" name="Ink 200">
                <a:extLst>
                  <a:ext uri="{FF2B5EF4-FFF2-40B4-BE49-F238E27FC236}">
                    <a16:creationId xmlns:a16="http://schemas.microsoft.com/office/drawing/2014/main" id="{134A43FA-F741-B7AD-0D1B-D1F92C72912D}"/>
                  </a:ext>
                </a:extLst>
              </p14:cNvPr>
              <p14:cNvContentPartPr/>
              <p14:nvPr/>
            </p14:nvContentPartPr>
            <p14:xfrm>
              <a:off x="5896310" y="6035335"/>
              <a:ext cx="239400" cy="417960"/>
            </p14:xfrm>
          </p:contentPart>
        </mc:Choice>
        <mc:Fallback xmlns="">
          <p:pic>
            <p:nvPicPr>
              <p:cNvPr id="200" name="Ink 200">
                <a:extLst>
                  <a:ext uri="{FF2B5EF4-FFF2-40B4-BE49-F238E27FC236}">
                    <a16:creationId xmlns:a16="http://schemas.microsoft.com/office/drawing/2014/main" id="{134A43FA-F741-B7AD-0D1B-D1F92C7291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8750" y="6027768"/>
                <a:ext cx="254160" cy="433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0DFA2663-6096-8146-0B4B-B32142E1E1D6}"/>
                  </a:ext>
                </a:extLst>
              </p14:cNvPr>
              <p14:cNvContentPartPr/>
              <p14:nvPr/>
            </p14:nvContentPartPr>
            <p14:xfrm>
              <a:off x="6199589" y="5929691"/>
              <a:ext cx="427680" cy="223920"/>
            </p14:xfrm>
          </p:contentPart>
        </mc:Choice>
        <mc:Fallback xmlns=""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0DFA2663-6096-8146-0B4B-B32142E1E1D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92029" y="5922131"/>
                <a:ext cx="442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5" name="Ink 225">
                <a:extLst>
                  <a:ext uri="{FF2B5EF4-FFF2-40B4-BE49-F238E27FC236}">
                    <a16:creationId xmlns:a16="http://schemas.microsoft.com/office/drawing/2014/main" id="{269B20DD-9929-FAA0-645B-93160A04EFB2}"/>
                  </a:ext>
                </a:extLst>
              </p14:cNvPr>
              <p14:cNvContentPartPr/>
              <p14:nvPr/>
            </p14:nvContentPartPr>
            <p14:xfrm>
              <a:off x="6024629" y="6250451"/>
              <a:ext cx="1099080" cy="262440"/>
            </p14:xfrm>
          </p:contentPart>
        </mc:Choice>
        <mc:Fallback xmlns="">
          <p:pic>
            <p:nvPicPr>
              <p:cNvPr id="225" name="Ink 225">
                <a:extLst>
                  <a:ext uri="{FF2B5EF4-FFF2-40B4-BE49-F238E27FC236}">
                    <a16:creationId xmlns:a16="http://schemas.microsoft.com/office/drawing/2014/main" id="{269B20DD-9929-FAA0-645B-93160A04EF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17069" y="6242891"/>
                <a:ext cx="1114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FB016825-CE93-49C4-DF55-420C4AD12EDE}"/>
                  </a:ext>
                </a:extLst>
              </p14:cNvPr>
              <p14:cNvContentPartPr/>
              <p14:nvPr/>
            </p14:nvContentPartPr>
            <p14:xfrm>
              <a:off x="6698549" y="5910971"/>
              <a:ext cx="358200" cy="13680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FB016825-CE93-49C4-DF55-420C4AD12ED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90989" y="5903391"/>
                <a:ext cx="373320" cy="1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52139106-7400-6753-AA87-C1005DF20DD9}"/>
                  </a:ext>
                </a:extLst>
              </p14:cNvPr>
              <p14:cNvContentPartPr/>
              <p14:nvPr/>
            </p14:nvContentPartPr>
            <p14:xfrm>
              <a:off x="8006784" y="5226251"/>
              <a:ext cx="1095840" cy="128628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52139106-7400-6753-AA87-C1005DF20D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95984" y="5215451"/>
                <a:ext cx="170856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F2B0AC9-BC37-2099-35ED-9AF72636E49E}"/>
                  </a:ext>
                </a:extLst>
              </p14:cNvPr>
              <p14:cNvContentPartPr/>
              <p14:nvPr/>
            </p14:nvContentPartPr>
            <p14:xfrm>
              <a:off x="4953240" y="4047075"/>
              <a:ext cx="2335680" cy="2041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F2B0AC9-BC37-2099-35ED-9AF72636E49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45680" y="4039515"/>
                <a:ext cx="23508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E8487BE-4CDC-D4D1-7214-BD660A7B7C65}"/>
                  </a:ext>
                </a:extLst>
              </p14:cNvPr>
              <p14:cNvContentPartPr/>
              <p14:nvPr/>
            </p14:nvContentPartPr>
            <p14:xfrm>
              <a:off x="5013000" y="4007835"/>
              <a:ext cx="2301840" cy="2372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E8487BE-4CDC-D4D1-7214-BD660A7B7C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97880" y="3992355"/>
                <a:ext cx="23324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0424D1B-79B2-4E31-8571-31B51168C25F}"/>
                  </a:ext>
                </a:extLst>
              </p14:cNvPr>
              <p14:cNvContentPartPr/>
              <p14:nvPr/>
            </p14:nvContentPartPr>
            <p14:xfrm>
              <a:off x="5051880" y="3514275"/>
              <a:ext cx="2223720" cy="1054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0424D1B-79B2-4E31-8571-31B51168C25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36760" y="3499155"/>
                <a:ext cx="2254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19B302F-0434-23D4-4474-AB9DEF4BD56C}"/>
                  </a:ext>
                </a:extLst>
              </p14:cNvPr>
              <p14:cNvContentPartPr/>
              <p14:nvPr/>
            </p14:nvContentPartPr>
            <p14:xfrm>
              <a:off x="5095080" y="2863035"/>
              <a:ext cx="2115000" cy="1054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19B302F-0434-23D4-4474-AB9DEF4BD5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74560" y="2842875"/>
                <a:ext cx="2155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D5BCE023-E1CF-1760-14A2-B24A91910A65}"/>
                  </a:ext>
                </a:extLst>
              </p14:cNvPr>
              <p14:cNvContentPartPr/>
              <p14:nvPr/>
            </p14:nvContentPartPr>
            <p14:xfrm>
              <a:off x="5403960" y="2232315"/>
              <a:ext cx="753480" cy="42048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D5BCE023-E1CF-1760-14A2-B24A91910A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83790" y="2217195"/>
                <a:ext cx="789137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C691BE2-D8E2-E5D0-4688-857024725AA8}"/>
                  </a:ext>
                </a:extLst>
              </p14:cNvPr>
              <p14:cNvContentPartPr/>
              <p14:nvPr/>
            </p14:nvContentPartPr>
            <p14:xfrm>
              <a:off x="4999320" y="3583035"/>
              <a:ext cx="99000" cy="3920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C691BE2-D8E2-E5D0-4688-857024725AA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3840" y="3567915"/>
                <a:ext cx="1296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42BA5AF-E4FD-375B-42E6-6B15E04D92F4}"/>
                  </a:ext>
                </a:extLst>
              </p14:cNvPr>
              <p14:cNvContentPartPr/>
              <p14:nvPr/>
            </p14:nvContentPartPr>
            <p14:xfrm>
              <a:off x="8894607" y="5263331"/>
              <a:ext cx="164160" cy="2178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42BA5AF-E4FD-375B-42E6-6B15E04D92F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87047" y="5255771"/>
                <a:ext cx="179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5A4FC0FA-D48A-F8E7-D82A-EEA20A09418E}"/>
                  </a:ext>
                </a:extLst>
              </p14:cNvPr>
              <p14:cNvContentPartPr/>
              <p14:nvPr/>
            </p14:nvContentPartPr>
            <p14:xfrm>
              <a:off x="9086127" y="5405531"/>
              <a:ext cx="90360" cy="76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5A4FC0FA-D48A-F8E7-D82A-EEA20A0941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78597" y="5397971"/>
                <a:ext cx="1054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18B9F12F-41F2-FAD8-DF73-CC71FF98ECB8}"/>
                  </a:ext>
                </a:extLst>
              </p14:cNvPr>
              <p14:cNvContentPartPr/>
              <p14:nvPr/>
            </p14:nvContentPartPr>
            <p14:xfrm>
              <a:off x="9173967" y="5371691"/>
              <a:ext cx="7200" cy="61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18B9F12F-41F2-FAD8-DF73-CC71FF98ECB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66407" y="5364131"/>
                <a:ext cx="223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1C70589-B082-0BE9-09CD-F47973742207}"/>
                  </a:ext>
                </a:extLst>
              </p14:cNvPr>
              <p14:cNvContentPartPr/>
              <p14:nvPr/>
            </p14:nvContentPartPr>
            <p14:xfrm>
              <a:off x="9190167" y="5301491"/>
              <a:ext cx="111240" cy="1965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1C70589-B082-0BE9-09CD-F4797374220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82607" y="5293931"/>
                <a:ext cx="126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0AFAAB8C-F16A-2292-863F-200481695A81}"/>
                  </a:ext>
                </a:extLst>
              </p14:cNvPr>
              <p14:cNvContentPartPr/>
              <p14:nvPr/>
            </p14:nvContentPartPr>
            <p14:xfrm>
              <a:off x="9282327" y="5412371"/>
              <a:ext cx="60480" cy="900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0AFAAB8C-F16A-2292-863F-200481695A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74722" y="5404841"/>
                <a:ext cx="75691" cy="105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A7595A1D-84F6-F9DF-73DD-927FEA126E63}"/>
                  </a:ext>
                </a:extLst>
              </p14:cNvPr>
              <p14:cNvContentPartPr/>
              <p14:nvPr/>
            </p14:nvContentPartPr>
            <p14:xfrm>
              <a:off x="9353967" y="5400851"/>
              <a:ext cx="185040" cy="92880"/>
            </p14:xfrm>
          </p:contentPart>
        </mc:Choice>
        <mc:Fallback xmlns=""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A7595A1D-84F6-F9DF-73DD-927FEA126E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46407" y="5393291"/>
                <a:ext cx="200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30" name="Ink 330">
                <a:extLst>
                  <a:ext uri="{FF2B5EF4-FFF2-40B4-BE49-F238E27FC236}">
                    <a16:creationId xmlns:a16="http://schemas.microsoft.com/office/drawing/2014/main" id="{8A556389-A0B8-A9D5-8236-A317385B19F0}"/>
                  </a:ext>
                </a:extLst>
              </p14:cNvPr>
              <p14:cNvContentPartPr/>
              <p14:nvPr/>
            </p14:nvContentPartPr>
            <p14:xfrm>
              <a:off x="8954367" y="5619011"/>
              <a:ext cx="519840" cy="131040"/>
            </p14:xfrm>
          </p:contentPart>
        </mc:Choice>
        <mc:Fallback xmlns="">
          <p:pic>
            <p:nvPicPr>
              <p:cNvPr id="330" name="Ink 330">
                <a:extLst>
                  <a:ext uri="{FF2B5EF4-FFF2-40B4-BE49-F238E27FC236}">
                    <a16:creationId xmlns:a16="http://schemas.microsoft.com/office/drawing/2014/main" id="{8A556389-A0B8-A9D5-8236-A317385B19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46807" y="5611451"/>
                <a:ext cx="534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41" name="Ink 341">
                <a:extLst>
                  <a:ext uri="{FF2B5EF4-FFF2-40B4-BE49-F238E27FC236}">
                    <a16:creationId xmlns:a16="http://schemas.microsoft.com/office/drawing/2014/main" id="{A8844B80-9C6D-7C69-FFEA-3DF2CF722A59}"/>
                  </a:ext>
                </a:extLst>
              </p14:cNvPr>
              <p14:cNvContentPartPr/>
              <p14:nvPr/>
            </p14:nvContentPartPr>
            <p14:xfrm>
              <a:off x="9305367" y="5912411"/>
              <a:ext cx="1166400" cy="172440"/>
            </p14:xfrm>
          </p:contentPart>
        </mc:Choice>
        <mc:Fallback xmlns="">
          <p:pic>
            <p:nvPicPr>
              <p:cNvPr id="341" name="Ink 341">
                <a:extLst>
                  <a:ext uri="{FF2B5EF4-FFF2-40B4-BE49-F238E27FC236}">
                    <a16:creationId xmlns:a16="http://schemas.microsoft.com/office/drawing/2014/main" id="{A8844B80-9C6D-7C69-FFEA-3DF2CF722A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97807" y="5904851"/>
                <a:ext cx="1181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0" name="Ink 350">
                <a:extLst>
                  <a:ext uri="{FF2B5EF4-FFF2-40B4-BE49-F238E27FC236}">
                    <a16:creationId xmlns:a16="http://schemas.microsoft.com/office/drawing/2014/main" id="{071C1267-7B64-962D-ED2B-60CF8ADD6C7C}"/>
                  </a:ext>
                </a:extLst>
              </p14:cNvPr>
              <p14:cNvContentPartPr/>
              <p14:nvPr/>
            </p14:nvContentPartPr>
            <p14:xfrm>
              <a:off x="6427193" y="5333891"/>
              <a:ext cx="534960" cy="182880"/>
            </p14:xfrm>
          </p:contentPart>
        </mc:Choice>
        <mc:Fallback xmlns="">
          <p:pic>
            <p:nvPicPr>
              <p:cNvPr id="350" name="Ink 350">
                <a:extLst>
                  <a:ext uri="{FF2B5EF4-FFF2-40B4-BE49-F238E27FC236}">
                    <a16:creationId xmlns:a16="http://schemas.microsoft.com/office/drawing/2014/main" id="{071C1267-7B64-962D-ED2B-60CF8ADD6C7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19633" y="5326331"/>
                <a:ext cx="5500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7" name="Ink 357">
                <a:extLst>
                  <a:ext uri="{FF2B5EF4-FFF2-40B4-BE49-F238E27FC236}">
                    <a16:creationId xmlns:a16="http://schemas.microsoft.com/office/drawing/2014/main" id="{4814AFE1-077C-7F55-8208-E6B04C6AB896}"/>
                  </a:ext>
                </a:extLst>
              </p14:cNvPr>
              <p14:cNvContentPartPr/>
              <p14:nvPr/>
            </p14:nvContentPartPr>
            <p14:xfrm>
              <a:off x="9700233" y="5243891"/>
              <a:ext cx="670320" cy="208800"/>
            </p14:xfrm>
          </p:contentPart>
        </mc:Choice>
        <mc:Fallback xmlns="">
          <p:pic>
            <p:nvPicPr>
              <p:cNvPr id="357" name="Ink 357">
                <a:extLst>
                  <a:ext uri="{FF2B5EF4-FFF2-40B4-BE49-F238E27FC236}">
                    <a16:creationId xmlns:a16="http://schemas.microsoft.com/office/drawing/2014/main" id="{4814AFE1-077C-7F55-8208-E6B04C6AB8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92669" y="5236331"/>
                <a:ext cx="685448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35934F61-C060-D8E1-872A-622DB5A80BB0}"/>
                  </a:ext>
                </a:extLst>
              </p14:cNvPr>
              <p14:cNvContentPartPr/>
              <p14:nvPr/>
            </p14:nvContentPartPr>
            <p14:xfrm>
              <a:off x="1083960" y="5440149"/>
              <a:ext cx="194400" cy="1080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35934F61-C060-D8E1-872A-622DB5A80B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76400" y="5432589"/>
                <a:ext cx="20952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7" name="Ink 367">
                <a:extLst>
                  <a:ext uri="{FF2B5EF4-FFF2-40B4-BE49-F238E27FC236}">
                    <a16:creationId xmlns:a16="http://schemas.microsoft.com/office/drawing/2014/main" id="{3AFF2DE9-4A70-B4F8-1302-7C5EADB22081}"/>
                  </a:ext>
                </a:extLst>
              </p14:cNvPr>
              <p14:cNvContentPartPr/>
              <p14:nvPr/>
            </p14:nvContentPartPr>
            <p14:xfrm>
              <a:off x="1338840" y="5565429"/>
              <a:ext cx="990720" cy="194400"/>
            </p14:xfrm>
          </p:contentPart>
        </mc:Choice>
        <mc:Fallback xmlns="">
          <p:pic>
            <p:nvPicPr>
              <p:cNvPr id="367" name="Ink 367">
                <a:extLst>
                  <a:ext uri="{FF2B5EF4-FFF2-40B4-BE49-F238E27FC236}">
                    <a16:creationId xmlns:a16="http://schemas.microsoft.com/office/drawing/2014/main" id="{3AFF2DE9-4A70-B4F8-1302-7C5EADB220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31283" y="5557869"/>
                <a:ext cx="1005475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75" name="Ink 375">
                <a:extLst>
                  <a:ext uri="{FF2B5EF4-FFF2-40B4-BE49-F238E27FC236}">
                    <a16:creationId xmlns:a16="http://schemas.microsoft.com/office/drawing/2014/main" id="{621B43B8-32D7-B93F-2EF3-A581ACDEE55F}"/>
                  </a:ext>
                </a:extLst>
              </p14:cNvPr>
              <p14:cNvContentPartPr/>
              <p14:nvPr/>
            </p14:nvContentPartPr>
            <p14:xfrm>
              <a:off x="1290240" y="6018669"/>
              <a:ext cx="618840" cy="285120"/>
            </p14:xfrm>
          </p:contentPart>
        </mc:Choice>
        <mc:Fallback xmlns="">
          <p:pic>
            <p:nvPicPr>
              <p:cNvPr id="375" name="Ink 375">
                <a:extLst>
                  <a:ext uri="{FF2B5EF4-FFF2-40B4-BE49-F238E27FC236}">
                    <a16:creationId xmlns:a16="http://schemas.microsoft.com/office/drawing/2014/main" id="{621B43B8-32D7-B93F-2EF3-A581ACDEE55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2680" y="6011109"/>
                <a:ext cx="633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79" name="Ink 379">
                <a:extLst>
                  <a:ext uri="{FF2B5EF4-FFF2-40B4-BE49-F238E27FC236}">
                    <a16:creationId xmlns:a16="http://schemas.microsoft.com/office/drawing/2014/main" id="{C8F0A8D9-EC49-17F9-1994-B4E147EA69C4}"/>
                  </a:ext>
                </a:extLst>
              </p14:cNvPr>
              <p14:cNvContentPartPr/>
              <p14:nvPr/>
            </p14:nvContentPartPr>
            <p14:xfrm>
              <a:off x="2026440" y="5937669"/>
              <a:ext cx="404640" cy="445320"/>
            </p14:xfrm>
          </p:contentPart>
        </mc:Choice>
        <mc:Fallback xmlns="">
          <p:pic>
            <p:nvPicPr>
              <p:cNvPr id="379" name="Ink 379">
                <a:extLst>
                  <a:ext uri="{FF2B5EF4-FFF2-40B4-BE49-F238E27FC236}">
                    <a16:creationId xmlns:a16="http://schemas.microsoft.com/office/drawing/2014/main" id="{C8F0A8D9-EC49-17F9-1994-B4E147EA69C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18887" y="5930109"/>
                <a:ext cx="41938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8" name="Ink 398">
                <a:extLst>
                  <a:ext uri="{FF2B5EF4-FFF2-40B4-BE49-F238E27FC236}">
                    <a16:creationId xmlns:a16="http://schemas.microsoft.com/office/drawing/2014/main" id="{94A60B76-2CE0-F1F9-EB00-63EC1DE5EE48}"/>
                  </a:ext>
                </a:extLst>
              </p14:cNvPr>
              <p14:cNvContentPartPr/>
              <p14:nvPr/>
            </p14:nvContentPartPr>
            <p14:xfrm>
              <a:off x="2289240" y="5982669"/>
              <a:ext cx="1513080" cy="264960"/>
            </p14:xfrm>
          </p:contentPart>
        </mc:Choice>
        <mc:Fallback xmlns="">
          <p:pic>
            <p:nvPicPr>
              <p:cNvPr id="398" name="Ink 398">
                <a:extLst>
                  <a:ext uri="{FF2B5EF4-FFF2-40B4-BE49-F238E27FC236}">
                    <a16:creationId xmlns:a16="http://schemas.microsoft.com/office/drawing/2014/main" id="{94A60B76-2CE0-F1F9-EB00-63EC1DE5EE4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81680" y="5975109"/>
                <a:ext cx="1528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278913EC-58AF-7525-7957-DCC6D68E9B3C}"/>
                  </a:ext>
                </a:extLst>
              </p14:cNvPr>
              <p14:cNvContentPartPr/>
              <p14:nvPr/>
            </p14:nvContentPartPr>
            <p14:xfrm>
              <a:off x="3733200" y="6125949"/>
              <a:ext cx="92880" cy="1357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278913EC-58AF-7525-7957-DCC6D68E9B3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25640" y="6118389"/>
                <a:ext cx="108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08" name="Ink 408">
                <a:extLst>
                  <a:ext uri="{FF2B5EF4-FFF2-40B4-BE49-F238E27FC236}">
                    <a16:creationId xmlns:a16="http://schemas.microsoft.com/office/drawing/2014/main" id="{F9493B3E-3040-413D-4282-F75047E125D1}"/>
                  </a:ext>
                </a:extLst>
              </p14:cNvPr>
              <p14:cNvContentPartPr/>
              <p14:nvPr/>
            </p14:nvContentPartPr>
            <p14:xfrm>
              <a:off x="2649302" y="6327909"/>
              <a:ext cx="906120" cy="244440"/>
            </p14:xfrm>
          </p:contentPart>
        </mc:Choice>
        <mc:Fallback xmlns="">
          <p:pic>
            <p:nvPicPr>
              <p:cNvPr id="408" name="Ink 408">
                <a:extLst>
                  <a:ext uri="{FF2B5EF4-FFF2-40B4-BE49-F238E27FC236}">
                    <a16:creationId xmlns:a16="http://schemas.microsoft.com/office/drawing/2014/main" id="{F9493B3E-3040-413D-4282-F75047E125D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41745" y="6320360"/>
                <a:ext cx="921234" cy="25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6" name="Ink 416">
                <a:extLst>
                  <a:ext uri="{FF2B5EF4-FFF2-40B4-BE49-F238E27FC236}">
                    <a16:creationId xmlns:a16="http://schemas.microsoft.com/office/drawing/2014/main" id="{BE320AAA-F964-7BB1-2A8B-40F161B325DA}"/>
                  </a:ext>
                </a:extLst>
              </p14:cNvPr>
              <p14:cNvContentPartPr/>
              <p14:nvPr/>
            </p14:nvContentPartPr>
            <p14:xfrm>
              <a:off x="3721382" y="6111909"/>
              <a:ext cx="829080" cy="371880"/>
            </p14:xfrm>
          </p:contentPart>
        </mc:Choice>
        <mc:Fallback xmlns="">
          <p:pic>
            <p:nvPicPr>
              <p:cNvPr id="416" name="Ink 416">
                <a:extLst>
                  <a:ext uri="{FF2B5EF4-FFF2-40B4-BE49-F238E27FC236}">
                    <a16:creationId xmlns:a16="http://schemas.microsoft.com/office/drawing/2014/main" id="{BE320AAA-F964-7BB1-2A8B-40F161B325D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14182" y="6104709"/>
                <a:ext cx="8442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31" name="Ink 433">
                <a:extLst>
                  <a:ext uri="{FF2B5EF4-FFF2-40B4-BE49-F238E27FC236}">
                    <a16:creationId xmlns:a16="http://schemas.microsoft.com/office/drawing/2014/main" id="{CA6AD7DB-58F6-046B-C99A-F61E3A161775}"/>
                  </a:ext>
                </a:extLst>
              </p14:cNvPr>
              <p14:cNvContentPartPr/>
              <p14:nvPr/>
            </p14:nvContentPartPr>
            <p14:xfrm>
              <a:off x="10336074" y="543023"/>
              <a:ext cx="304920" cy="173520"/>
            </p14:xfrm>
          </p:contentPart>
        </mc:Choice>
        <mc:Fallback xmlns="">
          <p:pic>
            <p:nvPicPr>
              <p:cNvPr id="431" name="Ink 433">
                <a:extLst>
                  <a:ext uri="{FF2B5EF4-FFF2-40B4-BE49-F238E27FC236}">
                    <a16:creationId xmlns:a16="http://schemas.microsoft.com/office/drawing/2014/main" id="{CA6AD7DB-58F6-046B-C99A-F61E3A16177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28514" y="535463"/>
                <a:ext cx="320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32" name="Ink 433">
                <a:extLst>
                  <a:ext uri="{FF2B5EF4-FFF2-40B4-BE49-F238E27FC236}">
                    <a16:creationId xmlns:a16="http://schemas.microsoft.com/office/drawing/2014/main" id="{6F327389-8E4F-CBEC-E5B4-8EF488E3AB33}"/>
                  </a:ext>
                </a:extLst>
              </p14:cNvPr>
              <p14:cNvContentPartPr/>
              <p14:nvPr/>
            </p14:nvContentPartPr>
            <p14:xfrm>
              <a:off x="9397914" y="459503"/>
              <a:ext cx="651600" cy="301680"/>
            </p14:xfrm>
          </p:contentPart>
        </mc:Choice>
        <mc:Fallback xmlns="">
          <p:pic>
            <p:nvPicPr>
              <p:cNvPr id="432" name="Ink 433">
                <a:extLst>
                  <a:ext uri="{FF2B5EF4-FFF2-40B4-BE49-F238E27FC236}">
                    <a16:creationId xmlns:a16="http://schemas.microsoft.com/office/drawing/2014/main" id="{6F327389-8E4F-CBEC-E5B4-8EF488E3AB3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90354" y="451943"/>
                <a:ext cx="6667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39" name="Ink 439">
                <a:extLst>
                  <a:ext uri="{FF2B5EF4-FFF2-40B4-BE49-F238E27FC236}">
                    <a16:creationId xmlns:a16="http://schemas.microsoft.com/office/drawing/2014/main" id="{A4A0FF59-A5B0-01B4-B854-91A052394CAB}"/>
                  </a:ext>
                </a:extLst>
              </p14:cNvPr>
              <p14:cNvContentPartPr/>
              <p14:nvPr/>
            </p14:nvContentPartPr>
            <p14:xfrm>
              <a:off x="10951314" y="459503"/>
              <a:ext cx="562320" cy="382680"/>
            </p14:xfrm>
          </p:contentPart>
        </mc:Choice>
        <mc:Fallback xmlns="">
          <p:pic>
            <p:nvPicPr>
              <p:cNvPr id="439" name="Ink 439">
                <a:extLst>
                  <a:ext uri="{FF2B5EF4-FFF2-40B4-BE49-F238E27FC236}">
                    <a16:creationId xmlns:a16="http://schemas.microsoft.com/office/drawing/2014/main" id="{A4A0FF59-A5B0-01B4-B854-91A052394C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43749" y="451943"/>
                <a:ext cx="57745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22BB98BD-C5E3-1ECF-BC81-C103B5627B78}"/>
                  </a:ext>
                </a:extLst>
              </p14:cNvPr>
              <p14:cNvContentPartPr/>
              <p14:nvPr/>
            </p14:nvContentPartPr>
            <p14:xfrm>
              <a:off x="9057354" y="1062863"/>
              <a:ext cx="185400" cy="31104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22BB98BD-C5E3-1ECF-BC81-C103B5627B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794" y="1055303"/>
                <a:ext cx="2005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536E2779-3A71-C563-CA99-B711AF0A0A2E}"/>
                  </a:ext>
                </a:extLst>
              </p14:cNvPr>
              <p14:cNvContentPartPr/>
              <p14:nvPr/>
            </p14:nvContentPartPr>
            <p14:xfrm>
              <a:off x="9077874" y="1212263"/>
              <a:ext cx="141120" cy="5400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536E2779-3A71-C563-CA99-B711AF0A0A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70314" y="1204753"/>
                <a:ext cx="156240" cy="69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92422051-A0C9-045B-2119-3596A7606276}"/>
                  </a:ext>
                </a:extLst>
              </p14:cNvPr>
              <p14:cNvContentPartPr/>
              <p14:nvPr/>
            </p14:nvContentPartPr>
            <p14:xfrm>
              <a:off x="9072474" y="1337543"/>
              <a:ext cx="134280" cy="363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92422051-A0C9-045B-2119-3596A760627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64914" y="1329983"/>
                <a:ext cx="1494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85AF1FE-0C6D-11C0-8CAA-FD8328642D4A}"/>
                  </a:ext>
                </a:extLst>
              </p14:cNvPr>
              <p14:cNvContentPartPr/>
              <p14:nvPr/>
            </p14:nvContentPartPr>
            <p14:xfrm>
              <a:off x="9272274" y="1074743"/>
              <a:ext cx="173520" cy="27792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85AF1FE-0C6D-11C0-8CAA-FD8328642D4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264714" y="1067183"/>
                <a:ext cx="1886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FDECF7C3-E1EE-AFFC-5D93-64BAED930CD7}"/>
                  </a:ext>
                </a:extLst>
              </p14:cNvPr>
              <p14:cNvContentPartPr/>
              <p14:nvPr/>
            </p14:nvContentPartPr>
            <p14:xfrm>
              <a:off x="9463794" y="1242143"/>
              <a:ext cx="24120" cy="720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FDECF7C3-E1EE-AFFC-5D93-64BAED930CD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456234" y="1234621"/>
                <a:ext cx="39240" cy="87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A0814FE8-E3AF-FD2A-3BAB-7C52802CFBB7}"/>
                  </a:ext>
                </a:extLst>
              </p14:cNvPr>
              <p14:cNvContentPartPr/>
              <p14:nvPr/>
            </p14:nvContentPartPr>
            <p14:xfrm>
              <a:off x="9452274" y="1164383"/>
              <a:ext cx="23760" cy="64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A0814FE8-E3AF-FD2A-3BAB-7C52802CF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444598" y="1156378"/>
                <a:ext cx="39113" cy="2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53" name="Ink 454">
                <a:extLst>
                  <a:ext uri="{FF2B5EF4-FFF2-40B4-BE49-F238E27FC236}">
                    <a16:creationId xmlns:a16="http://schemas.microsoft.com/office/drawing/2014/main" id="{A4B11390-3035-3C44-9CCB-63D4C6EFA82F}"/>
                  </a:ext>
                </a:extLst>
              </p14:cNvPr>
              <p14:cNvContentPartPr/>
              <p14:nvPr/>
            </p14:nvContentPartPr>
            <p14:xfrm>
              <a:off x="10357314" y="1182383"/>
              <a:ext cx="480600" cy="221400"/>
            </p14:xfrm>
          </p:contentPart>
        </mc:Choice>
        <mc:Fallback xmlns="">
          <p:pic>
            <p:nvPicPr>
              <p:cNvPr id="453" name="Ink 454">
                <a:extLst>
                  <a:ext uri="{FF2B5EF4-FFF2-40B4-BE49-F238E27FC236}">
                    <a16:creationId xmlns:a16="http://schemas.microsoft.com/office/drawing/2014/main" id="{A4B11390-3035-3C44-9CCB-63D4C6EFA82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49760" y="1174823"/>
                <a:ext cx="495709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54" name="Ink 454">
                <a:extLst>
                  <a:ext uri="{FF2B5EF4-FFF2-40B4-BE49-F238E27FC236}">
                    <a16:creationId xmlns:a16="http://schemas.microsoft.com/office/drawing/2014/main" id="{71AA8560-2940-2767-0973-235F63AED827}"/>
                  </a:ext>
                </a:extLst>
              </p14:cNvPr>
              <p14:cNvContentPartPr/>
              <p14:nvPr/>
            </p14:nvContentPartPr>
            <p14:xfrm>
              <a:off x="9508794" y="1161863"/>
              <a:ext cx="498960" cy="200160"/>
            </p14:xfrm>
          </p:contentPart>
        </mc:Choice>
        <mc:Fallback xmlns="">
          <p:pic>
            <p:nvPicPr>
              <p:cNvPr id="454" name="Ink 454">
                <a:extLst>
                  <a:ext uri="{FF2B5EF4-FFF2-40B4-BE49-F238E27FC236}">
                    <a16:creationId xmlns:a16="http://schemas.microsoft.com/office/drawing/2014/main" id="{71AA8560-2940-2767-0973-235F63AED8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501234" y="1154303"/>
                <a:ext cx="514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75" name="Ink 478">
                <a:extLst>
                  <a:ext uri="{FF2B5EF4-FFF2-40B4-BE49-F238E27FC236}">
                    <a16:creationId xmlns:a16="http://schemas.microsoft.com/office/drawing/2014/main" id="{8F86C755-6F18-7E48-B4D9-C84504A3E9BC}"/>
                  </a:ext>
                </a:extLst>
              </p14:cNvPr>
              <p14:cNvContentPartPr/>
              <p14:nvPr/>
            </p14:nvContentPartPr>
            <p14:xfrm>
              <a:off x="11130594" y="1481903"/>
              <a:ext cx="729360" cy="381240"/>
            </p14:xfrm>
          </p:contentPart>
        </mc:Choice>
        <mc:Fallback xmlns="">
          <p:pic>
            <p:nvPicPr>
              <p:cNvPr id="475" name="Ink 478">
                <a:extLst>
                  <a:ext uri="{FF2B5EF4-FFF2-40B4-BE49-F238E27FC236}">
                    <a16:creationId xmlns:a16="http://schemas.microsoft.com/office/drawing/2014/main" id="{8F86C755-6F18-7E48-B4D9-C84504A3E9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123034" y="1474343"/>
                <a:ext cx="744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76" name="Ink 478">
                <a:extLst>
                  <a:ext uri="{FF2B5EF4-FFF2-40B4-BE49-F238E27FC236}">
                    <a16:creationId xmlns:a16="http://schemas.microsoft.com/office/drawing/2014/main" id="{164467D4-E1C9-E6D8-1937-EFC84127AA70}"/>
                  </a:ext>
                </a:extLst>
              </p14:cNvPr>
              <p14:cNvContentPartPr/>
              <p14:nvPr/>
            </p14:nvContentPartPr>
            <p14:xfrm>
              <a:off x="10450194" y="1582703"/>
              <a:ext cx="393840" cy="245160"/>
            </p14:xfrm>
          </p:contentPart>
        </mc:Choice>
        <mc:Fallback xmlns="">
          <p:pic>
            <p:nvPicPr>
              <p:cNvPr id="476" name="Ink 478">
                <a:extLst>
                  <a:ext uri="{FF2B5EF4-FFF2-40B4-BE49-F238E27FC236}">
                    <a16:creationId xmlns:a16="http://schemas.microsoft.com/office/drawing/2014/main" id="{164467D4-E1C9-E6D8-1937-EFC84127AA7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442641" y="1575143"/>
                <a:ext cx="408587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77" name="Ink 478">
                <a:extLst>
                  <a:ext uri="{FF2B5EF4-FFF2-40B4-BE49-F238E27FC236}">
                    <a16:creationId xmlns:a16="http://schemas.microsoft.com/office/drawing/2014/main" id="{B887FA49-2740-D226-4140-411EAC494685}"/>
                  </a:ext>
                </a:extLst>
              </p14:cNvPr>
              <p14:cNvContentPartPr/>
              <p14:nvPr/>
            </p14:nvContentPartPr>
            <p14:xfrm>
              <a:off x="9036834" y="1576583"/>
              <a:ext cx="1072440" cy="293040"/>
            </p14:xfrm>
          </p:contentPart>
        </mc:Choice>
        <mc:Fallback xmlns="">
          <p:pic>
            <p:nvPicPr>
              <p:cNvPr id="477" name="Ink 478">
                <a:extLst>
                  <a:ext uri="{FF2B5EF4-FFF2-40B4-BE49-F238E27FC236}">
                    <a16:creationId xmlns:a16="http://schemas.microsoft.com/office/drawing/2014/main" id="{B887FA49-2740-D226-4140-411EAC49468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029274" y="1569023"/>
                <a:ext cx="10875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78" name="Ink 478">
                <a:extLst>
                  <a:ext uri="{FF2B5EF4-FFF2-40B4-BE49-F238E27FC236}">
                    <a16:creationId xmlns:a16="http://schemas.microsoft.com/office/drawing/2014/main" id="{C3F74E85-60B0-AB5E-4D64-0AF6167D69BF}"/>
                  </a:ext>
                </a:extLst>
              </p14:cNvPr>
              <p14:cNvContentPartPr/>
              <p14:nvPr/>
            </p14:nvContentPartPr>
            <p14:xfrm>
              <a:off x="11070834" y="1044863"/>
              <a:ext cx="794880" cy="298440"/>
            </p14:xfrm>
          </p:contentPart>
        </mc:Choice>
        <mc:Fallback xmlns="">
          <p:pic>
            <p:nvPicPr>
              <p:cNvPr id="478" name="Ink 478">
                <a:extLst>
                  <a:ext uri="{FF2B5EF4-FFF2-40B4-BE49-F238E27FC236}">
                    <a16:creationId xmlns:a16="http://schemas.microsoft.com/office/drawing/2014/main" id="{C3F74E85-60B0-AB5E-4D64-0AF6167D69B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063274" y="1037303"/>
                <a:ext cx="8100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88" name="Ink 488">
                <a:extLst>
                  <a:ext uri="{FF2B5EF4-FFF2-40B4-BE49-F238E27FC236}">
                    <a16:creationId xmlns:a16="http://schemas.microsoft.com/office/drawing/2014/main" id="{EA9062DB-00E3-204F-CE06-5BB7902E9BC9}"/>
                  </a:ext>
                </a:extLst>
              </p14:cNvPr>
              <p14:cNvContentPartPr/>
              <p14:nvPr/>
            </p14:nvContentPartPr>
            <p14:xfrm>
              <a:off x="8815074" y="17423"/>
              <a:ext cx="2810520" cy="1960200"/>
            </p14:xfrm>
          </p:contentPart>
        </mc:Choice>
        <mc:Fallback xmlns="">
          <p:pic>
            <p:nvPicPr>
              <p:cNvPr id="488" name="Ink 488">
                <a:extLst>
                  <a:ext uri="{FF2B5EF4-FFF2-40B4-BE49-F238E27FC236}">
                    <a16:creationId xmlns:a16="http://schemas.microsoft.com/office/drawing/2014/main" id="{EA9062DB-00E3-204F-CE06-5BB7902E9B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807514" y="9863"/>
                <a:ext cx="282564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00" name="Ink 500">
                <a:extLst>
                  <a:ext uri="{FF2B5EF4-FFF2-40B4-BE49-F238E27FC236}">
                    <a16:creationId xmlns:a16="http://schemas.microsoft.com/office/drawing/2014/main" id="{A03F5979-DD0B-D7AF-BEAE-56FC621AE377}"/>
                  </a:ext>
                </a:extLst>
              </p14:cNvPr>
              <p14:cNvContentPartPr/>
              <p14:nvPr/>
            </p14:nvContentPartPr>
            <p14:xfrm>
              <a:off x="10754034" y="102383"/>
              <a:ext cx="1141560" cy="257400"/>
            </p14:xfrm>
          </p:contentPart>
        </mc:Choice>
        <mc:Fallback xmlns="">
          <p:pic>
            <p:nvPicPr>
              <p:cNvPr id="500" name="Ink 500">
                <a:extLst>
                  <a:ext uri="{FF2B5EF4-FFF2-40B4-BE49-F238E27FC236}">
                    <a16:creationId xmlns:a16="http://schemas.microsoft.com/office/drawing/2014/main" id="{A03F5979-DD0B-D7AF-BEAE-56FC621AE37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746474" y="94823"/>
                <a:ext cx="11566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03" name="Ink 503">
                <a:extLst>
                  <a:ext uri="{FF2B5EF4-FFF2-40B4-BE49-F238E27FC236}">
                    <a16:creationId xmlns:a16="http://schemas.microsoft.com/office/drawing/2014/main" id="{25CA2019-D909-48B6-E352-8E66648ED83E}"/>
                  </a:ext>
                </a:extLst>
              </p14:cNvPr>
              <p14:cNvContentPartPr/>
              <p14:nvPr/>
            </p14:nvContentPartPr>
            <p14:xfrm>
              <a:off x="3937627" y="413360"/>
              <a:ext cx="535680" cy="487080"/>
            </p14:xfrm>
          </p:contentPart>
        </mc:Choice>
        <mc:Fallback xmlns="">
          <p:pic>
            <p:nvPicPr>
              <p:cNvPr id="503" name="Ink 503">
                <a:extLst>
                  <a:ext uri="{FF2B5EF4-FFF2-40B4-BE49-F238E27FC236}">
                    <a16:creationId xmlns:a16="http://schemas.microsoft.com/office/drawing/2014/main" id="{25CA2019-D909-48B6-E352-8E66648ED83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907027" y="382760"/>
                <a:ext cx="597240" cy="5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0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061AB756-D631-4636-F3A3-54AA6C25335D}"/>
                  </a:ext>
                </a:extLst>
              </p14:cNvPr>
              <p14:cNvContentPartPr/>
              <p14:nvPr/>
            </p14:nvContentPartPr>
            <p14:xfrm>
              <a:off x="3980107" y="303200"/>
              <a:ext cx="599040" cy="64224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061AB756-D631-4636-F3A3-54AA6C2533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166" y="272600"/>
                <a:ext cx="660203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9AA5B5F2-5CCB-1F33-9341-90E0041A787F}"/>
                  </a:ext>
                </a:extLst>
              </p14:cNvPr>
              <p14:cNvContentPartPr/>
              <p14:nvPr/>
            </p14:nvContentPartPr>
            <p14:xfrm>
              <a:off x="5129947" y="331280"/>
              <a:ext cx="355320" cy="50832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9AA5B5F2-5CCB-1F33-9341-90E0041A78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9347" y="300680"/>
                <a:ext cx="41688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CF11749D-E4BB-A58E-2333-DB433A05CD6D}"/>
                  </a:ext>
                </a:extLst>
              </p14:cNvPr>
              <p14:cNvContentPartPr/>
              <p14:nvPr/>
            </p14:nvContentPartPr>
            <p14:xfrm>
              <a:off x="5080627" y="239840"/>
              <a:ext cx="2405520" cy="91764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CF11749D-E4BB-A58E-2333-DB433A05CD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0027" y="208880"/>
                <a:ext cx="246672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3A1B58-A643-D0D8-228E-0398E032E8DC}"/>
                  </a:ext>
                </a:extLst>
              </p14:cNvPr>
              <p14:cNvContentPartPr/>
              <p14:nvPr/>
            </p14:nvContentPartPr>
            <p14:xfrm>
              <a:off x="825427" y="1093400"/>
              <a:ext cx="535680" cy="775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3A1B58-A643-D0D8-228E-0398E032E8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947" y="1078280"/>
                <a:ext cx="56628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E2B5B545-E5AC-80F8-8E58-D8044A452C7D}"/>
                  </a:ext>
                </a:extLst>
              </p14:cNvPr>
              <p14:cNvContentPartPr/>
              <p14:nvPr/>
            </p14:nvContentPartPr>
            <p14:xfrm>
              <a:off x="1209547" y="1319120"/>
              <a:ext cx="1516680" cy="85968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E2B5B545-E5AC-80F8-8E58-D8044A452C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4067" y="1304000"/>
                <a:ext cx="154692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BA8120CF-A49E-6734-BBB7-4579122AC31B}"/>
                  </a:ext>
                </a:extLst>
              </p14:cNvPr>
              <p14:cNvContentPartPr/>
              <p14:nvPr/>
            </p14:nvContentPartPr>
            <p14:xfrm>
              <a:off x="2811907" y="2222360"/>
              <a:ext cx="313920" cy="34596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BA8120CF-A49E-6734-BBB7-4579122AC3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6427" y="2207240"/>
                <a:ext cx="3445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BB41B896-8D81-DF94-6277-DE9C8C0BD122}"/>
                  </a:ext>
                </a:extLst>
              </p14:cNvPr>
              <p14:cNvContentPartPr/>
              <p14:nvPr/>
            </p14:nvContentPartPr>
            <p14:xfrm>
              <a:off x="3432907" y="1926800"/>
              <a:ext cx="2797200" cy="70452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BB41B896-8D81-DF94-6277-DE9C8C0BD1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7429" y="1911680"/>
                <a:ext cx="2827796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44B955D5-5455-2E74-EA37-3CDECD71A862}"/>
                  </a:ext>
                </a:extLst>
              </p14:cNvPr>
              <p14:cNvContentPartPr/>
              <p14:nvPr/>
            </p14:nvContentPartPr>
            <p14:xfrm>
              <a:off x="2624347" y="4543640"/>
              <a:ext cx="374400" cy="35316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44B955D5-5455-2E74-EA37-3CDECD71A8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9227" y="4528520"/>
                <a:ext cx="4046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465523E6-D906-B800-AB64-02981CC0A0E4}"/>
                  </a:ext>
                </a:extLst>
              </p14:cNvPr>
              <p14:cNvContentPartPr/>
              <p14:nvPr/>
            </p14:nvContentPartPr>
            <p14:xfrm>
              <a:off x="3457027" y="4144400"/>
              <a:ext cx="2152440" cy="6807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465523E6-D906-B800-AB64-02981CC0A0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1907" y="4129280"/>
                <a:ext cx="21826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741F0B6E-A87B-71BF-6B03-D6A75CDD7A5B}"/>
                  </a:ext>
                </a:extLst>
              </p14:cNvPr>
              <p14:cNvContentPartPr/>
              <p14:nvPr/>
            </p14:nvContentPartPr>
            <p14:xfrm>
              <a:off x="6674347" y="1291040"/>
              <a:ext cx="1996920" cy="9734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741F0B6E-A87B-71BF-6B03-D6A75CDD7A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9227" y="1275554"/>
                <a:ext cx="2027520" cy="1004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85F0F2E3-CC9E-BB05-A140-18827716AE16}"/>
                  </a:ext>
                </a:extLst>
              </p14:cNvPr>
              <p14:cNvContentPartPr/>
              <p14:nvPr/>
            </p14:nvContentPartPr>
            <p14:xfrm>
              <a:off x="6776227" y="1566080"/>
              <a:ext cx="1482840" cy="43380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85F0F2E3-CC9E-BB05-A140-18827716AE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61107" y="1550960"/>
                <a:ext cx="15134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ED583D51-2280-459C-14D5-07D727559C09}"/>
                  </a:ext>
                </a:extLst>
              </p14:cNvPr>
              <p14:cNvContentPartPr/>
              <p14:nvPr/>
            </p14:nvContentPartPr>
            <p14:xfrm>
              <a:off x="6180427" y="3774680"/>
              <a:ext cx="2081880" cy="96012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ED583D51-2280-459C-14D5-07D727559C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65307" y="3759200"/>
                <a:ext cx="211212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414D05A3-DA6E-CE1E-45F5-7C8E197B35EC}"/>
                  </a:ext>
                </a:extLst>
              </p14:cNvPr>
              <p14:cNvContentPartPr/>
              <p14:nvPr/>
            </p14:nvContentPartPr>
            <p14:xfrm>
              <a:off x="6950467" y="769040"/>
              <a:ext cx="1008360" cy="46512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414D05A3-DA6E-CE1E-45F5-7C8E197B35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34987" y="753560"/>
                <a:ext cx="10389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D16D7451-B8FC-B14A-297B-0DE59EEED076}"/>
                  </a:ext>
                </a:extLst>
              </p14:cNvPr>
              <p14:cNvContentPartPr/>
              <p14:nvPr/>
            </p14:nvContentPartPr>
            <p14:xfrm>
              <a:off x="6907267" y="2440880"/>
              <a:ext cx="670680" cy="40968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D16D7451-B8FC-B14A-297B-0DE59EEED0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1787" y="2425760"/>
                <a:ext cx="7012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E24CA528-52FA-52ED-A5F8-96F68F936967}"/>
                  </a:ext>
                </a:extLst>
              </p14:cNvPr>
              <p14:cNvContentPartPr/>
              <p14:nvPr/>
            </p14:nvContentPartPr>
            <p14:xfrm>
              <a:off x="7585507" y="2553920"/>
              <a:ext cx="606240" cy="24732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E24CA528-52FA-52ED-A5F8-96F68F936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70027" y="2538800"/>
                <a:ext cx="636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B8478DE-C626-6B70-668D-389CB144A320}"/>
                  </a:ext>
                </a:extLst>
              </p14:cNvPr>
              <p14:cNvContentPartPr/>
              <p14:nvPr/>
            </p14:nvContentPartPr>
            <p14:xfrm>
              <a:off x="6973147" y="2673800"/>
              <a:ext cx="61560" cy="134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B8478DE-C626-6B70-668D-389CB144A3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7667" y="2658680"/>
                <a:ext cx="92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56A25F9C-7817-92FE-3C68-EC781F6132B2}"/>
                  </a:ext>
                </a:extLst>
              </p14:cNvPr>
              <p14:cNvContentPartPr/>
              <p14:nvPr/>
            </p14:nvContentPartPr>
            <p14:xfrm>
              <a:off x="6370867" y="4953680"/>
              <a:ext cx="1411560" cy="47772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56A25F9C-7817-92FE-3C68-EC781F6132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5747" y="4938200"/>
                <a:ext cx="14418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1D609182-5B9C-AD87-F44E-E8E38719C3AD}"/>
                  </a:ext>
                </a:extLst>
              </p14:cNvPr>
              <p14:cNvContentPartPr/>
              <p14:nvPr/>
            </p14:nvContentPartPr>
            <p14:xfrm>
              <a:off x="7457707" y="1876760"/>
              <a:ext cx="423720" cy="162000"/>
            </p14:xfrm>
          </p:contentPart>
        </mc:Choice>
        <mc:Fallback xmlns=""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1D609182-5B9C-AD87-F44E-E8E38719C3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42227" y="1861280"/>
                <a:ext cx="4543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5A64322F-BAE8-90E4-3F27-876A59B62F6A}"/>
                  </a:ext>
                </a:extLst>
              </p14:cNvPr>
              <p14:cNvContentPartPr/>
              <p14:nvPr/>
            </p14:nvContentPartPr>
            <p14:xfrm>
              <a:off x="6399307" y="5732000"/>
              <a:ext cx="1531080" cy="45576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5A64322F-BAE8-90E4-3F27-876A59B62F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83831" y="5716880"/>
                <a:ext cx="1561673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D45E8B06-8D45-D415-829A-0B965C03BEAF}"/>
                  </a:ext>
                </a:extLst>
              </p14:cNvPr>
              <p14:cNvContentPartPr/>
              <p14:nvPr/>
            </p14:nvContentPartPr>
            <p14:xfrm>
              <a:off x="8650027" y="966320"/>
              <a:ext cx="487080" cy="233280"/>
            </p14:xfrm>
          </p:contentPart>
        </mc:Choice>
        <mc:Fallback xmlns=""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D45E8B06-8D45-D415-829A-0B965C03BE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4547" y="951200"/>
                <a:ext cx="517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00072870-B080-B5AE-70A5-00E175CB91FB}"/>
                  </a:ext>
                </a:extLst>
              </p14:cNvPr>
              <p14:cNvContentPartPr/>
              <p14:nvPr/>
            </p14:nvContentPartPr>
            <p14:xfrm>
              <a:off x="9418987" y="670040"/>
              <a:ext cx="1122120" cy="451800"/>
            </p14:xfrm>
          </p:contentPart>
        </mc:Choice>
        <mc:Fallback xmlns=""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00072870-B080-B5AE-70A5-00E175CB91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03867" y="654920"/>
                <a:ext cx="11527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F3AA7ED5-BE10-76E0-C34D-9616A4141B46}"/>
                  </a:ext>
                </a:extLst>
              </p14:cNvPr>
              <p14:cNvContentPartPr/>
              <p14:nvPr/>
            </p14:nvContentPartPr>
            <p14:xfrm>
              <a:off x="10505467" y="599480"/>
              <a:ext cx="1023480" cy="40896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F3AA7ED5-BE10-76E0-C34D-9616A4141B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90347" y="584360"/>
                <a:ext cx="10540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E0BDF1B-6D18-4859-6579-0D741DB484E2}"/>
                  </a:ext>
                </a:extLst>
              </p14:cNvPr>
              <p14:cNvContentPartPr/>
              <p14:nvPr/>
            </p14:nvContentPartPr>
            <p14:xfrm>
              <a:off x="11486107" y="589400"/>
              <a:ext cx="374400" cy="4197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E0BDF1B-6D18-4859-6579-0D741DB484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70987" y="574280"/>
                <a:ext cx="404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7" name="Ink 198">
                <a:extLst>
                  <a:ext uri="{FF2B5EF4-FFF2-40B4-BE49-F238E27FC236}">
                    <a16:creationId xmlns:a16="http://schemas.microsoft.com/office/drawing/2014/main" id="{AF4999D3-0E99-BD99-6C9F-F193C37D6925}"/>
                  </a:ext>
                </a:extLst>
              </p14:cNvPr>
              <p14:cNvContentPartPr/>
              <p14:nvPr/>
            </p14:nvContentPartPr>
            <p14:xfrm>
              <a:off x="9476227" y="1344320"/>
              <a:ext cx="2567880" cy="602640"/>
            </p14:xfrm>
          </p:contentPart>
        </mc:Choice>
        <mc:Fallback xmlns="">
          <p:pic>
            <p:nvPicPr>
              <p:cNvPr id="197" name="Ink 198">
                <a:extLst>
                  <a:ext uri="{FF2B5EF4-FFF2-40B4-BE49-F238E27FC236}">
                    <a16:creationId xmlns:a16="http://schemas.microsoft.com/office/drawing/2014/main" id="{AF4999D3-0E99-BD99-6C9F-F193C37D69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61107" y="1329191"/>
                <a:ext cx="2598120" cy="63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4BD6D7EF-D4D7-ED87-1C4B-DDE4BA320603}"/>
                  </a:ext>
                </a:extLst>
              </p14:cNvPr>
              <p14:cNvContentPartPr/>
              <p14:nvPr/>
            </p14:nvContentPartPr>
            <p14:xfrm>
              <a:off x="8748667" y="1791800"/>
              <a:ext cx="402480" cy="204840"/>
            </p14:xfrm>
          </p:contentPart>
        </mc:Choice>
        <mc:Fallback xmlns=""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4BD6D7EF-D4D7-ED87-1C4B-DDE4BA32060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33547" y="1776680"/>
                <a:ext cx="43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1B81E125-355C-A862-CE49-3D9BEAF8A6AC}"/>
                  </a:ext>
                </a:extLst>
              </p14:cNvPr>
              <p14:cNvContentPartPr/>
              <p14:nvPr/>
            </p14:nvContentPartPr>
            <p14:xfrm>
              <a:off x="8797987" y="2388680"/>
              <a:ext cx="1284480" cy="51120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1B81E125-355C-A862-CE49-3D9BEAF8A6A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82867" y="2373211"/>
                <a:ext cx="1315080" cy="54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439C2E93-11B0-8D74-09DB-F46807232F33}"/>
                  </a:ext>
                </a:extLst>
              </p14:cNvPr>
              <p14:cNvContentPartPr/>
              <p14:nvPr/>
            </p14:nvContentPartPr>
            <p14:xfrm>
              <a:off x="10060867" y="2223080"/>
              <a:ext cx="685080" cy="4579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439C2E93-11B0-8D74-09DB-F46807232F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45739" y="2207972"/>
                <a:ext cx="715696" cy="488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5" name="Ink 215">
                <a:extLst>
                  <a:ext uri="{FF2B5EF4-FFF2-40B4-BE49-F238E27FC236}">
                    <a16:creationId xmlns:a16="http://schemas.microsoft.com/office/drawing/2014/main" id="{89DB96E7-7911-911A-A217-03D1B148823F}"/>
                  </a:ext>
                </a:extLst>
              </p14:cNvPr>
              <p14:cNvContentPartPr/>
              <p14:nvPr/>
            </p14:nvContentPartPr>
            <p14:xfrm>
              <a:off x="10978147" y="2215160"/>
              <a:ext cx="1065600" cy="387720"/>
            </p14:xfrm>
          </p:contentPart>
        </mc:Choice>
        <mc:Fallback xmlns="">
          <p:pic>
            <p:nvPicPr>
              <p:cNvPr id="215" name="Ink 215">
                <a:extLst>
                  <a:ext uri="{FF2B5EF4-FFF2-40B4-BE49-F238E27FC236}">
                    <a16:creationId xmlns:a16="http://schemas.microsoft.com/office/drawing/2014/main" id="{89DB96E7-7911-911A-A217-03D1B14882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63027" y="2200040"/>
                <a:ext cx="1096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1645F96C-61C5-1D6A-42F2-E5C79FB83F47}"/>
                  </a:ext>
                </a:extLst>
              </p14:cNvPr>
              <p14:cNvContentPartPr/>
              <p14:nvPr/>
            </p14:nvContentPartPr>
            <p14:xfrm>
              <a:off x="8445187" y="4247360"/>
              <a:ext cx="388800" cy="26136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1645F96C-61C5-1D6A-42F2-E5C79FB83F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30053" y="4231880"/>
                <a:ext cx="419428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9BD410D1-71E9-D951-ADB6-27531593C5CC}"/>
                  </a:ext>
                </a:extLst>
              </p14:cNvPr>
              <p14:cNvContentPartPr/>
              <p14:nvPr/>
            </p14:nvContentPartPr>
            <p14:xfrm>
              <a:off x="9418987" y="3803480"/>
              <a:ext cx="973800" cy="57420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9BD410D1-71E9-D951-ADB6-27531593C5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03873" y="3788360"/>
                <a:ext cx="1004029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1" name="Ink 242">
                <a:extLst>
                  <a:ext uri="{FF2B5EF4-FFF2-40B4-BE49-F238E27FC236}">
                    <a16:creationId xmlns:a16="http://schemas.microsoft.com/office/drawing/2014/main" id="{4C952543-B7C6-DE70-E921-10B7222C1EAA}"/>
                  </a:ext>
                </a:extLst>
              </p14:cNvPr>
              <p14:cNvContentPartPr/>
              <p14:nvPr/>
            </p14:nvContentPartPr>
            <p14:xfrm>
              <a:off x="8191387" y="4503680"/>
              <a:ext cx="2939040" cy="886680"/>
            </p14:xfrm>
          </p:contentPart>
        </mc:Choice>
        <mc:Fallback xmlns="">
          <p:pic>
            <p:nvPicPr>
              <p:cNvPr id="241" name="Ink 242">
                <a:extLst>
                  <a:ext uri="{FF2B5EF4-FFF2-40B4-BE49-F238E27FC236}">
                    <a16:creationId xmlns:a16="http://schemas.microsoft.com/office/drawing/2014/main" id="{4C952543-B7C6-DE70-E921-10B7222C1EA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75909" y="4488206"/>
                <a:ext cx="2969636" cy="917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2" name="Ink 242">
                <a:extLst>
                  <a:ext uri="{FF2B5EF4-FFF2-40B4-BE49-F238E27FC236}">
                    <a16:creationId xmlns:a16="http://schemas.microsoft.com/office/drawing/2014/main" id="{5C8982CD-9ABD-5997-58B4-9E7342AA956E}"/>
                  </a:ext>
                </a:extLst>
              </p14:cNvPr>
              <p14:cNvContentPartPr/>
              <p14:nvPr/>
            </p14:nvContentPartPr>
            <p14:xfrm>
              <a:off x="10259227" y="3725000"/>
              <a:ext cx="1368360" cy="575280"/>
            </p14:xfrm>
          </p:contentPart>
        </mc:Choice>
        <mc:Fallback xmlns="">
          <p:pic>
            <p:nvPicPr>
              <p:cNvPr id="242" name="Ink 242">
                <a:extLst>
                  <a:ext uri="{FF2B5EF4-FFF2-40B4-BE49-F238E27FC236}">
                    <a16:creationId xmlns:a16="http://schemas.microsoft.com/office/drawing/2014/main" id="{5C8982CD-9ABD-5997-58B4-9E7342AA95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44107" y="3709871"/>
                <a:ext cx="1398960" cy="60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9" name="Ink 261">
                <a:extLst>
                  <a:ext uri="{FF2B5EF4-FFF2-40B4-BE49-F238E27FC236}">
                    <a16:creationId xmlns:a16="http://schemas.microsoft.com/office/drawing/2014/main" id="{1CA3793F-D67D-6269-2BE1-449B97F17B4A}"/>
                  </a:ext>
                </a:extLst>
              </p14:cNvPr>
              <p14:cNvContentPartPr/>
              <p14:nvPr/>
            </p14:nvContentPartPr>
            <p14:xfrm>
              <a:off x="8868547" y="5454440"/>
              <a:ext cx="1355040" cy="581400"/>
            </p14:xfrm>
          </p:contentPart>
        </mc:Choice>
        <mc:Fallback xmlns="">
          <p:pic>
            <p:nvPicPr>
              <p:cNvPr id="259" name="Ink 261">
                <a:extLst>
                  <a:ext uri="{FF2B5EF4-FFF2-40B4-BE49-F238E27FC236}">
                    <a16:creationId xmlns:a16="http://schemas.microsoft.com/office/drawing/2014/main" id="{1CA3793F-D67D-6269-2BE1-449B97F17B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53427" y="5439320"/>
                <a:ext cx="13856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0" name="Ink 261">
                <a:extLst>
                  <a:ext uri="{FF2B5EF4-FFF2-40B4-BE49-F238E27FC236}">
                    <a16:creationId xmlns:a16="http://schemas.microsoft.com/office/drawing/2014/main" id="{DE6804F8-0A29-C370-4056-9CA317C85F40}"/>
                  </a:ext>
                </a:extLst>
              </p14:cNvPr>
              <p14:cNvContentPartPr/>
              <p14:nvPr/>
            </p14:nvContentPartPr>
            <p14:xfrm>
              <a:off x="8269867" y="5855840"/>
              <a:ext cx="393840" cy="325080"/>
            </p14:xfrm>
          </p:contentPart>
        </mc:Choice>
        <mc:Fallback xmlns="">
          <p:pic>
            <p:nvPicPr>
              <p:cNvPr id="260" name="Ink 261">
                <a:extLst>
                  <a:ext uri="{FF2B5EF4-FFF2-40B4-BE49-F238E27FC236}">
                    <a16:creationId xmlns:a16="http://schemas.microsoft.com/office/drawing/2014/main" id="{DE6804F8-0A29-C370-4056-9CA317C85F4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54387" y="5840720"/>
                <a:ext cx="4244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7B779CEF-B33B-4AB2-4A47-2D6135C30C2D}"/>
                  </a:ext>
                </a:extLst>
              </p14:cNvPr>
              <p14:cNvContentPartPr/>
              <p14:nvPr/>
            </p14:nvContentPartPr>
            <p14:xfrm>
              <a:off x="10925587" y="4635440"/>
              <a:ext cx="871560" cy="499680"/>
            </p14:xfrm>
          </p:contentPart>
        </mc:Choice>
        <mc:Fallback xmlns=""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7B779CEF-B33B-4AB2-4A47-2D6135C30C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10461" y="4619960"/>
                <a:ext cx="902173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7" name="Ink 277">
                <a:extLst>
                  <a:ext uri="{FF2B5EF4-FFF2-40B4-BE49-F238E27FC236}">
                    <a16:creationId xmlns:a16="http://schemas.microsoft.com/office/drawing/2014/main" id="{F5468B5E-000A-FC95-B104-0DB839C43166}"/>
                  </a:ext>
                </a:extLst>
              </p14:cNvPr>
              <p14:cNvContentPartPr/>
              <p14:nvPr/>
            </p14:nvContentPartPr>
            <p14:xfrm>
              <a:off x="10611307" y="5453720"/>
              <a:ext cx="1157760" cy="429120"/>
            </p14:xfrm>
          </p:contentPart>
        </mc:Choice>
        <mc:Fallback xmlns="">
          <p:pic>
            <p:nvPicPr>
              <p:cNvPr id="277" name="Ink 277">
                <a:extLst>
                  <a:ext uri="{FF2B5EF4-FFF2-40B4-BE49-F238E27FC236}">
                    <a16:creationId xmlns:a16="http://schemas.microsoft.com/office/drawing/2014/main" id="{F5468B5E-000A-FC95-B104-0DB839C4316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96182" y="5438600"/>
                <a:ext cx="118837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331" name="Ink 331">
                <a:extLst>
                  <a:ext uri="{FF2B5EF4-FFF2-40B4-BE49-F238E27FC236}">
                    <a16:creationId xmlns:a16="http://schemas.microsoft.com/office/drawing/2014/main" id="{95A151DD-96A6-D2CC-6CC4-DF1C29E8D533}"/>
                  </a:ext>
                </a:extLst>
              </p14:cNvPr>
              <p14:cNvContentPartPr/>
              <p14:nvPr/>
            </p14:nvContentPartPr>
            <p14:xfrm>
              <a:off x="2584387" y="3042440"/>
              <a:ext cx="2446200" cy="732600"/>
            </p14:xfrm>
          </p:contentPart>
        </mc:Choice>
        <mc:Fallback xmlns="">
          <p:pic>
            <p:nvPicPr>
              <p:cNvPr id="331" name="Ink 331">
                <a:extLst>
                  <a:ext uri="{FF2B5EF4-FFF2-40B4-BE49-F238E27FC236}">
                    <a16:creationId xmlns:a16="http://schemas.microsoft.com/office/drawing/2014/main" id="{95A151DD-96A6-D2CC-6CC4-DF1C29E8D53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53787" y="3011480"/>
                <a:ext cx="250776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339" name="Ink 339">
                <a:extLst>
                  <a:ext uri="{FF2B5EF4-FFF2-40B4-BE49-F238E27FC236}">
                    <a16:creationId xmlns:a16="http://schemas.microsoft.com/office/drawing/2014/main" id="{559E6D3B-7E29-F233-B87E-A2396C68E631}"/>
                  </a:ext>
                </a:extLst>
              </p14:cNvPr>
              <p14:cNvContentPartPr/>
              <p14:nvPr/>
            </p14:nvContentPartPr>
            <p14:xfrm>
              <a:off x="7775947" y="3012560"/>
              <a:ext cx="1650240" cy="599400"/>
            </p14:xfrm>
          </p:contentPart>
        </mc:Choice>
        <mc:Fallback xmlns="">
          <p:pic>
            <p:nvPicPr>
              <p:cNvPr id="339" name="Ink 339">
                <a:extLst>
                  <a:ext uri="{FF2B5EF4-FFF2-40B4-BE49-F238E27FC236}">
                    <a16:creationId xmlns:a16="http://schemas.microsoft.com/office/drawing/2014/main" id="{559E6D3B-7E29-F233-B87E-A2396C68E63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44994" y="2981960"/>
                <a:ext cx="1711427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347" name="Ink 347">
                <a:extLst>
                  <a:ext uri="{FF2B5EF4-FFF2-40B4-BE49-F238E27FC236}">
                    <a16:creationId xmlns:a16="http://schemas.microsoft.com/office/drawing/2014/main" id="{623B0278-9AB7-E615-77BB-799A5D949F02}"/>
                  </a:ext>
                </a:extLst>
              </p14:cNvPr>
              <p14:cNvContentPartPr/>
              <p14:nvPr/>
            </p14:nvContentPartPr>
            <p14:xfrm>
              <a:off x="9489547" y="3245480"/>
              <a:ext cx="605520" cy="339120"/>
            </p14:xfrm>
          </p:contentPart>
        </mc:Choice>
        <mc:Fallback xmlns="">
          <p:pic>
            <p:nvPicPr>
              <p:cNvPr id="347" name="Ink 347">
                <a:extLst>
                  <a:ext uri="{FF2B5EF4-FFF2-40B4-BE49-F238E27FC236}">
                    <a16:creationId xmlns:a16="http://schemas.microsoft.com/office/drawing/2014/main" id="{623B0278-9AB7-E615-77BB-799A5D949F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58947" y="3214520"/>
                <a:ext cx="667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60" name="Ink 361">
                <a:extLst>
                  <a:ext uri="{FF2B5EF4-FFF2-40B4-BE49-F238E27FC236}">
                    <a16:creationId xmlns:a16="http://schemas.microsoft.com/office/drawing/2014/main" id="{60F36526-3476-AFD8-3D23-73E60DA10E9D}"/>
                  </a:ext>
                </a:extLst>
              </p14:cNvPr>
              <p14:cNvContentPartPr/>
              <p14:nvPr/>
            </p14:nvContentPartPr>
            <p14:xfrm>
              <a:off x="4437667" y="4931720"/>
              <a:ext cx="1439640" cy="613440"/>
            </p14:xfrm>
          </p:contentPart>
        </mc:Choice>
        <mc:Fallback xmlns="">
          <p:pic>
            <p:nvPicPr>
              <p:cNvPr id="360" name="Ink 361">
                <a:extLst>
                  <a:ext uri="{FF2B5EF4-FFF2-40B4-BE49-F238E27FC236}">
                    <a16:creationId xmlns:a16="http://schemas.microsoft.com/office/drawing/2014/main" id="{60F36526-3476-AFD8-3D23-73E60DA10E9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22547" y="4916240"/>
                <a:ext cx="14702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1" name="Ink 361">
                <a:extLst>
                  <a:ext uri="{FF2B5EF4-FFF2-40B4-BE49-F238E27FC236}">
                    <a16:creationId xmlns:a16="http://schemas.microsoft.com/office/drawing/2014/main" id="{35FFFEB5-777A-A870-73CE-2B68351D13FC}"/>
                  </a:ext>
                </a:extLst>
              </p14:cNvPr>
              <p14:cNvContentPartPr/>
              <p14:nvPr/>
            </p14:nvContentPartPr>
            <p14:xfrm>
              <a:off x="4790467" y="2511440"/>
              <a:ext cx="1291320" cy="466200"/>
            </p14:xfrm>
          </p:contentPart>
        </mc:Choice>
        <mc:Fallback xmlns="">
          <p:pic>
            <p:nvPicPr>
              <p:cNvPr id="361" name="Ink 361">
                <a:extLst>
                  <a:ext uri="{FF2B5EF4-FFF2-40B4-BE49-F238E27FC236}">
                    <a16:creationId xmlns:a16="http://schemas.microsoft.com/office/drawing/2014/main" id="{35FFFEB5-777A-A870-73CE-2B68351D13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75351" y="2496320"/>
                <a:ext cx="1321552" cy="4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5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14:cNvPr>
              <p14:cNvContentPartPr/>
              <p14:nvPr/>
            </p14:nvContentPartPr>
            <p14:xfrm>
              <a:off x="12438667" y="2906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482C9D-840A-6BDD-A5EC-88DD96ED2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2547" y="2900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14:cNvPr>
              <p14:cNvContentPartPr/>
              <p14:nvPr/>
            </p14:nvContentPartPr>
            <p14:xfrm>
              <a:off x="3158241" y="2906720"/>
              <a:ext cx="3788280" cy="13431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FF67C26B-265B-A7D0-0878-40D291038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0241" y="2798720"/>
                <a:ext cx="4003920" cy="15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14:cNvPr>
              <p14:cNvContentPartPr/>
              <p14:nvPr/>
            </p14:nvContentPartPr>
            <p14:xfrm>
              <a:off x="7810263" y="2916800"/>
              <a:ext cx="3429360" cy="13230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B5C6EDF7-25F3-1572-21AA-88861BCC4E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2274" y="2808800"/>
                <a:ext cx="3644977" cy="15386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852FE2-C8BD-1C5F-32DB-FAEC96FB991A}"/>
              </a:ext>
            </a:extLst>
          </p:cNvPr>
          <p:cNvSpPr txBox="1"/>
          <p:nvPr/>
        </p:nvSpPr>
        <p:spPr>
          <a:xfrm>
            <a:off x="9732579" y="4881311"/>
            <a:ext cx="417918" cy="54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14:cNvPr>
              <p14:cNvContentPartPr/>
              <p14:nvPr/>
            </p14:nvContentPartPr>
            <p14:xfrm>
              <a:off x="3323543" y="305361"/>
              <a:ext cx="3032673" cy="1656083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791D4F9-4C8F-46F1-CEED-C632EBC9DF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2575" y="274393"/>
                <a:ext cx="3094248" cy="171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14:cNvPr>
              <p14:cNvContentPartPr/>
              <p14:nvPr/>
            </p14:nvContentPartPr>
            <p14:xfrm>
              <a:off x="7294347" y="277364"/>
              <a:ext cx="2856150" cy="1274567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A8149AFB-DB8F-F079-8D45-A4B186CECB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3384" y="246400"/>
                <a:ext cx="2917716" cy="1336135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C90FB581-462D-325A-C4EC-3233C3A20E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1622" y="2659301"/>
            <a:ext cx="2222010" cy="2222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8A11AB-B4B2-2ED3-FC86-2851D1AF766A}"/>
              </a:ext>
            </a:extLst>
          </p:cNvPr>
          <p:cNvSpPr txBox="1"/>
          <p:nvPr/>
        </p:nvSpPr>
        <p:spPr>
          <a:xfrm>
            <a:off x="213812" y="6190594"/>
            <a:ext cx="293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t</a:t>
            </a:r>
            <a:r>
              <a:rPr lang="en-VN" sz="2800" dirty="0">
                <a:solidFill>
                  <a:srgbClr val="FFFF00"/>
                </a:solidFill>
                <a:latin typeface="Chalkboard SE" panose="03050602040202020205" pitchFamily="66" charset="77"/>
              </a:rPr>
              <a:t>he</a:t>
            </a:r>
            <a:r>
              <a:rPr lang="en-VN" sz="2800" dirty="0">
                <a:solidFill>
                  <a:srgbClr val="00B050"/>
                </a:solidFill>
                <a:latin typeface="Chalkboard SE" panose="03050602040202020205" pitchFamily="66" charset="77"/>
              </a:rPr>
              <a:t>brown</a:t>
            </a:r>
            <a:r>
              <a:rPr lang="en-VN" sz="2800" dirty="0">
                <a:solidFill>
                  <a:srgbClr val="00B0F0"/>
                </a:solidFill>
                <a:latin typeface="Chalkboard SE" panose="03050602040202020205" pitchFamily="66" charset="77"/>
              </a:rPr>
              <a:t>box</a:t>
            </a:r>
            <a:r>
              <a:rPr lang="en-VN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.</a:t>
            </a:r>
            <a:r>
              <a:rPr lang="en-VN" sz="2800" dirty="0">
                <a:solidFill>
                  <a:srgbClr val="FF0000"/>
                </a:solidFill>
                <a:latin typeface="Chalkboard SE" panose="03050602040202020205" pitchFamily="66" charset="77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96513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E2375</dc:creator>
  <cp:lastModifiedBy>E2375</cp:lastModifiedBy>
  <cp:revision>6</cp:revision>
  <dcterms:created xsi:type="dcterms:W3CDTF">2023-07-30T01:13:22Z</dcterms:created>
  <dcterms:modified xsi:type="dcterms:W3CDTF">2023-07-30T08:47:49Z</dcterms:modified>
</cp:coreProperties>
</file>