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D1D4D-5658-444F-BBC7-E9D1CA125EB8}" v="26" dt="2023-08-18T14:47:0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Hoang" userId="8b2c9158593c377f" providerId="Windows Live" clId="Web-{9D3D1D4D-5658-444F-BBC7-E9D1CA125EB8}"/>
    <pc:docChg chg="addSld delSld modSld">
      <pc:chgData name="Cong Hoang" userId="8b2c9158593c377f" providerId="Windows Live" clId="Web-{9D3D1D4D-5658-444F-BBC7-E9D1CA125EB8}" dt="2023-08-18T14:47:03.256" v="22"/>
      <pc:docMkLst>
        <pc:docMk/>
      </pc:docMkLst>
      <pc:sldChg chg="addSp delSp modSp del">
        <pc:chgData name="Cong Hoang" userId="8b2c9158593c377f" providerId="Windows Live" clId="Web-{9D3D1D4D-5658-444F-BBC7-E9D1CA125EB8}" dt="2023-08-18T14:46:47.912" v="18"/>
        <pc:sldMkLst>
          <pc:docMk/>
          <pc:sldMk cId="3828521072" sldId="256"/>
        </pc:sldMkLst>
        <pc:spChg chg="add mod">
          <ac:chgData name="Cong Hoang" userId="8b2c9158593c377f" providerId="Windows Live" clId="Web-{9D3D1D4D-5658-444F-BBC7-E9D1CA125EB8}" dt="2023-08-18T14:46:14.645" v="5" actId="20577"/>
          <ac:spMkLst>
            <pc:docMk/>
            <pc:sldMk cId="3828521072" sldId="256"/>
            <ac:spMk id="2" creationId="{D87F2F96-5B3F-666C-DD17-C4F45F9BDCE0}"/>
          </ac:spMkLst>
        </pc:spChg>
        <pc:spChg chg="add">
          <ac:chgData name="Cong Hoang" userId="8b2c9158593c377f" providerId="Windows Live" clId="Web-{9D3D1D4D-5658-444F-BBC7-E9D1CA125EB8}" dt="2023-08-18T14:46:32.224" v="14"/>
          <ac:spMkLst>
            <pc:docMk/>
            <pc:sldMk cId="3828521072" sldId="256"/>
            <ac:spMk id="7" creationId="{1C9C6C9A-8485-3B9A-0677-977F0D32ECBE}"/>
          </ac:spMkLst>
        </pc:spChg>
        <pc:inkChg chg="add del">
          <ac:chgData name="Cong Hoang" userId="8b2c9158593c377f" providerId="Windows Live" clId="Web-{9D3D1D4D-5658-444F-BBC7-E9D1CA125EB8}" dt="2023-08-18T14:46:20.411" v="9"/>
          <ac:inkMkLst>
            <pc:docMk/>
            <pc:sldMk cId="3828521072" sldId="256"/>
            <ac:inkMk id="3" creationId="{04DD95D8-8BA8-B3E9-5934-B4E5FB52E36B}"/>
          </ac:inkMkLst>
        </pc:inkChg>
        <pc:inkChg chg="add del">
          <ac:chgData name="Cong Hoang" userId="8b2c9158593c377f" providerId="Windows Live" clId="Web-{9D3D1D4D-5658-444F-BBC7-E9D1CA125EB8}" dt="2023-08-18T14:46:19.598" v="8"/>
          <ac:inkMkLst>
            <pc:docMk/>
            <pc:sldMk cId="3828521072" sldId="256"/>
            <ac:inkMk id="4" creationId="{F9D70AFB-5930-17CB-6352-E486C77B30D0}"/>
          </ac:inkMkLst>
        </pc:inkChg>
        <pc:inkChg chg="add del">
          <ac:chgData name="Cong Hoang" userId="8b2c9158593c377f" providerId="Windows Live" clId="Web-{9D3D1D4D-5658-444F-BBC7-E9D1CA125EB8}" dt="2023-08-18T14:46:27.677" v="13"/>
          <ac:inkMkLst>
            <pc:docMk/>
            <pc:sldMk cId="3828521072" sldId="256"/>
            <ac:inkMk id="5" creationId="{7E5ACCED-B523-B007-DCC8-34EBE222F214}"/>
          </ac:inkMkLst>
        </pc:inkChg>
        <pc:inkChg chg="add del">
          <ac:chgData name="Cong Hoang" userId="8b2c9158593c377f" providerId="Windows Live" clId="Web-{9D3D1D4D-5658-444F-BBC7-E9D1CA125EB8}" dt="2023-08-18T14:46:24.723" v="12"/>
          <ac:inkMkLst>
            <pc:docMk/>
            <pc:sldMk cId="3828521072" sldId="256"/>
            <ac:inkMk id="6" creationId="{12906066-63D4-8D79-5A4F-1DB9DE7829CB}"/>
          </ac:inkMkLst>
        </pc:inkChg>
        <pc:inkChg chg="add">
          <ac:chgData name="Cong Hoang" userId="8b2c9158593c377f" providerId="Windows Live" clId="Web-{9D3D1D4D-5658-444F-BBC7-E9D1CA125EB8}" dt="2023-08-18T14:46:33.333" v="15"/>
          <ac:inkMkLst>
            <pc:docMk/>
            <pc:sldMk cId="3828521072" sldId="256"/>
            <ac:inkMk id="8" creationId="{2E108B51-029B-3E7F-0BC7-6798928132C0}"/>
          </ac:inkMkLst>
        </pc:inkChg>
        <pc:inkChg chg="add">
          <ac:chgData name="Cong Hoang" userId="8b2c9158593c377f" providerId="Windows Live" clId="Web-{9D3D1D4D-5658-444F-BBC7-E9D1CA125EB8}" dt="2023-08-18T14:46:33.896" v="16"/>
          <ac:inkMkLst>
            <pc:docMk/>
            <pc:sldMk cId="3828521072" sldId="256"/>
            <ac:inkMk id="9" creationId="{F51DA5ED-7469-5DFA-EF26-33BFA3E5FAC9}"/>
          </ac:inkMkLst>
        </pc:inkChg>
      </pc:sldChg>
      <pc:sldChg chg="addSp delSp new">
        <pc:chgData name="Cong Hoang" userId="8b2c9158593c377f" providerId="Windows Live" clId="Web-{9D3D1D4D-5658-444F-BBC7-E9D1CA125EB8}" dt="2023-08-18T14:47:03.256" v="22"/>
        <pc:sldMkLst>
          <pc:docMk/>
          <pc:sldMk cId="2979736809" sldId="257"/>
        </pc:sldMkLst>
        <pc:inkChg chg="add del">
          <ac:chgData name="Cong Hoang" userId="8b2c9158593c377f" providerId="Windows Live" clId="Web-{9D3D1D4D-5658-444F-BBC7-E9D1CA125EB8}" dt="2023-08-18T14:47:03.256" v="22"/>
          <ac:inkMkLst>
            <pc:docMk/>
            <pc:sldMk cId="2979736809" sldId="257"/>
            <ac:inkMk id="2" creationId="{A4222F63-488A-E4CE-1CFA-B1636713EC9A}"/>
          </ac:inkMkLst>
        </pc:inkChg>
        <pc:inkChg chg="add del">
          <ac:chgData name="Cong Hoang" userId="8b2c9158593c377f" providerId="Windows Live" clId="Web-{9D3D1D4D-5658-444F-BBC7-E9D1CA125EB8}" dt="2023-08-18T14:47:00.396" v="21"/>
          <ac:inkMkLst>
            <pc:docMk/>
            <pc:sldMk cId="2979736809" sldId="257"/>
            <ac:inkMk id="3" creationId="{6DD39B85-F1F7-6E88-D2BE-50D19CDF8838}"/>
          </ac:inkMkLst>
        </pc:inkChg>
      </pc:sldChg>
    </pc:docChg>
  </pc:docChgLst>
  <pc:docChgLst>
    <pc:chgData name="Cong Hoang" userId="8b2c9158593c377f" providerId="LiveId" clId="{7D00D3EF-6F05-B141-B90F-09208FC327D2}"/>
    <pc:docChg chg="custSel modSld">
      <pc:chgData name="Cong Hoang" userId="8b2c9158593c377f" providerId="LiveId" clId="{7D00D3EF-6F05-B141-B90F-09208FC327D2}" dt="2023-08-18T10:12:13.052" v="0" actId="700"/>
      <pc:docMkLst>
        <pc:docMk/>
      </pc:docMkLst>
      <pc:sldChg chg="delSp mod modClrScheme chgLayout">
        <pc:chgData name="Cong Hoang" userId="8b2c9158593c377f" providerId="LiveId" clId="{7D00D3EF-6F05-B141-B90F-09208FC327D2}" dt="2023-08-18T10:12:13.052" v="0" actId="700"/>
        <pc:sldMkLst>
          <pc:docMk/>
          <pc:sldMk cId="3828521072" sldId="256"/>
        </pc:sldMkLst>
        <pc:spChg chg="del">
          <ac:chgData name="Cong Hoang" userId="8b2c9158593c377f" providerId="LiveId" clId="{7D00D3EF-6F05-B141-B90F-09208FC327D2}" dt="2023-08-18T10:12:13.052" v="0" actId="700"/>
          <ac:spMkLst>
            <pc:docMk/>
            <pc:sldMk cId="3828521072" sldId="256"/>
            <ac:spMk id="2" creationId="{D3C196D7-A55F-0A08-55BF-FDE6AB7BFFE6}"/>
          </ac:spMkLst>
        </pc:spChg>
        <pc:spChg chg="del">
          <ac:chgData name="Cong Hoang" userId="8b2c9158593c377f" providerId="LiveId" clId="{7D00D3EF-6F05-B141-B90F-09208FC327D2}" dt="2023-08-18T10:12:13.052" v="0" actId="700"/>
          <ac:spMkLst>
            <pc:docMk/>
            <pc:sldMk cId="3828521072" sldId="256"/>
            <ac:spMk id="3" creationId="{5B13F789-CE4D-635E-CC23-5F330B4CBF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21/8/2023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240" y="1319748"/>
            <a:ext cx="7231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11500" b="1" smtClean="0">
                <a:latin typeface="Berlin Sans FB Demi" panose="020E0802020502020306" pitchFamily="34" charset="0"/>
              </a:rPr>
              <a:t> </a:t>
            </a:r>
            <a:r>
              <a:rPr lang="en-US" sz="11500" b="1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11500" b="1" smtClean="0">
                <a:latin typeface="Berlin Sans FB Demi" panose="020E0802020502020306" pitchFamily="34" charset="0"/>
              </a:rPr>
              <a:t> </a:t>
            </a:r>
            <a:r>
              <a:rPr lang="en-US" sz="11500" b="1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  <a:endParaRPr lang="en-US" sz="11500" b="1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4191452" y="605343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4" y="1537061"/>
            <a:ext cx="3197135" cy="31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5220" y="1104900"/>
            <a:ext cx="723138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>
                    <a:lumMod val="75000"/>
                  </a:schemeClr>
                </a:solidFill>
                <a:latin typeface="UTM Neutra" panose="02040603050506020204" pitchFamily="18" charset="0"/>
              </a:rPr>
              <a:t>C</a:t>
            </a:r>
            <a:r>
              <a:rPr lang="en-US" sz="23900" b="1" dirty="0" smtClean="0">
                <a:solidFill>
                  <a:srgbClr val="00B050"/>
                </a:solidFill>
                <a:latin typeface="UTM Neutra" panose="02040603050506020204" pitchFamily="18" charset="0"/>
              </a:rPr>
              <a:t>M</a:t>
            </a:r>
            <a:r>
              <a:rPr lang="en-US" sz="23900" b="1" dirty="0" smtClean="0">
                <a:solidFill>
                  <a:srgbClr val="FFFF00"/>
                </a:solidFill>
                <a:latin typeface="UTM Neutra" panose="02040603050506020204" pitchFamily="18" charset="0"/>
              </a:rPr>
              <a:t>S</a:t>
            </a:r>
            <a:endParaRPr lang="en-US" sz="23900" b="1" dirty="0">
              <a:solidFill>
                <a:srgbClr val="FFFF00"/>
              </a:solidFill>
              <a:latin typeface="UTM Neutra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213812" y="619059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3700" y="6129038"/>
            <a:ext cx="72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3600" b="1" smtClean="0">
                <a:latin typeface="Berlin Sans FB Demi" panose="020E0802020502020306" pitchFamily="34" charset="0"/>
              </a:rPr>
              <a:t> </a:t>
            </a:r>
            <a:r>
              <a:rPr lang="en-US" sz="3600" b="1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3600" b="1" smtClean="0">
                <a:latin typeface="Berlin Sans FB Demi" panose="020E0802020502020306" pitchFamily="34" charset="0"/>
              </a:rPr>
              <a:t> </a:t>
            </a:r>
            <a:r>
              <a:rPr lang="en-US" sz="3600" b="1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  <a:endParaRPr lang="en-US" sz="3600" b="1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515561"/>
            <a:ext cx="294894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3140" y="194698"/>
            <a:ext cx="723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Disclaimer</a:t>
            </a:r>
            <a:endParaRPr lang="en-US" sz="3600" b="1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" y="1642498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Berlin Sans FB Demi" panose="020E0802020502020306" pitchFamily="34" charset="0"/>
              </a:rPr>
              <a:t>1. Based on my personal </a:t>
            </a:r>
            <a:r>
              <a:rPr lang="en-US" sz="5400" b="1" dirty="0" err="1" smtClean="0">
                <a:latin typeface="Berlin Sans FB Demi" panose="020E0802020502020306" pitchFamily="34" charset="0"/>
              </a:rPr>
              <a:t>exp</a:t>
            </a:r>
            <a:endParaRPr lang="en-US" sz="3600" b="1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" y="2957336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5400" b="1"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2. </a:t>
            </a:r>
            <a:r>
              <a:rPr lang="en-US" dirty="0" smtClean="0"/>
              <a:t>Might </a:t>
            </a:r>
            <a:r>
              <a:rPr lang="en-US" dirty="0"/>
              <a:t>not </a:t>
            </a:r>
            <a:r>
              <a:rPr lang="en-US" dirty="0" smtClean="0"/>
              <a:t>be optimized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" y="4263778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5400" b="1"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3. </a:t>
            </a:r>
            <a:r>
              <a:rPr lang="en-US" dirty="0" smtClean="0"/>
              <a:t>Just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147" y="868680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UTM Neutra" panose="02040603050506020204" pitchFamily="18" charset="0"/>
              </a:rPr>
              <a:t>C</a:t>
            </a:r>
            <a:r>
              <a:rPr lang="en-US" sz="3600" b="1" dirty="0" smtClean="0">
                <a:solidFill>
                  <a:srgbClr val="00B050"/>
                </a:solidFill>
                <a:latin typeface="UTM Neutra" panose="02040603050506020204" pitchFamily="18" charset="0"/>
              </a:rPr>
              <a:t>M</a:t>
            </a:r>
            <a:r>
              <a:rPr lang="en-US" sz="3600" b="1" dirty="0" smtClean="0">
                <a:solidFill>
                  <a:srgbClr val="FFFF00"/>
                </a:solidFill>
                <a:latin typeface="UTM Neutra" panose="02040603050506020204" pitchFamily="18" charset="0"/>
              </a:rPr>
              <a:t>S </a:t>
            </a:r>
            <a:r>
              <a:rPr lang="en-US" sz="3600" b="1" dirty="0" smtClean="0">
                <a:latin typeface="UTM Neutra" panose="02040603050506020204" pitchFamily="18" charset="0"/>
              </a:rPr>
              <a:t>: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Content</a:t>
            </a:r>
            <a:r>
              <a:rPr lang="en-US" sz="3600" b="1" dirty="0" smtClean="0">
                <a:latin typeface="Comic Sans MS" panose="030F0702030302020204" pitchFamily="66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Management</a:t>
            </a:r>
            <a:r>
              <a:rPr lang="en-US" sz="3600" b="1" dirty="0" smtClean="0">
                <a:latin typeface="Comic Sans MS" panose="030F0702030302020204" pitchFamily="66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System</a:t>
            </a:r>
            <a:endParaRPr lang="en-US" sz="36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5" y="0"/>
            <a:ext cx="244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1. WHAT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7" y="1897380"/>
            <a:ext cx="494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2</a:t>
            </a:r>
            <a:r>
              <a:rPr lang="en-US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. WHEN?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230880"/>
            <a:ext cx="4533900" cy="322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253" y="3497580"/>
            <a:ext cx="2945948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Price: 100$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678180" y="4716780"/>
            <a:ext cx="1630680" cy="138684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500" y="4716780"/>
            <a:ext cx="1630680" cy="1386840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2080" y="4182606"/>
            <a:ext cx="643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erlin Sans FB Demi" panose="020E0802020502020306" pitchFamily="34" charset="0"/>
              </a:rPr>
              <a:t>You have some </a:t>
            </a:r>
            <a:r>
              <a:rPr lang="en-US" sz="3600" b="1" dirty="0" smtClean="0">
                <a:solidFill>
                  <a:srgbClr val="7030A0"/>
                </a:solidFill>
                <a:latin typeface="Berlin Sans FB Demi" panose="020E0802020502020306" pitchFamily="34" charset="0"/>
              </a:rPr>
              <a:t>content</a:t>
            </a:r>
            <a:r>
              <a:rPr lang="en-US" sz="3600" b="1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 smtClean="0">
                <a:latin typeface="Berlin Sans FB Demi" panose="020E0802020502020306" pitchFamily="34" charset="0"/>
              </a:rPr>
              <a:t>or</a:t>
            </a:r>
            <a:r>
              <a:rPr lang="en-US" sz="3600" b="1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 err="1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configs</a:t>
            </a:r>
            <a:r>
              <a:rPr lang="en-US" sz="3600" b="1" dirty="0" smtClean="0">
                <a:latin typeface="Berlin Sans FB Demi" panose="020E0802020502020306" pitchFamily="34" charset="0"/>
              </a:rPr>
              <a:t> that </a:t>
            </a:r>
            <a:r>
              <a:rPr lang="en-US" sz="36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usually</a:t>
            </a:r>
            <a:r>
              <a:rPr lang="en-US" sz="36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 change</a:t>
            </a:r>
            <a:endParaRPr lang="en-US" sz="2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47899" y="3527673"/>
            <a:ext cx="1752601" cy="6477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4221480" cy="1859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6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5" y="0"/>
            <a:ext cx="325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. WHERE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140" y="3486150"/>
            <a:ext cx="2392680" cy="2392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954780"/>
            <a:ext cx="2026920" cy="2049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60" y="366161"/>
            <a:ext cx="2468880" cy="246888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3169920" y="4682490"/>
            <a:ext cx="4130040" cy="6629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8966848">
            <a:off x="1994732" y="2799791"/>
            <a:ext cx="2152586" cy="66294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3324054">
            <a:off x="6397156" y="2691954"/>
            <a:ext cx="1805606" cy="66294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5" y="0"/>
            <a:ext cx="325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4. HOW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937260"/>
            <a:ext cx="5686425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7507" y="3381494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 https</a:t>
            </a:r>
            <a:r>
              <a:rPr lang="en-US" sz="3200" b="1" dirty="0"/>
              <a:t>://strapi.io/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7507" y="4305597"/>
            <a:ext cx="9123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 https</a:t>
            </a:r>
            <a:r>
              <a:rPr lang="en-US" sz="3200" b="1" dirty="0"/>
              <a:t>://docs.strapi.io/dev-docs/quick-start</a:t>
            </a:r>
          </a:p>
        </p:txBody>
      </p:sp>
    </p:spTree>
    <p:extLst>
      <p:ext uri="{BB962C8B-B14F-4D97-AF65-F5344CB8AC3E}">
        <p14:creationId xmlns:p14="http://schemas.microsoft.com/office/powerpoint/2010/main" val="31467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415" y="291046"/>
            <a:ext cx="7231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11500" b="1" dirty="0" smtClean="0">
                <a:latin typeface="Berlin Sans FB Demi" panose="020E0802020502020306" pitchFamily="34" charset="0"/>
              </a:rPr>
              <a:t> </a:t>
            </a:r>
            <a:r>
              <a:rPr lang="en-US" sz="11500" b="1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11500" b="1" dirty="0" smtClean="0">
                <a:latin typeface="Berlin Sans FB Demi" panose="020E0802020502020306" pitchFamily="34" charset="0"/>
              </a:rPr>
              <a:t> </a:t>
            </a:r>
            <a:r>
              <a:rPr lang="en-US" sz="115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  <a:endParaRPr lang="en-US" sz="115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4191452" y="605343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4" y="508361"/>
            <a:ext cx="3197135" cy="3197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4296046"/>
            <a:ext cx="1133204" cy="113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329248"/>
            <a:ext cx="10668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5" y="4329248"/>
            <a:ext cx="1819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.VnVogue</vt:lpstr>
      <vt:lpstr>Berlin Sans FB Demi</vt:lpstr>
      <vt:lpstr>Century Gothic</vt:lpstr>
      <vt:lpstr>Comic Sans MS</vt:lpstr>
      <vt:lpstr>UTM Neutra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Hoang</dc:creator>
  <cp:lastModifiedBy>Admin</cp:lastModifiedBy>
  <cp:revision>96</cp:revision>
  <dcterms:created xsi:type="dcterms:W3CDTF">2023-08-18T10:11:23Z</dcterms:created>
  <dcterms:modified xsi:type="dcterms:W3CDTF">2023-08-21T08:59:18Z</dcterms:modified>
</cp:coreProperties>
</file>