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Instrument Sans Medium"/>
      <p:regular r:id="rId16"/>
      <p:bold r:id="rId17"/>
      <p:italic r:id="rId18"/>
      <p:boldItalic r:id="rId19"/>
    </p:embeddedFont>
    <p:embeddedFont>
      <p:font typeface="Instrument Sans SemiBold"/>
      <p:regular r:id="rId20"/>
      <p:bold r:id="rId21"/>
      <p:italic r:id="rId22"/>
      <p:boldItalic r:id="rId23"/>
    </p:embeddedFont>
    <p:embeddedFont>
      <p:font typeface="Outfit"/>
      <p:regular r:id="rId24"/>
      <p:bold r:id="rId25"/>
    </p:embeddedFont>
    <p:embeddedFont>
      <p:font typeface="Instrument Sans"/>
      <p:regular r:id="rId26"/>
      <p:bold r:id="rId27"/>
      <p:italic r:id="rId28"/>
      <p:boldItalic r:id="rId29"/>
    </p:embeddedFont>
    <p:embeddedFont>
      <p:font typeface="Outfit SemiBo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utfitSemiBold-bold.fntdata"/><Relationship Id="rId30" Type="http://schemas.openxmlformats.org/officeDocument/2006/relationships/font" Target="fonts/OutfitSemiBold-regular.fntdata"/><Relationship Id="rId20" Type="http://schemas.openxmlformats.org/officeDocument/2006/relationships/font" Target="fonts/InstrumentSansSemiBold-regular.fntdata"/><Relationship Id="rId22" Type="http://schemas.openxmlformats.org/officeDocument/2006/relationships/font" Target="fonts/InstrumentSansSemiBold-italic.fntdata"/><Relationship Id="rId21" Type="http://schemas.openxmlformats.org/officeDocument/2006/relationships/font" Target="fonts/InstrumentSansSemiBold-bold.fntdata"/><Relationship Id="rId24" Type="http://schemas.openxmlformats.org/officeDocument/2006/relationships/font" Target="fonts/Outfit-regular.fntdata"/><Relationship Id="rId23" Type="http://schemas.openxmlformats.org/officeDocument/2006/relationships/font" Target="fonts/InstrumentSansSemiBold-boldItalic.fntdata"/><Relationship Id="rId26" Type="http://schemas.openxmlformats.org/officeDocument/2006/relationships/font" Target="fonts/InstrumentSans-regular.fntdata"/><Relationship Id="rId25" Type="http://schemas.openxmlformats.org/officeDocument/2006/relationships/font" Target="fonts/Outfit-bold.fntdata"/><Relationship Id="rId28" Type="http://schemas.openxmlformats.org/officeDocument/2006/relationships/font" Target="fonts/InstrumentSans-italic.fntdata"/><Relationship Id="rId27" Type="http://schemas.openxmlformats.org/officeDocument/2006/relationships/font" Target="fonts/InstrumentSans-bold.fntdata"/><Relationship Id="rId29" Type="http://schemas.openxmlformats.org/officeDocument/2006/relationships/font" Target="fonts/Instrument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nstrumentSansMedium-bold.fntdata"/><Relationship Id="rId16" Type="http://schemas.openxmlformats.org/officeDocument/2006/relationships/font" Target="fonts/InstrumentSansMedium-regular.fntdata"/><Relationship Id="rId19" Type="http://schemas.openxmlformats.org/officeDocument/2006/relationships/font" Target="fonts/InstrumentSansMedium-boldItalic.fntdata"/><Relationship Id="rId18" Type="http://schemas.openxmlformats.org/officeDocument/2006/relationships/font" Target="fonts/InstrumentSans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6ac15d77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6ac15d77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6ac15d771f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6ac15d771f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6ac15d771f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6ac15d771f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6ac15d771f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6ac15d771f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6ac15d771f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6ac15d771f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6ac15d771f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6ac15d771f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6ac15d771f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6ac15d771f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6ac15d771f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6ac15d771f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6ac15d771f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6ac15d771f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6ac15d771f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6ac15d771f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BLANK_3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575775" y="282900"/>
            <a:ext cx="6489000" cy="4574400"/>
          </a:xfrm>
          <a:prstGeom prst="round2DiagRect">
            <a:avLst>
              <a:gd fmla="val 6071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0" name="Google Shape;10;p2"/>
          <p:cNvSpPr/>
          <p:nvPr/>
        </p:nvSpPr>
        <p:spPr>
          <a:xfrm rot="5400000">
            <a:off x="7817600" y="-468900"/>
            <a:ext cx="291000" cy="1794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84775" y="282900"/>
            <a:ext cx="291000" cy="4574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008000" y="4285050"/>
            <a:ext cx="1573800" cy="33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Outfit"/>
              <a:buNone/>
              <a:defRPr sz="800">
                <a:latin typeface="Outfit"/>
                <a:ea typeface="Outfit"/>
                <a:cs typeface="Outfit"/>
                <a:sym typeface="Outf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Outfit"/>
              <a:buNone/>
              <a:defRPr sz="800">
                <a:latin typeface="Outfit"/>
                <a:ea typeface="Outfit"/>
                <a:cs typeface="Outfit"/>
                <a:sym typeface="Outf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Outfit"/>
              <a:buNone/>
              <a:defRPr sz="800">
                <a:latin typeface="Outfit"/>
                <a:ea typeface="Outfit"/>
                <a:cs typeface="Outfit"/>
                <a:sym typeface="Outf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Outfit"/>
              <a:buNone/>
              <a:defRPr sz="800">
                <a:latin typeface="Outfit"/>
                <a:ea typeface="Outfit"/>
                <a:cs typeface="Outfit"/>
                <a:sym typeface="Outf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Outfit"/>
              <a:buNone/>
              <a:defRPr sz="800">
                <a:latin typeface="Outfit"/>
                <a:ea typeface="Outfit"/>
                <a:cs typeface="Outfit"/>
                <a:sym typeface="Outf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Outfit"/>
              <a:buNone/>
              <a:defRPr sz="800">
                <a:latin typeface="Outfit"/>
                <a:ea typeface="Outfit"/>
                <a:cs typeface="Outfit"/>
                <a:sym typeface="Outf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Outfit"/>
              <a:buNone/>
              <a:defRPr sz="800">
                <a:latin typeface="Outfit"/>
                <a:ea typeface="Outfit"/>
                <a:cs typeface="Outfit"/>
                <a:sym typeface="Outf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Outfit"/>
              <a:buNone/>
              <a:defRPr sz="800">
                <a:latin typeface="Outfit"/>
                <a:ea typeface="Outfit"/>
                <a:cs typeface="Outfit"/>
                <a:sym typeface="Outf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Outfit"/>
              <a:buNone/>
              <a:defRPr sz="8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1008000" y="587700"/>
            <a:ext cx="4957200" cy="12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" name="Google Shape;14;p2"/>
          <p:cNvSpPr/>
          <p:nvPr>
            <p:ph idx="2" type="pic"/>
          </p:nvPr>
        </p:nvSpPr>
        <p:spPr>
          <a:xfrm>
            <a:off x="7064850" y="575175"/>
            <a:ext cx="1794600" cy="4283100"/>
          </a:xfrm>
          <a:prstGeom prst="roundRect">
            <a:avLst>
              <a:gd fmla="val 16555" name="adj"/>
            </a:avLst>
          </a:prstGeom>
          <a:noFill/>
          <a:ln>
            <a:noFill/>
          </a:ln>
        </p:spPr>
      </p:sp>
      <p:sp>
        <p:nvSpPr>
          <p:cNvPr id="15" name="Google Shape;15;p2"/>
          <p:cNvSpPr txBox="1"/>
          <p:nvPr>
            <p:ph idx="3" type="subTitle"/>
          </p:nvPr>
        </p:nvSpPr>
        <p:spPr>
          <a:xfrm>
            <a:off x="3178225" y="4285050"/>
            <a:ext cx="1573800" cy="33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utfit"/>
              <a:buNone/>
              <a:defRPr sz="800">
                <a:latin typeface="Outfit"/>
                <a:ea typeface="Outfit"/>
                <a:cs typeface="Outfit"/>
                <a:sym typeface="Outf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utfit"/>
              <a:buNone/>
              <a:defRPr sz="800">
                <a:latin typeface="Outfit"/>
                <a:ea typeface="Outfit"/>
                <a:cs typeface="Outfit"/>
                <a:sym typeface="Outf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utfit"/>
              <a:buNone/>
              <a:defRPr sz="800">
                <a:latin typeface="Outfit"/>
                <a:ea typeface="Outfit"/>
                <a:cs typeface="Outfit"/>
                <a:sym typeface="Outf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utfit"/>
              <a:buNone/>
              <a:defRPr sz="800">
                <a:latin typeface="Outfit"/>
                <a:ea typeface="Outfit"/>
                <a:cs typeface="Outfit"/>
                <a:sym typeface="Outf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utfit"/>
              <a:buNone/>
              <a:defRPr sz="800">
                <a:latin typeface="Outfit"/>
                <a:ea typeface="Outfit"/>
                <a:cs typeface="Outfit"/>
                <a:sym typeface="Outf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utfit"/>
              <a:buNone/>
              <a:defRPr sz="800">
                <a:latin typeface="Outfit"/>
                <a:ea typeface="Outfit"/>
                <a:cs typeface="Outfit"/>
                <a:sym typeface="Outf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utfit"/>
              <a:buNone/>
              <a:defRPr sz="800">
                <a:latin typeface="Outfit"/>
                <a:ea typeface="Outfit"/>
                <a:cs typeface="Outfit"/>
                <a:sym typeface="Outf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utfit"/>
              <a:buNone/>
              <a:defRPr sz="800">
                <a:latin typeface="Outfit"/>
                <a:ea typeface="Outfit"/>
                <a:cs typeface="Outfit"/>
                <a:sym typeface="Outf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utfit"/>
              <a:buNone/>
              <a:defRPr sz="8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 - Alt 3">
  <p:cSld name="CUSTOM_10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idx="1" type="subTitle"/>
          </p:nvPr>
        </p:nvSpPr>
        <p:spPr>
          <a:xfrm>
            <a:off x="284798" y="282900"/>
            <a:ext cx="1207200" cy="36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83" name="Google Shape;83;p11"/>
          <p:cNvSpPr txBox="1"/>
          <p:nvPr>
            <p:ph idx="2" type="body"/>
          </p:nvPr>
        </p:nvSpPr>
        <p:spPr>
          <a:xfrm>
            <a:off x="4223075" y="3141232"/>
            <a:ext cx="2787600" cy="1223700"/>
          </a:xfrm>
          <a:prstGeom prst="rect">
            <a:avLst/>
          </a:prstGeom>
        </p:spPr>
        <p:txBody>
          <a:bodyPr anchorCtr="0" anchor="t" bIns="182875" lIns="164575" spcFirstLastPara="1" rIns="1645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4" name="Google Shape;84;p11"/>
          <p:cNvSpPr txBox="1"/>
          <p:nvPr>
            <p:ph type="title"/>
          </p:nvPr>
        </p:nvSpPr>
        <p:spPr>
          <a:xfrm>
            <a:off x="4223075" y="2623350"/>
            <a:ext cx="2443500" cy="409500"/>
          </a:xfrm>
          <a:prstGeom prst="rect">
            <a:avLst/>
          </a:prstGeom>
        </p:spPr>
        <p:txBody>
          <a:bodyPr anchorCtr="0" anchor="t" bIns="0" lIns="164575" spcFirstLastPara="1" rIns="0" wrap="square" tIns="16457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 SemiBold"/>
                <a:ea typeface="Instrument Sans SemiBold"/>
                <a:cs typeface="Instrument Sans SemiBold"/>
                <a:sym typeface="Instrument Sans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Google Shape;85;p11"/>
          <p:cNvSpPr/>
          <p:nvPr>
            <p:ph idx="3" type="pic"/>
          </p:nvPr>
        </p:nvSpPr>
        <p:spPr>
          <a:xfrm>
            <a:off x="1901125" y="476725"/>
            <a:ext cx="383700" cy="398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86" name="Google Shape;86;p11"/>
          <p:cNvSpPr txBox="1"/>
          <p:nvPr>
            <p:ph idx="4" type="title"/>
          </p:nvPr>
        </p:nvSpPr>
        <p:spPr>
          <a:xfrm>
            <a:off x="3072075" y="282900"/>
            <a:ext cx="5787300" cy="2112300"/>
          </a:xfrm>
          <a:prstGeom prst="rect">
            <a:avLst/>
          </a:prstGeom>
        </p:spPr>
        <p:txBody>
          <a:bodyPr anchorCtr="0" anchor="t" bIns="0" lIns="182875" spcFirstLastPara="1" rIns="182875" wrap="square" tIns="18287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7" name="Google Shape;87;p11"/>
          <p:cNvSpPr txBox="1"/>
          <p:nvPr>
            <p:ph idx="5" type="title"/>
          </p:nvPr>
        </p:nvSpPr>
        <p:spPr>
          <a:xfrm>
            <a:off x="1731400" y="3108325"/>
            <a:ext cx="2337000" cy="152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 SemiBold"/>
                <a:ea typeface="Instrument Sans SemiBold"/>
                <a:cs typeface="Instrument Sans SemiBold"/>
                <a:sym typeface="Instrument Sans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6" type="title"/>
          </p:nvPr>
        </p:nvSpPr>
        <p:spPr>
          <a:xfrm>
            <a:off x="7116525" y="2623350"/>
            <a:ext cx="1742400" cy="409500"/>
          </a:xfrm>
          <a:prstGeom prst="rect">
            <a:avLst/>
          </a:prstGeom>
        </p:spPr>
        <p:txBody>
          <a:bodyPr anchorCtr="0" anchor="t" bIns="0" lIns="164575" spcFirstLastPara="1" rIns="0" wrap="square" tIns="16457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 SemiBold"/>
                <a:ea typeface="Instrument Sans SemiBold"/>
                <a:cs typeface="Instrument Sans SemiBold"/>
                <a:sym typeface="Instrument Sans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7" type="body"/>
          </p:nvPr>
        </p:nvSpPr>
        <p:spPr>
          <a:xfrm>
            <a:off x="7116525" y="3141225"/>
            <a:ext cx="1742400" cy="1223700"/>
          </a:xfrm>
          <a:prstGeom prst="rect">
            <a:avLst/>
          </a:prstGeom>
        </p:spPr>
        <p:txBody>
          <a:bodyPr anchorCtr="0" anchor="t" bIns="182875" lIns="164575" spcFirstLastPara="1" rIns="1645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0" name="Google Shape;90;p11"/>
          <p:cNvSpPr txBox="1"/>
          <p:nvPr>
            <p:ph idx="8" type="subTitle"/>
          </p:nvPr>
        </p:nvSpPr>
        <p:spPr>
          <a:xfrm>
            <a:off x="17314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91" name="Google Shape;91;p11"/>
          <p:cNvSpPr txBox="1"/>
          <p:nvPr>
            <p:ph idx="9" type="subTitle"/>
          </p:nvPr>
        </p:nvSpPr>
        <p:spPr>
          <a:xfrm>
            <a:off x="75185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3">
  <p:cSld name="BLANK_1_1_1_1_1_1_1_1_1_1_1_1_1_1_3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1731400" y="435300"/>
            <a:ext cx="3510600" cy="11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5348925" y="779548"/>
            <a:ext cx="3510600" cy="783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5" name="Google Shape;95;p12"/>
          <p:cNvSpPr txBox="1"/>
          <p:nvPr>
            <p:ph idx="2" type="title"/>
          </p:nvPr>
        </p:nvSpPr>
        <p:spPr>
          <a:xfrm>
            <a:off x="5348925" y="286031"/>
            <a:ext cx="3378900" cy="4308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utfit SemiBold"/>
                <a:ea typeface="Outfit SemiBold"/>
                <a:cs typeface="Outfit SemiBold"/>
                <a:sym typeface="Outfit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utfit SemiBold"/>
                <a:ea typeface="Outfit SemiBold"/>
                <a:cs typeface="Outfit SemiBold"/>
                <a:sym typeface="Outfit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utfit SemiBold"/>
                <a:ea typeface="Outfit SemiBold"/>
                <a:cs typeface="Outfit SemiBold"/>
                <a:sym typeface="Outfit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utfit SemiBold"/>
                <a:ea typeface="Outfit SemiBold"/>
                <a:cs typeface="Outfit SemiBold"/>
                <a:sym typeface="Outfit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utfit SemiBold"/>
                <a:ea typeface="Outfit SemiBold"/>
                <a:cs typeface="Outfit SemiBold"/>
                <a:sym typeface="Outfit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utfit SemiBold"/>
                <a:ea typeface="Outfit SemiBold"/>
                <a:cs typeface="Outfit SemiBold"/>
                <a:sym typeface="Outfit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utfit SemiBold"/>
                <a:ea typeface="Outfit SemiBold"/>
                <a:cs typeface="Outfit SemiBold"/>
                <a:sym typeface="Outfit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utfit SemiBold"/>
                <a:ea typeface="Outfit SemiBold"/>
                <a:cs typeface="Outfit SemiBold"/>
                <a:sym typeface="Outfit SemiBold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3" type="body"/>
          </p:nvPr>
        </p:nvSpPr>
        <p:spPr>
          <a:xfrm>
            <a:off x="5348925" y="2225851"/>
            <a:ext cx="3510600" cy="783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7" name="Google Shape;97;p12"/>
          <p:cNvSpPr txBox="1"/>
          <p:nvPr>
            <p:ph idx="4" type="title"/>
          </p:nvPr>
        </p:nvSpPr>
        <p:spPr>
          <a:xfrm>
            <a:off x="5348925" y="1767224"/>
            <a:ext cx="3378900" cy="3957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utfit SemiBold"/>
                <a:ea typeface="Outfit SemiBold"/>
                <a:cs typeface="Outfit SemiBold"/>
                <a:sym typeface="Outfit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utfit SemiBold"/>
                <a:ea typeface="Outfit SemiBold"/>
                <a:cs typeface="Outfit SemiBold"/>
                <a:sym typeface="Outfit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utfit SemiBold"/>
                <a:ea typeface="Outfit SemiBold"/>
                <a:cs typeface="Outfit SemiBold"/>
                <a:sym typeface="Outfit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utfit SemiBold"/>
                <a:ea typeface="Outfit SemiBold"/>
                <a:cs typeface="Outfit SemiBold"/>
                <a:sym typeface="Outfit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utfit SemiBold"/>
                <a:ea typeface="Outfit SemiBold"/>
                <a:cs typeface="Outfit SemiBold"/>
                <a:sym typeface="Outfit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utfit SemiBold"/>
                <a:ea typeface="Outfit SemiBold"/>
                <a:cs typeface="Outfit SemiBold"/>
                <a:sym typeface="Outfit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utfit SemiBold"/>
                <a:ea typeface="Outfit SemiBold"/>
                <a:cs typeface="Outfit SemiBold"/>
                <a:sym typeface="Outfit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utfit SemiBold"/>
                <a:ea typeface="Outfit SemiBold"/>
                <a:cs typeface="Outfit SemiBold"/>
                <a:sym typeface="Outfit SemiBold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5" type="body"/>
          </p:nvPr>
        </p:nvSpPr>
        <p:spPr>
          <a:xfrm>
            <a:off x="5348925" y="3672155"/>
            <a:ext cx="3510600" cy="783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6" type="title"/>
          </p:nvPr>
        </p:nvSpPr>
        <p:spPr>
          <a:xfrm>
            <a:off x="5348925" y="3251722"/>
            <a:ext cx="33789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7" type="subTitle"/>
          </p:nvPr>
        </p:nvSpPr>
        <p:spPr>
          <a:xfrm>
            <a:off x="284798" y="282900"/>
            <a:ext cx="1207200" cy="36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1" name="Google Shape;101;p12"/>
          <p:cNvSpPr txBox="1"/>
          <p:nvPr>
            <p:ph idx="8" type="subTitle"/>
          </p:nvPr>
        </p:nvSpPr>
        <p:spPr>
          <a:xfrm>
            <a:off x="17314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102" name="Google Shape;102;p12"/>
          <p:cNvSpPr txBox="1"/>
          <p:nvPr>
            <p:ph idx="9" type="subTitle"/>
          </p:nvPr>
        </p:nvSpPr>
        <p:spPr>
          <a:xfrm>
            <a:off x="75185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4">
  <p:cSld name="BLANK_1_1_1_1_1_1_1_1_1_1_1_1_1_1_4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idx="1" type="body"/>
          </p:nvPr>
        </p:nvSpPr>
        <p:spPr>
          <a:xfrm>
            <a:off x="6554750" y="2509703"/>
            <a:ext cx="2304900" cy="2125200"/>
          </a:xfrm>
          <a:prstGeom prst="rect">
            <a:avLst/>
          </a:prstGeom>
        </p:spPr>
        <p:txBody>
          <a:bodyPr anchorCtr="0" anchor="b" bIns="27430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05" name="Google Shape;105;p13"/>
          <p:cNvSpPr txBox="1"/>
          <p:nvPr>
            <p:ph idx="2" type="body"/>
          </p:nvPr>
        </p:nvSpPr>
        <p:spPr>
          <a:xfrm>
            <a:off x="1731400" y="2509703"/>
            <a:ext cx="2304900" cy="2125200"/>
          </a:xfrm>
          <a:prstGeom prst="rect">
            <a:avLst/>
          </a:prstGeom>
        </p:spPr>
        <p:txBody>
          <a:bodyPr anchorCtr="0" anchor="b" bIns="27430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06" name="Google Shape;106;p13"/>
          <p:cNvSpPr txBox="1"/>
          <p:nvPr>
            <p:ph idx="3" type="body"/>
          </p:nvPr>
        </p:nvSpPr>
        <p:spPr>
          <a:xfrm>
            <a:off x="4143075" y="2509703"/>
            <a:ext cx="2304900" cy="2125200"/>
          </a:xfrm>
          <a:prstGeom prst="rect">
            <a:avLst/>
          </a:prstGeom>
        </p:spPr>
        <p:txBody>
          <a:bodyPr anchorCtr="0" anchor="b" bIns="27430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07" name="Google Shape;107;p13"/>
          <p:cNvSpPr txBox="1"/>
          <p:nvPr>
            <p:ph type="title"/>
          </p:nvPr>
        </p:nvSpPr>
        <p:spPr>
          <a:xfrm>
            <a:off x="1731400" y="806900"/>
            <a:ext cx="2064000" cy="2676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08" name="Google Shape;108;p13"/>
          <p:cNvSpPr txBox="1"/>
          <p:nvPr>
            <p:ph idx="4" type="subTitle"/>
          </p:nvPr>
        </p:nvSpPr>
        <p:spPr>
          <a:xfrm>
            <a:off x="1731400" y="400075"/>
            <a:ext cx="1340700" cy="153900"/>
          </a:xfrm>
          <a:prstGeom prst="rect">
            <a:avLst/>
          </a:prstGeom>
        </p:spPr>
        <p:txBody>
          <a:bodyPr anchorCtr="0" anchor="t" bIns="0" lIns="18287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000">
                <a:latin typeface="Outfit"/>
                <a:ea typeface="Outfit"/>
                <a:cs typeface="Outfit"/>
                <a:sym typeface="Outf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5" type="title"/>
          </p:nvPr>
        </p:nvSpPr>
        <p:spPr>
          <a:xfrm>
            <a:off x="4143075" y="806900"/>
            <a:ext cx="2064000" cy="2676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10" name="Google Shape;110;p13"/>
          <p:cNvSpPr txBox="1"/>
          <p:nvPr>
            <p:ph idx="6" type="subTitle"/>
          </p:nvPr>
        </p:nvSpPr>
        <p:spPr>
          <a:xfrm>
            <a:off x="4143075" y="400075"/>
            <a:ext cx="1340700" cy="153900"/>
          </a:xfrm>
          <a:prstGeom prst="rect">
            <a:avLst/>
          </a:prstGeom>
        </p:spPr>
        <p:txBody>
          <a:bodyPr anchorCtr="0" anchor="t" bIns="0" lIns="18287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000">
                <a:latin typeface="Outfit"/>
                <a:ea typeface="Outfit"/>
                <a:cs typeface="Outfit"/>
                <a:sym typeface="Outf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7" type="title"/>
          </p:nvPr>
        </p:nvSpPr>
        <p:spPr>
          <a:xfrm>
            <a:off x="6554750" y="806900"/>
            <a:ext cx="2064000" cy="2676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12" name="Google Shape;112;p13"/>
          <p:cNvSpPr txBox="1"/>
          <p:nvPr>
            <p:ph idx="8" type="subTitle"/>
          </p:nvPr>
        </p:nvSpPr>
        <p:spPr>
          <a:xfrm>
            <a:off x="6554750" y="400075"/>
            <a:ext cx="1340700" cy="153900"/>
          </a:xfrm>
          <a:prstGeom prst="rect">
            <a:avLst/>
          </a:prstGeom>
        </p:spPr>
        <p:txBody>
          <a:bodyPr anchorCtr="0" anchor="t" bIns="0" lIns="18287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000">
                <a:latin typeface="Outfit"/>
                <a:ea typeface="Outfit"/>
                <a:cs typeface="Outfit"/>
                <a:sym typeface="Outf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9" type="subTitle"/>
          </p:nvPr>
        </p:nvSpPr>
        <p:spPr>
          <a:xfrm>
            <a:off x="284798" y="282900"/>
            <a:ext cx="1207200" cy="36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4" name="Google Shape;114;p13"/>
          <p:cNvSpPr txBox="1"/>
          <p:nvPr>
            <p:ph idx="13" type="subTitle"/>
          </p:nvPr>
        </p:nvSpPr>
        <p:spPr>
          <a:xfrm>
            <a:off x="17314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115" name="Google Shape;115;p13"/>
          <p:cNvSpPr txBox="1"/>
          <p:nvPr>
            <p:ph idx="14" type="subTitle"/>
          </p:nvPr>
        </p:nvSpPr>
        <p:spPr>
          <a:xfrm>
            <a:off x="75185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5">
  <p:cSld name="BLANK_1_1_1_1_1_1_1_1_1_1_1_1_1_1_4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idx="1" type="subTitle"/>
          </p:nvPr>
        </p:nvSpPr>
        <p:spPr>
          <a:xfrm>
            <a:off x="284798" y="282900"/>
            <a:ext cx="1207200" cy="36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1731400" y="3634076"/>
            <a:ext cx="2304900" cy="1000800"/>
          </a:xfrm>
          <a:prstGeom prst="rect">
            <a:avLst/>
          </a:prstGeom>
        </p:spPr>
        <p:txBody>
          <a:bodyPr anchorCtr="0" anchor="b" bIns="182875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9" name="Google Shape;119;p14"/>
          <p:cNvSpPr txBox="1"/>
          <p:nvPr>
            <p:ph idx="3" type="body"/>
          </p:nvPr>
        </p:nvSpPr>
        <p:spPr>
          <a:xfrm>
            <a:off x="4143963" y="3634076"/>
            <a:ext cx="2304900" cy="1000800"/>
          </a:xfrm>
          <a:prstGeom prst="rect">
            <a:avLst/>
          </a:prstGeom>
        </p:spPr>
        <p:txBody>
          <a:bodyPr anchorCtr="0" anchor="b" bIns="182875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0" name="Google Shape;120;p14"/>
          <p:cNvSpPr txBox="1"/>
          <p:nvPr>
            <p:ph idx="4" type="body"/>
          </p:nvPr>
        </p:nvSpPr>
        <p:spPr>
          <a:xfrm>
            <a:off x="6556525" y="3634076"/>
            <a:ext cx="2304900" cy="1000800"/>
          </a:xfrm>
          <a:prstGeom prst="rect">
            <a:avLst/>
          </a:prstGeom>
        </p:spPr>
        <p:txBody>
          <a:bodyPr anchorCtr="0" anchor="b" bIns="182875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1" name="Google Shape;121;p14"/>
          <p:cNvSpPr/>
          <p:nvPr>
            <p:ph idx="5" type="pic"/>
          </p:nvPr>
        </p:nvSpPr>
        <p:spPr>
          <a:xfrm>
            <a:off x="1733625" y="1872750"/>
            <a:ext cx="2304000" cy="748500"/>
          </a:xfrm>
          <a:prstGeom prst="roundRect">
            <a:avLst>
              <a:gd fmla="val 15661" name="adj"/>
            </a:avLst>
          </a:prstGeom>
          <a:noFill/>
          <a:ln>
            <a:noFill/>
          </a:ln>
        </p:spPr>
      </p:sp>
      <p:sp>
        <p:nvSpPr>
          <p:cNvPr id="122" name="Google Shape;122;p14"/>
          <p:cNvSpPr/>
          <p:nvPr>
            <p:ph idx="6" type="pic"/>
          </p:nvPr>
        </p:nvSpPr>
        <p:spPr>
          <a:xfrm>
            <a:off x="4144025" y="1872750"/>
            <a:ext cx="2304000" cy="1075500"/>
          </a:xfrm>
          <a:prstGeom prst="roundRect">
            <a:avLst>
              <a:gd fmla="val 13968" name="adj"/>
            </a:avLst>
          </a:prstGeom>
          <a:noFill/>
          <a:ln>
            <a:noFill/>
          </a:ln>
        </p:spPr>
      </p:sp>
      <p:sp>
        <p:nvSpPr>
          <p:cNvPr id="123" name="Google Shape;123;p14"/>
          <p:cNvSpPr/>
          <p:nvPr>
            <p:ph idx="7" type="pic"/>
          </p:nvPr>
        </p:nvSpPr>
        <p:spPr>
          <a:xfrm>
            <a:off x="6556525" y="1872750"/>
            <a:ext cx="2304000" cy="1286700"/>
          </a:xfrm>
          <a:prstGeom prst="roundRect">
            <a:avLst>
              <a:gd fmla="val 12543" name="adj"/>
            </a:avLst>
          </a:prstGeom>
          <a:noFill/>
          <a:ln>
            <a:noFill/>
          </a:ln>
        </p:spPr>
      </p:sp>
      <p:sp>
        <p:nvSpPr>
          <p:cNvPr id="124" name="Google Shape;124;p14"/>
          <p:cNvSpPr txBox="1"/>
          <p:nvPr>
            <p:ph type="title"/>
          </p:nvPr>
        </p:nvSpPr>
        <p:spPr>
          <a:xfrm>
            <a:off x="1731400" y="282900"/>
            <a:ext cx="7128000" cy="11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25" name="Google Shape;125;p14"/>
          <p:cNvSpPr txBox="1"/>
          <p:nvPr>
            <p:ph idx="8" type="title"/>
          </p:nvPr>
        </p:nvSpPr>
        <p:spPr>
          <a:xfrm>
            <a:off x="1731400" y="2623350"/>
            <a:ext cx="1873200" cy="527400"/>
          </a:xfrm>
          <a:prstGeom prst="rect">
            <a:avLst/>
          </a:prstGeom>
        </p:spPr>
        <p:txBody>
          <a:bodyPr anchorCtr="0" anchor="t" bIns="0" lIns="182875" spcFirstLastPara="1" rIns="182875" wrap="square" tIns="18287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6" name="Google Shape;126;p14"/>
          <p:cNvSpPr txBox="1"/>
          <p:nvPr>
            <p:ph idx="9" type="title"/>
          </p:nvPr>
        </p:nvSpPr>
        <p:spPr>
          <a:xfrm>
            <a:off x="4143963" y="2984550"/>
            <a:ext cx="1873200" cy="527400"/>
          </a:xfrm>
          <a:prstGeom prst="rect">
            <a:avLst/>
          </a:prstGeom>
        </p:spPr>
        <p:txBody>
          <a:bodyPr anchorCtr="0" anchor="t" bIns="0" lIns="182875" spcFirstLastPara="1" rIns="182875" wrap="square" tIns="18287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7" name="Google Shape;127;p14"/>
          <p:cNvSpPr txBox="1"/>
          <p:nvPr>
            <p:ph idx="13" type="title"/>
          </p:nvPr>
        </p:nvSpPr>
        <p:spPr>
          <a:xfrm>
            <a:off x="6556525" y="3219175"/>
            <a:ext cx="1873200" cy="527400"/>
          </a:xfrm>
          <a:prstGeom prst="rect">
            <a:avLst/>
          </a:prstGeom>
        </p:spPr>
        <p:txBody>
          <a:bodyPr anchorCtr="0" anchor="t" bIns="0" lIns="182875" spcFirstLastPara="1" rIns="182875" wrap="square" tIns="18287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8" name="Google Shape;128;p14"/>
          <p:cNvSpPr txBox="1"/>
          <p:nvPr>
            <p:ph idx="14" type="subTitle"/>
          </p:nvPr>
        </p:nvSpPr>
        <p:spPr>
          <a:xfrm>
            <a:off x="17314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129" name="Google Shape;129;p14"/>
          <p:cNvSpPr txBox="1"/>
          <p:nvPr>
            <p:ph idx="15" type="subTitle"/>
          </p:nvPr>
        </p:nvSpPr>
        <p:spPr>
          <a:xfrm>
            <a:off x="75185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6">
  <p:cSld name="CUSTOM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idx="1" type="body"/>
          </p:nvPr>
        </p:nvSpPr>
        <p:spPr>
          <a:xfrm>
            <a:off x="1733138" y="3655570"/>
            <a:ext cx="2304900" cy="979500"/>
          </a:xfrm>
          <a:prstGeom prst="rect">
            <a:avLst/>
          </a:prstGeom>
        </p:spPr>
        <p:txBody>
          <a:bodyPr anchorCtr="0" anchor="b" bIns="182875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32" name="Google Shape;132;p15"/>
          <p:cNvSpPr txBox="1"/>
          <p:nvPr>
            <p:ph idx="2" type="body"/>
          </p:nvPr>
        </p:nvSpPr>
        <p:spPr>
          <a:xfrm>
            <a:off x="4143088" y="3655570"/>
            <a:ext cx="2304900" cy="979500"/>
          </a:xfrm>
          <a:prstGeom prst="rect">
            <a:avLst/>
          </a:prstGeom>
        </p:spPr>
        <p:txBody>
          <a:bodyPr anchorCtr="0" anchor="b" bIns="182875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33" name="Google Shape;133;p15"/>
          <p:cNvSpPr txBox="1"/>
          <p:nvPr>
            <p:ph idx="3" type="body"/>
          </p:nvPr>
        </p:nvSpPr>
        <p:spPr>
          <a:xfrm>
            <a:off x="6553038" y="3655570"/>
            <a:ext cx="2304900" cy="979500"/>
          </a:xfrm>
          <a:prstGeom prst="rect">
            <a:avLst/>
          </a:prstGeom>
        </p:spPr>
        <p:txBody>
          <a:bodyPr anchorCtr="0" anchor="b" bIns="182875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34" name="Google Shape;134;p15"/>
          <p:cNvSpPr txBox="1"/>
          <p:nvPr>
            <p:ph type="title"/>
          </p:nvPr>
        </p:nvSpPr>
        <p:spPr>
          <a:xfrm>
            <a:off x="284775" y="282900"/>
            <a:ext cx="7128000" cy="11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35" name="Google Shape;135;p15"/>
          <p:cNvSpPr/>
          <p:nvPr>
            <p:ph idx="4" type="pic"/>
          </p:nvPr>
        </p:nvSpPr>
        <p:spPr>
          <a:xfrm>
            <a:off x="4144025" y="1872750"/>
            <a:ext cx="2304000" cy="1111800"/>
          </a:xfrm>
          <a:prstGeom prst="roundRect">
            <a:avLst>
              <a:gd fmla="val 13968" name="adj"/>
            </a:avLst>
          </a:prstGeom>
          <a:noFill/>
          <a:ln>
            <a:noFill/>
          </a:ln>
        </p:spPr>
      </p:sp>
      <p:sp>
        <p:nvSpPr>
          <p:cNvPr id="136" name="Google Shape;136;p15"/>
          <p:cNvSpPr/>
          <p:nvPr>
            <p:ph idx="5" type="pic"/>
          </p:nvPr>
        </p:nvSpPr>
        <p:spPr>
          <a:xfrm>
            <a:off x="1733200" y="1872750"/>
            <a:ext cx="2304000" cy="1111800"/>
          </a:xfrm>
          <a:prstGeom prst="roundRect">
            <a:avLst>
              <a:gd fmla="val 13968" name="adj"/>
            </a:avLst>
          </a:prstGeom>
          <a:noFill/>
          <a:ln>
            <a:noFill/>
          </a:ln>
        </p:spPr>
      </p:sp>
      <p:sp>
        <p:nvSpPr>
          <p:cNvPr id="137" name="Google Shape;137;p15"/>
          <p:cNvSpPr txBox="1"/>
          <p:nvPr>
            <p:ph idx="6" type="title"/>
          </p:nvPr>
        </p:nvSpPr>
        <p:spPr>
          <a:xfrm>
            <a:off x="1733150" y="2984550"/>
            <a:ext cx="2305800" cy="367500"/>
          </a:xfrm>
          <a:prstGeom prst="rect">
            <a:avLst/>
          </a:prstGeom>
        </p:spPr>
        <p:txBody>
          <a:bodyPr anchorCtr="0" anchor="t" bIns="0" lIns="182875" spcFirstLastPara="1" rIns="182875" wrap="square" tIns="18287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38" name="Google Shape;138;p15"/>
          <p:cNvSpPr/>
          <p:nvPr>
            <p:ph idx="7" type="pic"/>
          </p:nvPr>
        </p:nvSpPr>
        <p:spPr>
          <a:xfrm>
            <a:off x="6556600" y="1872750"/>
            <a:ext cx="2304000" cy="1111800"/>
          </a:xfrm>
          <a:prstGeom prst="roundRect">
            <a:avLst>
              <a:gd fmla="val 13968" name="adj"/>
            </a:avLst>
          </a:prstGeom>
          <a:noFill/>
          <a:ln>
            <a:noFill/>
          </a:ln>
        </p:spPr>
      </p:sp>
      <p:sp>
        <p:nvSpPr>
          <p:cNvPr id="139" name="Google Shape;139;p15"/>
          <p:cNvSpPr txBox="1"/>
          <p:nvPr>
            <p:ph idx="8" type="title"/>
          </p:nvPr>
        </p:nvSpPr>
        <p:spPr>
          <a:xfrm>
            <a:off x="1733150" y="3312769"/>
            <a:ext cx="2305800" cy="3675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0" name="Google Shape;140;p15"/>
          <p:cNvSpPr txBox="1"/>
          <p:nvPr>
            <p:ph idx="9" type="title"/>
          </p:nvPr>
        </p:nvSpPr>
        <p:spPr>
          <a:xfrm>
            <a:off x="4143100" y="2984550"/>
            <a:ext cx="2305800" cy="367500"/>
          </a:xfrm>
          <a:prstGeom prst="rect">
            <a:avLst/>
          </a:prstGeom>
        </p:spPr>
        <p:txBody>
          <a:bodyPr anchorCtr="0" anchor="t" bIns="0" lIns="182875" spcFirstLastPara="1" rIns="182875" wrap="square" tIns="18287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41" name="Google Shape;141;p15"/>
          <p:cNvSpPr txBox="1"/>
          <p:nvPr>
            <p:ph idx="13" type="title"/>
          </p:nvPr>
        </p:nvSpPr>
        <p:spPr>
          <a:xfrm>
            <a:off x="4143100" y="3312769"/>
            <a:ext cx="2305800" cy="3675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2" name="Google Shape;142;p15"/>
          <p:cNvSpPr txBox="1"/>
          <p:nvPr>
            <p:ph idx="14" type="title"/>
          </p:nvPr>
        </p:nvSpPr>
        <p:spPr>
          <a:xfrm>
            <a:off x="6553050" y="2984550"/>
            <a:ext cx="2305800" cy="367500"/>
          </a:xfrm>
          <a:prstGeom prst="rect">
            <a:avLst/>
          </a:prstGeom>
        </p:spPr>
        <p:txBody>
          <a:bodyPr anchorCtr="0" anchor="t" bIns="0" lIns="182875" spcFirstLastPara="1" rIns="182875" wrap="square" tIns="18287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43" name="Google Shape;143;p15"/>
          <p:cNvSpPr txBox="1"/>
          <p:nvPr>
            <p:ph idx="15" type="title"/>
          </p:nvPr>
        </p:nvSpPr>
        <p:spPr>
          <a:xfrm>
            <a:off x="6553050" y="3312769"/>
            <a:ext cx="2305800" cy="3675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4" name="Google Shape;144;p15"/>
          <p:cNvSpPr txBox="1"/>
          <p:nvPr>
            <p:ph idx="16" type="subTitle"/>
          </p:nvPr>
        </p:nvSpPr>
        <p:spPr>
          <a:xfrm>
            <a:off x="17314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145" name="Google Shape;145;p15"/>
          <p:cNvSpPr txBox="1"/>
          <p:nvPr>
            <p:ph idx="17" type="subTitle"/>
          </p:nvPr>
        </p:nvSpPr>
        <p:spPr>
          <a:xfrm>
            <a:off x="75185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8">
  <p:cSld name="BLANK_1_1_1_1_1_1_1_1_1_1_1_1_1_1_4_3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1731400" y="2542773"/>
            <a:ext cx="2304900" cy="2092200"/>
          </a:xfrm>
          <a:prstGeom prst="rect">
            <a:avLst/>
          </a:prstGeom>
        </p:spPr>
        <p:txBody>
          <a:bodyPr anchorCtr="0" anchor="b" bIns="27430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48" name="Google Shape;148;p16"/>
          <p:cNvSpPr txBox="1"/>
          <p:nvPr>
            <p:ph idx="2" type="body"/>
          </p:nvPr>
        </p:nvSpPr>
        <p:spPr>
          <a:xfrm>
            <a:off x="4143075" y="2542773"/>
            <a:ext cx="2304900" cy="2092200"/>
          </a:xfrm>
          <a:prstGeom prst="rect">
            <a:avLst/>
          </a:prstGeom>
        </p:spPr>
        <p:txBody>
          <a:bodyPr anchorCtr="0" anchor="b" bIns="27430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49" name="Google Shape;149;p16"/>
          <p:cNvSpPr txBox="1"/>
          <p:nvPr>
            <p:ph idx="3" type="body"/>
          </p:nvPr>
        </p:nvSpPr>
        <p:spPr>
          <a:xfrm>
            <a:off x="6554750" y="2542773"/>
            <a:ext cx="2304900" cy="2092200"/>
          </a:xfrm>
          <a:prstGeom prst="rect">
            <a:avLst/>
          </a:prstGeom>
        </p:spPr>
        <p:txBody>
          <a:bodyPr anchorCtr="0" anchor="b" bIns="27430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50" name="Google Shape;150;p16"/>
          <p:cNvSpPr txBox="1"/>
          <p:nvPr>
            <p:ph idx="4" type="subTitle"/>
          </p:nvPr>
        </p:nvSpPr>
        <p:spPr>
          <a:xfrm>
            <a:off x="1731400" y="1463500"/>
            <a:ext cx="1340700" cy="153900"/>
          </a:xfrm>
          <a:prstGeom prst="rect">
            <a:avLst/>
          </a:prstGeom>
        </p:spPr>
        <p:txBody>
          <a:bodyPr anchorCtr="0" anchor="t" bIns="0" lIns="18287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000">
                <a:latin typeface="Outfit"/>
                <a:ea typeface="Outfit"/>
                <a:cs typeface="Outfit"/>
                <a:sym typeface="Outf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151" name="Google Shape;151;p16"/>
          <p:cNvSpPr txBox="1"/>
          <p:nvPr>
            <p:ph idx="5" type="subTitle"/>
          </p:nvPr>
        </p:nvSpPr>
        <p:spPr>
          <a:xfrm>
            <a:off x="4143075" y="1463500"/>
            <a:ext cx="1340700" cy="153900"/>
          </a:xfrm>
          <a:prstGeom prst="rect">
            <a:avLst/>
          </a:prstGeom>
        </p:spPr>
        <p:txBody>
          <a:bodyPr anchorCtr="0" anchor="t" bIns="0" lIns="18287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000">
                <a:latin typeface="Outfit"/>
                <a:ea typeface="Outfit"/>
                <a:cs typeface="Outfit"/>
                <a:sym typeface="Outf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152" name="Google Shape;152;p16"/>
          <p:cNvSpPr txBox="1"/>
          <p:nvPr>
            <p:ph idx="6" type="subTitle"/>
          </p:nvPr>
        </p:nvSpPr>
        <p:spPr>
          <a:xfrm>
            <a:off x="6554750" y="1463500"/>
            <a:ext cx="1340700" cy="153900"/>
          </a:xfrm>
          <a:prstGeom prst="rect">
            <a:avLst/>
          </a:prstGeom>
        </p:spPr>
        <p:txBody>
          <a:bodyPr anchorCtr="0" anchor="t" bIns="0" lIns="18287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000">
                <a:latin typeface="Outfit"/>
                <a:ea typeface="Outfit"/>
                <a:cs typeface="Outfit"/>
                <a:sym typeface="Outf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153" name="Google Shape;153;p16"/>
          <p:cNvSpPr txBox="1"/>
          <p:nvPr>
            <p:ph type="title"/>
          </p:nvPr>
        </p:nvSpPr>
        <p:spPr>
          <a:xfrm>
            <a:off x="1731400" y="1881175"/>
            <a:ext cx="2304900" cy="2676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4" name="Google Shape;154;p16"/>
          <p:cNvSpPr txBox="1"/>
          <p:nvPr>
            <p:ph idx="7" type="title"/>
          </p:nvPr>
        </p:nvSpPr>
        <p:spPr>
          <a:xfrm>
            <a:off x="4143075" y="1881175"/>
            <a:ext cx="2304900" cy="2676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5" name="Google Shape;155;p16"/>
          <p:cNvSpPr txBox="1"/>
          <p:nvPr>
            <p:ph idx="8" type="title"/>
          </p:nvPr>
        </p:nvSpPr>
        <p:spPr>
          <a:xfrm>
            <a:off x="6554750" y="1881175"/>
            <a:ext cx="2304900" cy="2676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6" name="Google Shape;156;p16"/>
          <p:cNvSpPr txBox="1"/>
          <p:nvPr>
            <p:ph idx="9" type="title"/>
          </p:nvPr>
        </p:nvSpPr>
        <p:spPr>
          <a:xfrm>
            <a:off x="284775" y="282900"/>
            <a:ext cx="8574900" cy="1070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157" name="Google Shape;157;p16"/>
          <p:cNvSpPr txBox="1"/>
          <p:nvPr>
            <p:ph idx="13" type="subTitle"/>
          </p:nvPr>
        </p:nvSpPr>
        <p:spPr>
          <a:xfrm>
            <a:off x="17314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158" name="Google Shape;158;p16"/>
          <p:cNvSpPr txBox="1"/>
          <p:nvPr>
            <p:ph idx="14" type="subTitle"/>
          </p:nvPr>
        </p:nvSpPr>
        <p:spPr>
          <a:xfrm>
            <a:off x="75185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2">
  <p:cSld name="BLANK_1_1_1_1_1_1_1_1_1_1_1_1_1_1_1_2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284775" y="282900"/>
            <a:ext cx="3512100" cy="11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6795150" y="509451"/>
            <a:ext cx="1944300" cy="83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62" name="Google Shape;162;p17"/>
          <p:cNvSpPr txBox="1"/>
          <p:nvPr>
            <p:ph idx="2" type="title"/>
          </p:nvPr>
        </p:nvSpPr>
        <p:spPr>
          <a:xfrm>
            <a:off x="5494245" y="509451"/>
            <a:ext cx="1149900" cy="706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3" name="Google Shape;163;p17"/>
          <p:cNvSpPr txBox="1"/>
          <p:nvPr>
            <p:ph idx="3" type="body"/>
          </p:nvPr>
        </p:nvSpPr>
        <p:spPr>
          <a:xfrm>
            <a:off x="6795150" y="1596758"/>
            <a:ext cx="1944300" cy="83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64" name="Google Shape;164;p17"/>
          <p:cNvSpPr txBox="1"/>
          <p:nvPr>
            <p:ph idx="4" type="title"/>
          </p:nvPr>
        </p:nvSpPr>
        <p:spPr>
          <a:xfrm>
            <a:off x="5494245" y="1596758"/>
            <a:ext cx="1149900" cy="706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5" name="Google Shape;165;p17"/>
          <p:cNvSpPr txBox="1"/>
          <p:nvPr>
            <p:ph idx="5" type="body"/>
          </p:nvPr>
        </p:nvSpPr>
        <p:spPr>
          <a:xfrm>
            <a:off x="6795150" y="2684065"/>
            <a:ext cx="1944300" cy="83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66" name="Google Shape;166;p17"/>
          <p:cNvSpPr txBox="1"/>
          <p:nvPr>
            <p:ph idx="6" type="title"/>
          </p:nvPr>
        </p:nvSpPr>
        <p:spPr>
          <a:xfrm>
            <a:off x="5494245" y="2684065"/>
            <a:ext cx="1149900" cy="706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7" name="Google Shape;167;p17"/>
          <p:cNvSpPr txBox="1"/>
          <p:nvPr>
            <p:ph idx="7" type="body"/>
          </p:nvPr>
        </p:nvSpPr>
        <p:spPr>
          <a:xfrm>
            <a:off x="6795150" y="3771372"/>
            <a:ext cx="1944300" cy="83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68" name="Google Shape;168;p17"/>
          <p:cNvSpPr txBox="1"/>
          <p:nvPr>
            <p:ph idx="8" type="title"/>
          </p:nvPr>
        </p:nvSpPr>
        <p:spPr>
          <a:xfrm>
            <a:off x="5494245" y="3771372"/>
            <a:ext cx="1149900" cy="706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9" name="Google Shape;169;p17"/>
          <p:cNvSpPr txBox="1"/>
          <p:nvPr>
            <p:ph idx="9" type="subTitle"/>
          </p:nvPr>
        </p:nvSpPr>
        <p:spPr>
          <a:xfrm>
            <a:off x="17314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170" name="Google Shape;170;p17"/>
          <p:cNvSpPr txBox="1"/>
          <p:nvPr>
            <p:ph idx="13" type="subTitle"/>
          </p:nvPr>
        </p:nvSpPr>
        <p:spPr>
          <a:xfrm>
            <a:off x="75185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171" name="Google Shape;171;p17"/>
          <p:cNvSpPr txBox="1"/>
          <p:nvPr>
            <p:ph idx="14" type="title"/>
          </p:nvPr>
        </p:nvSpPr>
        <p:spPr>
          <a:xfrm>
            <a:off x="4731400" y="509451"/>
            <a:ext cx="481500" cy="3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72" name="Google Shape;172;p17"/>
          <p:cNvSpPr txBox="1"/>
          <p:nvPr>
            <p:ph idx="15" type="title"/>
          </p:nvPr>
        </p:nvSpPr>
        <p:spPr>
          <a:xfrm>
            <a:off x="4731400" y="1596758"/>
            <a:ext cx="481500" cy="3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73" name="Google Shape;173;p17"/>
          <p:cNvSpPr txBox="1"/>
          <p:nvPr>
            <p:ph idx="16" type="title"/>
          </p:nvPr>
        </p:nvSpPr>
        <p:spPr>
          <a:xfrm>
            <a:off x="4731400" y="2684065"/>
            <a:ext cx="481500" cy="3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74" name="Google Shape;174;p17"/>
          <p:cNvSpPr txBox="1"/>
          <p:nvPr>
            <p:ph idx="17" type="title"/>
          </p:nvPr>
        </p:nvSpPr>
        <p:spPr>
          <a:xfrm>
            <a:off x="4731400" y="3771372"/>
            <a:ext cx="481500" cy="3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4">
  <p:cSld name="CUSTOM_2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6071873" y="767058"/>
            <a:ext cx="2787300" cy="1608300"/>
          </a:xfrm>
          <a:prstGeom prst="rect">
            <a:avLst/>
          </a:prstGeom>
        </p:spPr>
        <p:txBody>
          <a:bodyPr anchorCtr="0" anchor="t" bIns="182875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77" name="Google Shape;177;p18"/>
          <p:cNvSpPr txBox="1"/>
          <p:nvPr>
            <p:ph idx="2" type="body"/>
          </p:nvPr>
        </p:nvSpPr>
        <p:spPr>
          <a:xfrm>
            <a:off x="3178225" y="767058"/>
            <a:ext cx="2787300" cy="1608300"/>
          </a:xfrm>
          <a:prstGeom prst="rect">
            <a:avLst/>
          </a:prstGeom>
        </p:spPr>
        <p:txBody>
          <a:bodyPr anchorCtr="0" anchor="t" bIns="182875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8" name="Google Shape;178;p18"/>
          <p:cNvSpPr txBox="1"/>
          <p:nvPr>
            <p:ph idx="3" type="body"/>
          </p:nvPr>
        </p:nvSpPr>
        <p:spPr>
          <a:xfrm>
            <a:off x="6071873" y="2993932"/>
            <a:ext cx="2787300" cy="1608300"/>
          </a:xfrm>
          <a:prstGeom prst="rect">
            <a:avLst/>
          </a:prstGeom>
        </p:spPr>
        <p:txBody>
          <a:bodyPr anchorCtr="0" anchor="t" bIns="182875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79" name="Google Shape;179;p18"/>
          <p:cNvSpPr txBox="1"/>
          <p:nvPr>
            <p:ph idx="4" type="body"/>
          </p:nvPr>
        </p:nvSpPr>
        <p:spPr>
          <a:xfrm>
            <a:off x="3178225" y="2993932"/>
            <a:ext cx="2787300" cy="1608300"/>
          </a:xfrm>
          <a:prstGeom prst="rect">
            <a:avLst/>
          </a:prstGeom>
        </p:spPr>
        <p:txBody>
          <a:bodyPr anchorCtr="0" anchor="t" bIns="182875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80" name="Google Shape;180;p18"/>
          <p:cNvSpPr txBox="1"/>
          <p:nvPr>
            <p:ph type="title"/>
          </p:nvPr>
        </p:nvSpPr>
        <p:spPr>
          <a:xfrm>
            <a:off x="3178383" y="282825"/>
            <a:ext cx="1553400" cy="4758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1" name="Google Shape;181;p18"/>
          <p:cNvSpPr txBox="1"/>
          <p:nvPr>
            <p:ph idx="5" type="title"/>
          </p:nvPr>
        </p:nvSpPr>
        <p:spPr>
          <a:xfrm>
            <a:off x="6072048" y="282825"/>
            <a:ext cx="1553400" cy="4758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2" name="Google Shape;182;p18"/>
          <p:cNvSpPr txBox="1"/>
          <p:nvPr>
            <p:ph idx="6" type="title"/>
          </p:nvPr>
        </p:nvSpPr>
        <p:spPr>
          <a:xfrm>
            <a:off x="3178383" y="2509698"/>
            <a:ext cx="1553400" cy="4758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3" name="Google Shape;183;p18"/>
          <p:cNvSpPr txBox="1"/>
          <p:nvPr>
            <p:ph idx="7" type="title"/>
          </p:nvPr>
        </p:nvSpPr>
        <p:spPr>
          <a:xfrm>
            <a:off x="6072048" y="2509698"/>
            <a:ext cx="1553400" cy="4758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4" name="Google Shape;184;p18"/>
          <p:cNvSpPr txBox="1"/>
          <p:nvPr>
            <p:ph idx="8" type="title"/>
          </p:nvPr>
        </p:nvSpPr>
        <p:spPr>
          <a:xfrm>
            <a:off x="284775" y="282900"/>
            <a:ext cx="2787600" cy="11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85" name="Google Shape;185;p18"/>
          <p:cNvSpPr txBox="1"/>
          <p:nvPr>
            <p:ph idx="9" type="body"/>
          </p:nvPr>
        </p:nvSpPr>
        <p:spPr>
          <a:xfrm>
            <a:off x="284775" y="3598975"/>
            <a:ext cx="2064000" cy="1036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9pPr>
          </a:lstStyle>
          <a:p/>
        </p:txBody>
      </p:sp>
      <p:sp>
        <p:nvSpPr>
          <p:cNvPr id="186" name="Google Shape;186;p18"/>
          <p:cNvSpPr txBox="1"/>
          <p:nvPr>
            <p:ph idx="13" type="subTitle"/>
          </p:nvPr>
        </p:nvSpPr>
        <p:spPr>
          <a:xfrm>
            <a:off x="17314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187" name="Google Shape;187;p18"/>
          <p:cNvSpPr txBox="1"/>
          <p:nvPr>
            <p:ph idx="14" type="subTitle"/>
          </p:nvPr>
        </p:nvSpPr>
        <p:spPr>
          <a:xfrm>
            <a:off x="75185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5">
  <p:cSld name="CUSTOM_6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title"/>
          </p:nvPr>
        </p:nvSpPr>
        <p:spPr>
          <a:xfrm>
            <a:off x="7054825" y="1868626"/>
            <a:ext cx="1808700" cy="337800"/>
          </a:xfrm>
          <a:prstGeom prst="rect">
            <a:avLst/>
          </a:prstGeom>
        </p:spPr>
        <p:txBody>
          <a:bodyPr anchorCtr="0" anchor="t" bIns="0" lIns="18287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/>
        </p:txBody>
      </p:sp>
      <p:sp>
        <p:nvSpPr>
          <p:cNvPr id="190" name="Google Shape;190;p19"/>
          <p:cNvSpPr txBox="1"/>
          <p:nvPr>
            <p:ph idx="2" type="title"/>
          </p:nvPr>
        </p:nvSpPr>
        <p:spPr>
          <a:xfrm>
            <a:off x="5249650" y="1868626"/>
            <a:ext cx="1808700" cy="337800"/>
          </a:xfrm>
          <a:prstGeom prst="rect">
            <a:avLst/>
          </a:prstGeom>
        </p:spPr>
        <p:txBody>
          <a:bodyPr anchorCtr="0" anchor="t" bIns="0" lIns="18287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/>
        </p:txBody>
      </p:sp>
      <p:sp>
        <p:nvSpPr>
          <p:cNvPr id="191" name="Google Shape;191;p19"/>
          <p:cNvSpPr txBox="1"/>
          <p:nvPr>
            <p:ph idx="3" type="title"/>
          </p:nvPr>
        </p:nvSpPr>
        <p:spPr>
          <a:xfrm>
            <a:off x="3444475" y="1868626"/>
            <a:ext cx="1808700" cy="337800"/>
          </a:xfrm>
          <a:prstGeom prst="rect">
            <a:avLst/>
          </a:prstGeom>
        </p:spPr>
        <p:txBody>
          <a:bodyPr anchorCtr="0" anchor="t" bIns="0" lIns="18287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/>
        </p:txBody>
      </p:sp>
      <p:sp>
        <p:nvSpPr>
          <p:cNvPr id="192" name="Google Shape;192;p19"/>
          <p:cNvSpPr txBox="1"/>
          <p:nvPr>
            <p:ph idx="4" type="title"/>
          </p:nvPr>
        </p:nvSpPr>
        <p:spPr>
          <a:xfrm>
            <a:off x="1624900" y="1868626"/>
            <a:ext cx="1808700" cy="337800"/>
          </a:xfrm>
          <a:prstGeom prst="rect">
            <a:avLst/>
          </a:prstGeom>
        </p:spPr>
        <p:txBody>
          <a:bodyPr anchorCtr="0" anchor="t" bIns="0" lIns="18287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/>
        </p:txBody>
      </p:sp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5249650" y="2206475"/>
            <a:ext cx="1808700" cy="2428500"/>
          </a:xfrm>
          <a:prstGeom prst="rect">
            <a:avLst/>
          </a:prstGeom>
        </p:spPr>
        <p:txBody>
          <a:bodyPr anchorCtr="0" anchor="t" bIns="91425" lIns="155425" spcFirstLastPara="1" rIns="137150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4" name="Google Shape;194;p19"/>
          <p:cNvSpPr txBox="1"/>
          <p:nvPr>
            <p:ph idx="5" type="body"/>
          </p:nvPr>
        </p:nvSpPr>
        <p:spPr>
          <a:xfrm>
            <a:off x="3444475" y="2206475"/>
            <a:ext cx="1808700" cy="2428500"/>
          </a:xfrm>
          <a:prstGeom prst="rect">
            <a:avLst/>
          </a:prstGeom>
        </p:spPr>
        <p:txBody>
          <a:bodyPr anchorCtr="0" anchor="t" bIns="91425" lIns="155425" spcFirstLastPara="1" rIns="137150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5" name="Google Shape;195;p19"/>
          <p:cNvSpPr txBox="1"/>
          <p:nvPr>
            <p:ph idx="6" type="title"/>
          </p:nvPr>
        </p:nvSpPr>
        <p:spPr>
          <a:xfrm>
            <a:off x="1731400" y="282900"/>
            <a:ext cx="7128000" cy="11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96" name="Google Shape;196;p19"/>
          <p:cNvSpPr txBox="1"/>
          <p:nvPr>
            <p:ph idx="7" type="title"/>
          </p:nvPr>
        </p:nvSpPr>
        <p:spPr>
          <a:xfrm>
            <a:off x="284800" y="2206500"/>
            <a:ext cx="1340100" cy="409500"/>
          </a:xfrm>
          <a:prstGeom prst="rect">
            <a:avLst/>
          </a:prstGeom>
        </p:spPr>
        <p:txBody>
          <a:bodyPr anchorCtr="0" anchor="t" bIns="0" lIns="18287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/>
        </p:txBody>
      </p:sp>
      <p:sp>
        <p:nvSpPr>
          <p:cNvPr id="197" name="Google Shape;197;p19"/>
          <p:cNvSpPr txBox="1"/>
          <p:nvPr>
            <p:ph idx="8" type="title"/>
          </p:nvPr>
        </p:nvSpPr>
        <p:spPr>
          <a:xfrm>
            <a:off x="284800" y="2939825"/>
            <a:ext cx="1340100" cy="409500"/>
          </a:xfrm>
          <a:prstGeom prst="rect">
            <a:avLst/>
          </a:prstGeom>
        </p:spPr>
        <p:txBody>
          <a:bodyPr anchorCtr="0" anchor="t" bIns="0" lIns="18287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/>
        </p:txBody>
      </p:sp>
      <p:sp>
        <p:nvSpPr>
          <p:cNvPr id="198" name="Google Shape;198;p19"/>
          <p:cNvSpPr txBox="1"/>
          <p:nvPr>
            <p:ph idx="9" type="subTitle"/>
          </p:nvPr>
        </p:nvSpPr>
        <p:spPr>
          <a:xfrm>
            <a:off x="284798" y="282900"/>
            <a:ext cx="1207200" cy="36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99" name="Google Shape;199;p19"/>
          <p:cNvSpPr txBox="1"/>
          <p:nvPr>
            <p:ph idx="13" type="title"/>
          </p:nvPr>
        </p:nvSpPr>
        <p:spPr>
          <a:xfrm>
            <a:off x="284800" y="3825550"/>
            <a:ext cx="1340100" cy="409500"/>
          </a:xfrm>
          <a:prstGeom prst="rect">
            <a:avLst/>
          </a:prstGeom>
        </p:spPr>
        <p:txBody>
          <a:bodyPr anchorCtr="0" anchor="t" bIns="0" lIns="18287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/>
        </p:txBody>
      </p:sp>
      <p:sp>
        <p:nvSpPr>
          <p:cNvPr id="200" name="Google Shape;200;p19"/>
          <p:cNvSpPr txBox="1"/>
          <p:nvPr>
            <p:ph idx="14" type="subTitle"/>
          </p:nvPr>
        </p:nvSpPr>
        <p:spPr>
          <a:xfrm>
            <a:off x="17314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201" name="Google Shape;201;p19"/>
          <p:cNvSpPr txBox="1"/>
          <p:nvPr>
            <p:ph idx="15" type="body"/>
          </p:nvPr>
        </p:nvSpPr>
        <p:spPr>
          <a:xfrm>
            <a:off x="1624900" y="2206475"/>
            <a:ext cx="1808700" cy="2428500"/>
          </a:xfrm>
          <a:prstGeom prst="rect">
            <a:avLst/>
          </a:prstGeom>
        </p:spPr>
        <p:txBody>
          <a:bodyPr anchorCtr="0" anchor="t" bIns="91425" lIns="155425" spcFirstLastPara="1" rIns="137150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2" name="Google Shape;202;p19"/>
          <p:cNvSpPr txBox="1"/>
          <p:nvPr>
            <p:ph idx="16" type="body"/>
          </p:nvPr>
        </p:nvSpPr>
        <p:spPr>
          <a:xfrm>
            <a:off x="7054825" y="2206475"/>
            <a:ext cx="1808700" cy="2428500"/>
          </a:xfrm>
          <a:prstGeom prst="rect">
            <a:avLst/>
          </a:prstGeom>
        </p:spPr>
        <p:txBody>
          <a:bodyPr anchorCtr="0" anchor="t" bIns="91425" lIns="155425" spcFirstLastPara="1" rIns="137150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3" name="Google Shape;203;p19"/>
          <p:cNvSpPr txBox="1"/>
          <p:nvPr>
            <p:ph idx="17" type="subTitle"/>
          </p:nvPr>
        </p:nvSpPr>
        <p:spPr>
          <a:xfrm>
            <a:off x="75185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6">
  <p:cSld name="CUSTOM_9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idx="1" type="body"/>
          </p:nvPr>
        </p:nvSpPr>
        <p:spPr>
          <a:xfrm>
            <a:off x="6795150" y="3532980"/>
            <a:ext cx="2064000" cy="1101900"/>
          </a:xfrm>
          <a:prstGeom prst="rect">
            <a:avLst/>
          </a:prstGeom>
        </p:spPr>
        <p:txBody>
          <a:bodyPr anchorCtr="0" anchor="b" bIns="182875" lIns="182875" spcFirstLastPara="1" rIns="18287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6" name="Google Shape;206;p20"/>
          <p:cNvSpPr txBox="1"/>
          <p:nvPr>
            <p:ph type="title"/>
          </p:nvPr>
        </p:nvSpPr>
        <p:spPr>
          <a:xfrm>
            <a:off x="6795150" y="2623350"/>
            <a:ext cx="2064000" cy="464700"/>
          </a:xfrm>
          <a:prstGeom prst="rect">
            <a:avLst/>
          </a:prstGeom>
        </p:spPr>
        <p:txBody>
          <a:bodyPr anchorCtr="0" anchor="t" bIns="0" lIns="164575" spcFirstLastPara="1" rIns="91425" wrap="square" tIns="16457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7" name="Google Shape;207;p20"/>
          <p:cNvSpPr txBox="1"/>
          <p:nvPr>
            <p:ph idx="2" type="body"/>
          </p:nvPr>
        </p:nvSpPr>
        <p:spPr>
          <a:xfrm>
            <a:off x="3901625" y="3532980"/>
            <a:ext cx="2064000" cy="1101900"/>
          </a:xfrm>
          <a:prstGeom prst="rect">
            <a:avLst/>
          </a:prstGeom>
        </p:spPr>
        <p:txBody>
          <a:bodyPr anchorCtr="0" anchor="b" bIns="182875" lIns="182875" spcFirstLastPara="1" rIns="18287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8" name="Google Shape;208;p20"/>
          <p:cNvSpPr txBox="1"/>
          <p:nvPr>
            <p:ph idx="3" type="body"/>
          </p:nvPr>
        </p:nvSpPr>
        <p:spPr>
          <a:xfrm>
            <a:off x="1731400" y="3532980"/>
            <a:ext cx="2064000" cy="1101900"/>
          </a:xfrm>
          <a:prstGeom prst="rect">
            <a:avLst/>
          </a:prstGeom>
        </p:spPr>
        <p:txBody>
          <a:bodyPr anchorCtr="0" anchor="b" bIns="182875" lIns="182875" spcFirstLastPara="1" rIns="18287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9" name="Google Shape;209;p20"/>
          <p:cNvSpPr txBox="1"/>
          <p:nvPr>
            <p:ph idx="4" type="title"/>
          </p:nvPr>
        </p:nvSpPr>
        <p:spPr>
          <a:xfrm>
            <a:off x="3901625" y="2623350"/>
            <a:ext cx="2064000" cy="464700"/>
          </a:xfrm>
          <a:prstGeom prst="rect">
            <a:avLst/>
          </a:prstGeom>
        </p:spPr>
        <p:txBody>
          <a:bodyPr anchorCtr="0" anchor="t" bIns="0" lIns="164575" spcFirstLastPara="1" rIns="91425" wrap="square" tIns="16457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9pPr>
          </a:lstStyle>
          <a:p/>
        </p:txBody>
      </p:sp>
      <p:sp>
        <p:nvSpPr>
          <p:cNvPr id="210" name="Google Shape;210;p20"/>
          <p:cNvSpPr txBox="1"/>
          <p:nvPr>
            <p:ph idx="5" type="title"/>
          </p:nvPr>
        </p:nvSpPr>
        <p:spPr>
          <a:xfrm>
            <a:off x="1731400" y="2623350"/>
            <a:ext cx="2064000" cy="464700"/>
          </a:xfrm>
          <a:prstGeom prst="rect">
            <a:avLst/>
          </a:prstGeom>
        </p:spPr>
        <p:txBody>
          <a:bodyPr anchorCtr="0" anchor="t" bIns="0" lIns="164575" spcFirstLastPara="1" rIns="91425" wrap="square" tIns="16457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9pPr>
          </a:lstStyle>
          <a:p/>
        </p:txBody>
      </p:sp>
      <p:sp>
        <p:nvSpPr>
          <p:cNvPr id="211" name="Google Shape;211;p20"/>
          <p:cNvSpPr/>
          <p:nvPr/>
        </p:nvSpPr>
        <p:spPr>
          <a:xfrm flipH="1">
            <a:off x="4625100" y="282925"/>
            <a:ext cx="3510900" cy="2234100"/>
          </a:xfrm>
          <a:prstGeom prst="round2DiagRect">
            <a:avLst>
              <a:gd fmla="val 13968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12" name="Google Shape;212;p20"/>
          <p:cNvSpPr txBox="1"/>
          <p:nvPr>
            <p:ph idx="6" type="subTitle"/>
          </p:nvPr>
        </p:nvSpPr>
        <p:spPr>
          <a:xfrm>
            <a:off x="284798" y="282900"/>
            <a:ext cx="1207200" cy="36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13" name="Google Shape;213;p20"/>
          <p:cNvSpPr/>
          <p:nvPr>
            <p:ph idx="7" type="pic"/>
          </p:nvPr>
        </p:nvSpPr>
        <p:spPr>
          <a:xfrm>
            <a:off x="2561025" y="389125"/>
            <a:ext cx="1957500" cy="2025300"/>
          </a:xfrm>
          <a:prstGeom prst="roundRect">
            <a:avLst>
              <a:gd fmla="val 7835" name="adj"/>
            </a:avLst>
          </a:prstGeom>
          <a:noFill/>
          <a:ln>
            <a:noFill/>
          </a:ln>
        </p:spPr>
      </p:sp>
      <p:sp>
        <p:nvSpPr>
          <p:cNvPr id="214" name="Google Shape;214;p20"/>
          <p:cNvSpPr txBox="1"/>
          <p:nvPr>
            <p:ph idx="8" type="subTitle"/>
          </p:nvPr>
        </p:nvSpPr>
        <p:spPr>
          <a:xfrm>
            <a:off x="17314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215" name="Google Shape;215;p20"/>
          <p:cNvSpPr txBox="1"/>
          <p:nvPr>
            <p:ph idx="9" type="subTitle"/>
          </p:nvPr>
        </p:nvSpPr>
        <p:spPr>
          <a:xfrm>
            <a:off x="75185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1">
  <p:cSld name="BLANK_1_1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1731400" y="282900"/>
            <a:ext cx="7128000" cy="11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84798" y="282900"/>
            <a:ext cx="1207200" cy="36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9" name="Google Shape;19;p3"/>
          <p:cNvSpPr txBox="1"/>
          <p:nvPr>
            <p:ph idx="2" type="subTitle"/>
          </p:nvPr>
        </p:nvSpPr>
        <p:spPr>
          <a:xfrm>
            <a:off x="17314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20" name="Google Shape;20;p3"/>
          <p:cNvSpPr txBox="1"/>
          <p:nvPr>
            <p:ph idx="3" type="subTitle"/>
          </p:nvPr>
        </p:nvSpPr>
        <p:spPr>
          <a:xfrm>
            <a:off x="75185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big ideas">
  <p:cSld name="CUSTOM_7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idx="1" type="body"/>
          </p:nvPr>
        </p:nvSpPr>
        <p:spPr>
          <a:xfrm>
            <a:off x="284775" y="1727100"/>
            <a:ext cx="2787300" cy="1677900"/>
          </a:xfrm>
          <a:prstGeom prst="rect">
            <a:avLst/>
          </a:prstGeom>
        </p:spPr>
        <p:txBody>
          <a:bodyPr anchorCtr="0" anchor="b" bIns="182875" lIns="164575" spcFirstLastPara="1" rIns="18287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8" name="Google Shape;218;p21"/>
          <p:cNvSpPr txBox="1"/>
          <p:nvPr>
            <p:ph type="title"/>
          </p:nvPr>
        </p:nvSpPr>
        <p:spPr>
          <a:xfrm>
            <a:off x="284775" y="282900"/>
            <a:ext cx="3512100" cy="9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19" name="Google Shape;219;p21"/>
          <p:cNvSpPr txBox="1"/>
          <p:nvPr>
            <p:ph idx="2" type="title"/>
          </p:nvPr>
        </p:nvSpPr>
        <p:spPr>
          <a:xfrm>
            <a:off x="3178325" y="1279200"/>
            <a:ext cx="2787300" cy="409500"/>
          </a:xfrm>
          <a:prstGeom prst="rect">
            <a:avLst/>
          </a:prstGeom>
        </p:spPr>
        <p:txBody>
          <a:bodyPr anchorCtr="0" anchor="t" bIns="0" lIns="164575" spcFirstLastPara="1" rIns="91425" wrap="square" tIns="16457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0" name="Google Shape;220;p21"/>
          <p:cNvSpPr txBox="1"/>
          <p:nvPr>
            <p:ph idx="3" type="title"/>
          </p:nvPr>
        </p:nvSpPr>
        <p:spPr>
          <a:xfrm>
            <a:off x="3178325" y="3007800"/>
            <a:ext cx="2787300" cy="409500"/>
          </a:xfrm>
          <a:prstGeom prst="rect">
            <a:avLst/>
          </a:prstGeom>
        </p:spPr>
        <p:txBody>
          <a:bodyPr anchorCtr="0" anchor="t" bIns="0" lIns="164575" spcFirstLastPara="1" rIns="91425" wrap="square" tIns="16457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9pPr>
          </a:lstStyle>
          <a:p/>
        </p:txBody>
      </p:sp>
      <p:sp>
        <p:nvSpPr>
          <p:cNvPr id="221" name="Google Shape;221;p21"/>
          <p:cNvSpPr txBox="1"/>
          <p:nvPr>
            <p:ph idx="4" type="title"/>
          </p:nvPr>
        </p:nvSpPr>
        <p:spPr>
          <a:xfrm>
            <a:off x="6071875" y="1279200"/>
            <a:ext cx="2787300" cy="409500"/>
          </a:xfrm>
          <a:prstGeom prst="rect">
            <a:avLst/>
          </a:prstGeom>
        </p:spPr>
        <p:txBody>
          <a:bodyPr anchorCtr="0" anchor="t" bIns="0" lIns="164575" spcFirstLastPara="1" rIns="91425" wrap="square" tIns="16457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2" name="Google Shape;222;p21"/>
          <p:cNvSpPr txBox="1"/>
          <p:nvPr>
            <p:ph idx="5" type="title"/>
          </p:nvPr>
        </p:nvSpPr>
        <p:spPr>
          <a:xfrm>
            <a:off x="6071875" y="3007800"/>
            <a:ext cx="2787300" cy="409500"/>
          </a:xfrm>
          <a:prstGeom prst="rect">
            <a:avLst/>
          </a:prstGeom>
        </p:spPr>
        <p:txBody>
          <a:bodyPr anchorCtr="0" anchor="t" bIns="0" lIns="164575" spcFirstLastPara="1" rIns="91425" wrap="square" tIns="16457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3" name="Google Shape;223;p21"/>
          <p:cNvSpPr txBox="1"/>
          <p:nvPr>
            <p:ph idx="6" type="title"/>
          </p:nvPr>
        </p:nvSpPr>
        <p:spPr>
          <a:xfrm>
            <a:off x="284775" y="3511650"/>
            <a:ext cx="2787300" cy="409500"/>
          </a:xfrm>
          <a:prstGeom prst="rect">
            <a:avLst/>
          </a:prstGeom>
        </p:spPr>
        <p:txBody>
          <a:bodyPr anchorCtr="0" anchor="t" bIns="0" lIns="164575" spcFirstLastPara="1" rIns="91425" wrap="square" tIns="16457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9pPr>
          </a:lstStyle>
          <a:p/>
        </p:txBody>
      </p:sp>
      <p:sp>
        <p:nvSpPr>
          <p:cNvPr id="224" name="Google Shape;224;p21"/>
          <p:cNvSpPr txBox="1"/>
          <p:nvPr>
            <p:ph idx="7" type="subTitle"/>
          </p:nvPr>
        </p:nvSpPr>
        <p:spPr>
          <a:xfrm>
            <a:off x="17314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225" name="Google Shape;225;p21"/>
          <p:cNvSpPr txBox="1"/>
          <p:nvPr>
            <p:ph idx="8" type="subTitle"/>
          </p:nvPr>
        </p:nvSpPr>
        <p:spPr>
          <a:xfrm>
            <a:off x="75185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big ideas - Alt 1">
  <p:cSld name="CUSTOM_8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idx="1" type="body"/>
          </p:nvPr>
        </p:nvSpPr>
        <p:spPr>
          <a:xfrm>
            <a:off x="1731400" y="1357250"/>
            <a:ext cx="2064000" cy="1677900"/>
          </a:xfrm>
          <a:prstGeom prst="rect">
            <a:avLst/>
          </a:prstGeom>
        </p:spPr>
        <p:txBody>
          <a:bodyPr anchorCtr="0" anchor="b" bIns="182875" lIns="164575" spcFirstLastPara="1" rIns="18287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idx="2" type="subTitle"/>
          </p:nvPr>
        </p:nvSpPr>
        <p:spPr>
          <a:xfrm>
            <a:off x="284798" y="282900"/>
            <a:ext cx="1207200" cy="36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29" name="Google Shape;229;p22"/>
          <p:cNvSpPr txBox="1"/>
          <p:nvPr>
            <p:ph type="title"/>
          </p:nvPr>
        </p:nvSpPr>
        <p:spPr>
          <a:xfrm>
            <a:off x="3901625" y="389475"/>
            <a:ext cx="2787300" cy="409500"/>
          </a:xfrm>
          <a:prstGeom prst="rect">
            <a:avLst/>
          </a:prstGeom>
        </p:spPr>
        <p:txBody>
          <a:bodyPr anchorCtr="0" anchor="t" bIns="0" lIns="164575" spcFirstLastPara="1" rIns="91425" wrap="square" tIns="16457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0" name="Google Shape;230;p22"/>
          <p:cNvSpPr txBox="1"/>
          <p:nvPr>
            <p:ph idx="3" type="title"/>
          </p:nvPr>
        </p:nvSpPr>
        <p:spPr>
          <a:xfrm>
            <a:off x="3901625" y="2625650"/>
            <a:ext cx="3510600" cy="409500"/>
          </a:xfrm>
          <a:prstGeom prst="rect">
            <a:avLst/>
          </a:prstGeom>
        </p:spPr>
        <p:txBody>
          <a:bodyPr anchorCtr="0" anchor="t" bIns="0" lIns="164575" spcFirstLastPara="1" rIns="91425" wrap="square" tIns="16457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1" name="Google Shape;231;p22"/>
          <p:cNvSpPr txBox="1"/>
          <p:nvPr>
            <p:ph idx="4" type="title"/>
          </p:nvPr>
        </p:nvSpPr>
        <p:spPr>
          <a:xfrm>
            <a:off x="1731400" y="3144025"/>
            <a:ext cx="2064000" cy="409500"/>
          </a:xfrm>
          <a:prstGeom prst="rect">
            <a:avLst/>
          </a:prstGeom>
        </p:spPr>
        <p:txBody>
          <a:bodyPr anchorCtr="0" anchor="t" bIns="0" lIns="164575" spcFirstLastPara="1" rIns="91425" wrap="square" tIns="16457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2" name="Google Shape;232;p22"/>
          <p:cNvSpPr txBox="1"/>
          <p:nvPr>
            <p:ph idx="5" type="title"/>
          </p:nvPr>
        </p:nvSpPr>
        <p:spPr>
          <a:xfrm>
            <a:off x="6795150" y="389475"/>
            <a:ext cx="2064000" cy="409500"/>
          </a:xfrm>
          <a:prstGeom prst="rect">
            <a:avLst/>
          </a:prstGeom>
        </p:spPr>
        <p:txBody>
          <a:bodyPr anchorCtr="0" anchor="t" bIns="0" lIns="164575" spcFirstLastPara="1" rIns="91425" wrap="square" tIns="16457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3" name="Google Shape;233;p22"/>
          <p:cNvSpPr txBox="1"/>
          <p:nvPr>
            <p:ph idx="6" type="title"/>
          </p:nvPr>
        </p:nvSpPr>
        <p:spPr>
          <a:xfrm>
            <a:off x="7518450" y="2625650"/>
            <a:ext cx="1340700" cy="409500"/>
          </a:xfrm>
          <a:prstGeom prst="rect">
            <a:avLst/>
          </a:prstGeom>
        </p:spPr>
        <p:txBody>
          <a:bodyPr anchorCtr="0" anchor="t" bIns="0" lIns="164575" spcFirstLastPara="1" rIns="91425" wrap="square" tIns="16457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4" name="Google Shape;234;p22"/>
          <p:cNvSpPr txBox="1"/>
          <p:nvPr>
            <p:ph idx="7" type="subTitle"/>
          </p:nvPr>
        </p:nvSpPr>
        <p:spPr>
          <a:xfrm>
            <a:off x="17314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235" name="Google Shape;235;p22"/>
          <p:cNvSpPr txBox="1"/>
          <p:nvPr>
            <p:ph idx="8" type="subTitle"/>
          </p:nvPr>
        </p:nvSpPr>
        <p:spPr>
          <a:xfrm>
            <a:off x="75185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 - Alt 2">
  <p:cSld name="BLANK_1_1_1_1_1_1_1_1_1_1_1_1_1_1_1_1_1_3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>
            <p:ph idx="1" type="body"/>
          </p:nvPr>
        </p:nvSpPr>
        <p:spPr>
          <a:xfrm>
            <a:off x="1883800" y="2695375"/>
            <a:ext cx="1564500" cy="127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38" name="Google Shape;238;p23"/>
          <p:cNvSpPr txBox="1"/>
          <p:nvPr>
            <p:ph idx="2" type="body"/>
          </p:nvPr>
        </p:nvSpPr>
        <p:spPr>
          <a:xfrm>
            <a:off x="3571625" y="2695375"/>
            <a:ext cx="1564500" cy="1273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39" name="Google Shape;239;p23"/>
          <p:cNvSpPr txBox="1"/>
          <p:nvPr>
            <p:ph idx="3" type="body"/>
          </p:nvPr>
        </p:nvSpPr>
        <p:spPr>
          <a:xfrm>
            <a:off x="5500650" y="2695375"/>
            <a:ext cx="1564500" cy="127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40" name="Google Shape;240;p23"/>
          <p:cNvSpPr txBox="1"/>
          <p:nvPr>
            <p:ph idx="4" type="body"/>
          </p:nvPr>
        </p:nvSpPr>
        <p:spPr>
          <a:xfrm>
            <a:off x="7188475" y="2695375"/>
            <a:ext cx="1564500" cy="1273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41" name="Google Shape;241;p23"/>
          <p:cNvSpPr txBox="1"/>
          <p:nvPr>
            <p:ph idx="5" type="subTitle"/>
          </p:nvPr>
        </p:nvSpPr>
        <p:spPr>
          <a:xfrm>
            <a:off x="1883800" y="2406325"/>
            <a:ext cx="32073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242" name="Google Shape;242;p23"/>
          <p:cNvSpPr/>
          <p:nvPr>
            <p:ph idx="6" type="pic"/>
          </p:nvPr>
        </p:nvSpPr>
        <p:spPr>
          <a:xfrm>
            <a:off x="1731400" y="967275"/>
            <a:ext cx="2064000" cy="1273500"/>
          </a:xfrm>
          <a:prstGeom prst="round2DiagRect">
            <a:avLst>
              <a:gd fmla="val 0" name="adj1"/>
              <a:gd fmla="val 16572" name="adj2"/>
            </a:avLst>
          </a:prstGeom>
          <a:noFill/>
          <a:ln>
            <a:noFill/>
          </a:ln>
        </p:spPr>
      </p:sp>
      <p:sp>
        <p:nvSpPr>
          <p:cNvPr id="243" name="Google Shape;243;p23"/>
          <p:cNvSpPr/>
          <p:nvPr>
            <p:ph idx="7" type="pic"/>
          </p:nvPr>
        </p:nvSpPr>
        <p:spPr>
          <a:xfrm>
            <a:off x="5348325" y="967275"/>
            <a:ext cx="2064000" cy="1273500"/>
          </a:xfrm>
          <a:prstGeom prst="round2DiagRect">
            <a:avLst>
              <a:gd fmla="val 0" name="adj1"/>
              <a:gd fmla="val 16572" name="adj2"/>
            </a:avLst>
          </a:prstGeom>
          <a:noFill/>
          <a:ln>
            <a:noFill/>
          </a:ln>
        </p:spPr>
      </p:sp>
      <p:sp>
        <p:nvSpPr>
          <p:cNvPr id="244" name="Google Shape;244;p23"/>
          <p:cNvSpPr txBox="1"/>
          <p:nvPr>
            <p:ph idx="8" type="subTitle"/>
          </p:nvPr>
        </p:nvSpPr>
        <p:spPr>
          <a:xfrm>
            <a:off x="5500650" y="2406325"/>
            <a:ext cx="32073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245" name="Google Shape;245;p23"/>
          <p:cNvSpPr txBox="1"/>
          <p:nvPr>
            <p:ph type="title"/>
          </p:nvPr>
        </p:nvSpPr>
        <p:spPr>
          <a:xfrm>
            <a:off x="284775" y="282900"/>
            <a:ext cx="7851300" cy="4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46" name="Google Shape;246;p23"/>
          <p:cNvSpPr txBox="1"/>
          <p:nvPr>
            <p:ph idx="9" type="subTitle"/>
          </p:nvPr>
        </p:nvSpPr>
        <p:spPr>
          <a:xfrm>
            <a:off x="17314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247" name="Google Shape;247;p23"/>
          <p:cNvSpPr txBox="1"/>
          <p:nvPr>
            <p:ph idx="13" type="subTitle"/>
          </p:nvPr>
        </p:nvSpPr>
        <p:spPr>
          <a:xfrm>
            <a:off x="75185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storyboards">
  <p:cSld name="CUSTOM">
    <p:bg>
      <p:bgPr>
        <a:solidFill>
          <a:schemeClr val="lt2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>
            <p:ph idx="1" type="subTitle"/>
          </p:nvPr>
        </p:nvSpPr>
        <p:spPr>
          <a:xfrm>
            <a:off x="6794975" y="3103750"/>
            <a:ext cx="2064000" cy="530100"/>
          </a:xfrm>
          <a:prstGeom prst="rect">
            <a:avLst/>
          </a:prstGeom>
        </p:spPr>
        <p:txBody>
          <a:bodyPr anchorCtr="0" anchor="t" bIns="182875" lIns="182875" spcFirstLastPara="1" rIns="182875" wrap="square" tIns="18287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9pPr>
          </a:lstStyle>
          <a:p/>
        </p:txBody>
      </p:sp>
      <p:sp>
        <p:nvSpPr>
          <p:cNvPr id="250" name="Google Shape;250;p24"/>
          <p:cNvSpPr/>
          <p:nvPr>
            <p:ph idx="2" type="pic"/>
          </p:nvPr>
        </p:nvSpPr>
        <p:spPr>
          <a:xfrm>
            <a:off x="2455025" y="1980250"/>
            <a:ext cx="2064000" cy="1122300"/>
          </a:xfrm>
          <a:prstGeom prst="round2Same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51" name="Google Shape;251;p24"/>
          <p:cNvSpPr txBox="1"/>
          <p:nvPr>
            <p:ph idx="3" type="subTitle"/>
          </p:nvPr>
        </p:nvSpPr>
        <p:spPr>
          <a:xfrm>
            <a:off x="2455025" y="3103750"/>
            <a:ext cx="2064000" cy="530100"/>
          </a:xfrm>
          <a:prstGeom prst="rect">
            <a:avLst/>
          </a:prstGeom>
        </p:spPr>
        <p:txBody>
          <a:bodyPr anchorCtr="0" anchor="t" bIns="182875" lIns="182875" spcFirstLastPara="1" rIns="182875" wrap="square" tIns="18287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9pPr>
          </a:lstStyle>
          <a:p/>
        </p:txBody>
      </p:sp>
      <p:sp>
        <p:nvSpPr>
          <p:cNvPr id="252" name="Google Shape;252;p24"/>
          <p:cNvSpPr/>
          <p:nvPr>
            <p:ph idx="4" type="pic"/>
          </p:nvPr>
        </p:nvSpPr>
        <p:spPr>
          <a:xfrm>
            <a:off x="4625000" y="1980250"/>
            <a:ext cx="2064000" cy="1122300"/>
          </a:xfrm>
          <a:prstGeom prst="round2Same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53" name="Google Shape;253;p24"/>
          <p:cNvSpPr txBox="1"/>
          <p:nvPr>
            <p:ph idx="5" type="subTitle"/>
          </p:nvPr>
        </p:nvSpPr>
        <p:spPr>
          <a:xfrm>
            <a:off x="4625000" y="3103750"/>
            <a:ext cx="2064000" cy="530100"/>
          </a:xfrm>
          <a:prstGeom prst="rect">
            <a:avLst/>
          </a:prstGeom>
        </p:spPr>
        <p:txBody>
          <a:bodyPr anchorCtr="0" anchor="t" bIns="182875" lIns="182875" spcFirstLastPara="1" rIns="182875" wrap="square" tIns="18287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9pPr>
          </a:lstStyle>
          <a:p/>
        </p:txBody>
      </p:sp>
      <p:sp>
        <p:nvSpPr>
          <p:cNvPr id="254" name="Google Shape;254;p24"/>
          <p:cNvSpPr/>
          <p:nvPr>
            <p:ph idx="6" type="pic"/>
          </p:nvPr>
        </p:nvSpPr>
        <p:spPr>
          <a:xfrm>
            <a:off x="285050" y="1980250"/>
            <a:ext cx="2064000" cy="1122300"/>
          </a:xfrm>
          <a:prstGeom prst="round2Same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55" name="Google Shape;255;p24"/>
          <p:cNvSpPr txBox="1"/>
          <p:nvPr>
            <p:ph type="title"/>
          </p:nvPr>
        </p:nvSpPr>
        <p:spPr>
          <a:xfrm>
            <a:off x="284775" y="282900"/>
            <a:ext cx="7851300" cy="4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56" name="Google Shape;256;p24"/>
          <p:cNvSpPr txBox="1"/>
          <p:nvPr>
            <p:ph idx="7" type="body"/>
          </p:nvPr>
        </p:nvSpPr>
        <p:spPr>
          <a:xfrm>
            <a:off x="284750" y="3862050"/>
            <a:ext cx="2064000" cy="8886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57" name="Google Shape;257;p24"/>
          <p:cNvSpPr txBox="1"/>
          <p:nvPr>
            <p:ph idx="8" type="subTitle"/>
          </p:nvPr>
        </p:nvSpPr>
        <p:spPr>
          <a:xfrm>
            <a:off x="285050" y="3103750"/>
            <a:ext cx="2064000" cy="530100"/>
          </a:xfrm>
          <a:prstGeom prst="rect">
            <a:avLst/>
          </a:prstGeom>
        </p:spPr>
        <p:txBody>
          <a:bodyPr anchorCtr="0" anchor="t" bIns="182875" lIns="182875" spcFirstLastPara="1" rIns="182875" wrap="square" tIns="18287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9pPr>
          </a:lstStyle>
          <a:p/>
        </p:txBody>
      </p:sp>
      <p:sp>
        <p:nvSpPr>
          <p:cNvPr id="258" name="Google Shape;258;p24"/>
          <p:cNvSpPr txBox="1"/>
          <p:nvPr>
            <p:ph idx="9" type="body"/>
          </p:nvPr>
        </p:nvSpPr>
        <p:spPr>
          <a:xfrm>
            <a:off x="2454725" y="3862050"/>
            <a:ext cx="2064000" cy="8886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59" name="Google Shape;259;p24"/>
          <p:cNvSpPr txBox="1"/>
          <p:nvPr>
            <p:ph idx="13" type="body"/>
          </p:nvPr>
        </p:nvSpPr>
        <p:spPr>
          <a:xfrm>
            <a:off x="4624700" y="3862050"/>
            <a:ext cx="2064000" cy="8886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60" name="Google Shape;260;p24"/>
          <p:cNvSpPr txBox="1"/>
          <p:nvPr>
            <p:ph idx="14" type="body"/>
          </p:nvPr>
        </p:nvSpPr>
        <p:spPr>
          <a:xfrm>
            <a:off x="6794675" y="3862050"/>
            <a:ext cx="2064000" cy="8886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61" name="Google Shape;261;p24"/>
          <p:cNvSpPr/>
          <p:nvPr>
            <p:ph idx="15" type="pic"/>
          </p:nvPr>
        </p:nvSpPr>
        <p:spPr>
          <a:xfrm>
            <a:off x="6794975" y="1980250"/>
            <a:ext cx="2064000" cy="1122300"/>
          </a:xfrm>
          <a:prstGeom prst="round2Same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- Alt 3">
  <p:cSld name="CUSTOM_3">
    <p:bg>
      <p:bgPr>
        <a:solidFill>
          <a:schemeClr val="lt2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/>
          <p:nvPr>
            <p:ph idx="2" type="pic"/>
          </p:nvPr>
        </p:nvSpPr>
        <p:spPr>
          <a:xfrm>
            <a:off x="5965025" y="3740450"/>
            <a:ext cx="2894400" cy="1116900"/>
          </a:xfrm>
          <a:prstGeom prst="roundRect">
            <a:avLst>
              <a:gd fmla="val 13273" name="adj"/>
            </a:avLst>
          </a:prstGeom>
          <a:noFill/>
          <a:ln>
            <a:noFill/>
          </a:ln>
        </p:spPr>
      </p:sp>
      <p:sp>
        <p:nvSpPr>
          <p:cNvPr id="264" name="Google Shape;264;p25"/>
          <p:cNvSpPr/>
          <p:nvPr/>
        </p:nvSpPr>
        <p:spPr>
          <a:xfrm flipH="1" rot="10800000">
            <a:off x="575775" y="282975"/>
            <a:ext cx="7992600" cy="3457500"/>
          </a:xfrm>
          <a:prstGeom prst="round2DiagRect">
            <a:avLst>
              <a:gd fmla="val 946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65" name="Google Shape;265;p25"/>
          <p:cNvSpPr/>
          <p:nvPr/>
        </p:nvSpPr>
        <p:spPr>
          <a:xfrm flipH="1" rot="10800000">
            <a:off x="575775" y="3740475"/>
            <a:ext cx="5389200" cy="1116900"/>
          </a:xfrm>
          <a:prstGeom prst="round2DiagRect">
            <a:avLst>
              <a:gd fmla="val 16002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66" name="Google Shape;266;p25"/>
          <p:cNvSpPr/>
          <p:nvPr/>
        </p:nvSpPr>
        <p:spPr>
          <a:xfrm rot="10800000">
            <a:off x="284775" y="282975"/>
            <a:ext cx="291000" cy="45744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67" name="Google Shape;267;p25"/>
          <p:cNvSpPr/>
          <p:nvPr/>
        </p:nvSpPr>
        <p:spPr>
          <a:xfrm rot="10800000">
            <a:off x="8568225" y="282900"/>
            <a:ext cx="291000" cy="3457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68" name="Google Shape;268;p25"/>
          <p:cNvSpPr txBox="1"/>
          <p:nvPr>
            <p:ph type="title"/>
          </p:nvPr>
        </p:nvSpPr>
        <p:spPr>
          <a:xfrm>
            <a:off x="917100" y="528525"/>
            <a:ext cx="7337100" cy="29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9" name="Google Shape;269;p25"/>
          <p:cNvSpPr txBox="1"/>
          <p:nvPr>
            <p:ph idx="1" type="subTitle"/>
          </p:nvPr>
        </p:nvSpPr>
        <p:spPr>
          <a:xfrm>
            <a:off x="917100" y="3989175"/>
            <a:ext cx="4625100" cy="59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Outfit"/>
              <a:buNone/>
              <a:defRPr sz="1800">
                <a:latin typeface="Outfit"/>
                <a:ea typeface="Outfit"/>
                <a:cs typeface="Outfit"/>
                <a:sym typeface="Outf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ards - Alt 1">
  <p:cSld name="CUSTOM_4">
    <p:bg>
      <p:bgPr>
        <a:solidFill>
          <a:schemeClr val="lt2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/>
          <p:nvPr>
            <p:ph idx="2" type="pic"/>
          </p:nvPr>
        </p:nvSpPr>
        <p:spPr>
          <a:xfrm>
            <a:off x="717825" y="2478076"/>
            <a:ext cx="1197900" cy="11979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26"/>
          <p:cNvSpPr/>
          <p:nvPr>
            <p:ph idx="3" type="pic"/>
          </p:nvPr>
        </p:nvSpPr>
        <p:spPr>
          <a:xfrm>
            <a:off x="2887875" y="2478076"/>
            <a:ext cx="1197900" cy="11979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26"/>
          <p:cNvSpPr/>
          <p:nvPr>
            <p:ph idx="4" type="pic"/>
          </p:nvPr>
        </p:nvSpPr>
        <p:spPr>
          <a:xfrm>
            <a:off x="5057925" y="2478076"/>
            <a:ext cx="1197900" cy="11979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6"/>
          <p:cNvSpPr/>
          <p:nvPr>
            <p:ph idx="5" type="pic"/>
          </p:nvPr>
        </p:nvSpPr>
        <p:spPr>
          <a:xfrm>
            <a:off x="7227975" y="2478076"/>
            <a:ext cx="1197900" cy="11979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26"/>
          <p:cNvSpPr txBox="1"/>
          <p:nvPr>
            <p:ph idx="1" type="subTitle"/>
          </p:nvPr>
        </p:nvSpPr>
        <p:spPr>
          <a:xfrm>
            <a:off x="284775" y="1675050"/>
            <a:ext cx="1933800" cy="558600"/>
          </a:xfrm>
          <a:prstGeom prst="rect">
            <a:avLst/>
          </a:prstGeom>
        </p:spPr>
        <p:txBody>
          <a:bodyPr anchorCtr="0" anchor="t" bIns="0" lIns="182875" spcFirstLastPara="1" rIns="182875" wrap="square" tIns="18287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6" name="Google Shape;276;p26"/>
          <p:cNvSpPr txBox="1"/>
          <p:nvPr>
            <p:ph idx="6" type="subTitle"/>
          </p:nvPr>
        </p:nvSpPr>
        <p:spPr>
          <a:xfrm>
            <a:off x="2454825" y="1675050"/>
            <a:ext cx="1933800" cy="558600"/>
          </a:xfrm>
          <a:prstGeom prst="rect">
            <a:avLst/>
          </a:prstGeom>
        </p:spPr>
        <p:txBody>
          <a:bodyPr anchorCtr="0" anchor="t" bIns="0" lIns="182875" spcFirstLastPara="1" rIns="182875" wrap="square" tIns="18287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7" name="Google Shape;277;p26"/>
          <p:cNvSpPr txBox="1"/>
          <p:nvPr>
            <p:ph idx="7" type="subTitle"/>
          </p:nvPr>
        </p:nvSpPr>
        <p:spPr>
          <a:xfrm>
            <a:off x="4624863" y="1675050"/>
            <a:ext cx="1933800" cy="558600"/>
          </a:xfrm>
          <a:prstGeom prst="rect">
            <a:avLst/>
          </a:prstGeom>
        </p:spPr>
        <p:txBody>
          <a:bodyPr anchorCtr="0" anchor="t" bIns="0" lIns="182875" spcFirstLastPara="1" rIns="182875" wrap="square" tIns="18287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8" name="Google Shape;278;p26"/>
          <p:cNvSpPr txBox="1"/>
          <p:nvPr>
            <p:ph idx="8" type="subTitle"/>
          </p:nvPr>
        </p:nvSpPr>
        <p:spPr>
          <a:xfrm>
            <a:off x="6794913" y="1675050"/>
            <a:ext cx="1933800" cy="558600"/>
          </a:xfrm>
          <a:prstGeom prst="rect">
            <a:avLst/>
          </a:prstGeom>
        </p:spPr>
        <p:txBody>
          <a:bodyPr anchorCtr="0" anchor="t" bIns="0" lIns="182875" spcFirstLastPara="1" rIns="182875" wrap="square" tIns="18287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9" name="Google Shape;279;p26"/>
          <p:cNvSpPr txBox="1"/>
          <p:nvPr>
            <p:ph idx="9" type="subTitle"/>
          </p:nvPr>
        </p:nvSpPr>
        <p:spPr>
          <a:xfrm>
            <a:off x="284775" y="3874800"/>
            <a:ext cx="2064000" cy="971400"/>
          </a:xfrm>
          <a:prstGeom prst="rect">
            <a:avLst/>
          </a:prstGeom>
        </p:spPr>
        <p:txBody>
          <a:bodyPr anchorCtr="0" anchor="t" bIns="182875" lIns="182875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0" name="Google Shape;280;p26"/>
          <p:cNvSpPr txBox="1"/>
          <p:nvPr>
            <p:ph idx="13" type="subTitle"/>
          </p:nvPr>
        </p:nvSpPr>
        <p:spPr>
          <a:xfrm>
            <a:off x="2454825" y="3874800"/>
            <a:ext cx="2064000" cy="971400"/>
          </a:xfrm>
          <a:prstGeom prst="rect">
            <a:avLst/>
          </a:prstGeom>
        </p:spPr>
        <p:txBody>
          <a:bodyPr anchorCtr="0" anchor="t" bIns="182875" lIns="182875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1" name="Google Shape;281;p26"/>
          <p:cNvSpPr txBox="1"/>
          <p:nvPr>
            <p:ph idx="14" type="subTitle"/>
          </p:nvPr>
        </p:nvSpPr>
        <p:spPr>
          <a:xfrm>
            <a:off x="4624875" y="3874800"/>
            <a:ext cx="2064000" cy="971400"/>
          </a:xfrm>
          <a:prstGeom prst="rect">
            <a:avLst/>
          </a:prstGeom>
        </p:spPr>
        <p:txBody>
          <a:bodyPr anchorCtr="0" anchor="t" bIns="182875" lIns="182875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2" name="Google Shape;282;p26"/>
          <p:cNvSpPr txBox="1"/>
          <p:nvPr>
            <p:ph idx="15" type="subTitle"/>
          </p:nvPr>
        </p:nvSpPr>
        <p:spPr>
          <a:xfrm>
            <a:off x="6794925" y="3874800"/>
            <a:ext cx="2064000" cy="971400"/>
          </a:xfrm>
          <a:prstGeom prst="rect">
            <a:avLst/>
          </a:prstGeom>
        </p:spPr>
        <p:txBody>
          <a:bodyPr anchorCtr="0" anchor="t" bIns="182875" lIns="182875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3" name="Google Shape;283;p26"/>
          <p:cNvSpPr txBox="1"/>
          <p:nvPr>
            <p:ph type="title"/>
          </p:nvPr>
        </p:nvSpPr>
        <p:spPr>
          <a:xfrm>
            <a:off x="284775" y="282900"/>
            <a:ext cx="7851300" cy="4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ards - Alt 2">
  <p:cSld name="CUSTOM_12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"/>
          <p:cNvSpPr txBox="1"/>
          <p:nvPr>
            <p:ph type="title"/>
          </p:nvPr>
        </p:nvSpPr>
        <p:spPr>
          <a:xfrm>
            <a:off x="3901500" y="1277850"/>
            <a:ext cx="1157700" cy="1010400"/>
          </a:xfrm>
          <a:prstGeom prst="rect">
            <a:avLst/>
          </a:prstGeom>
        </p:spPr>
        <p:txBody>
          <a:bodyPr anchorCtr="0" anchor="t" bIns="0" lIns="164575" spcFirstLastPara="1" rIns="91425" wrap="square" tIns="164575">
            <a:sp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6" name="Google Shape;286;p27"/>
          <p:cNvSpPr/>
          <p:nvPr>
            <p:ph idx="2" type="pic"/>
          </p:nvPr>
        </p:nvSpPr>
        <p:spPr>
          <a:xfrm>
            <a:off x="1731450" y="1277775"/>
            <a:ext cx="2062500" cy="3352200"/>
          </a:xfrm>
          <a:prstGeom prst="roundRect">
            <a:avLst>
              <a:gd fmla="val 10994" name="adj"/>
            </a:avLst>
          </a:prstGeom>
          <a:noFill/>
          <a:ln>
            <a:noFill/>
          </a:ln>
        </p:spPr>
      </p:sp>
      <p:sp>
        <p:nvSpPr>
          <p:cNvPr id="287" name="Google Shape;287;p27"/>
          <p:cNvSpPr txBox="1"/>
          <p:nvPr>
            <p:ph idx="3" type="title"/>
          </p:nvPr>
        </p:nvSpPr>
        <p:spPr>
          <a:xfrm>
            <a:off x="284775" y="282900"/>
            <a:ext cx="7851300" cy="4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88" name="Google Shape;288;p27"/>
          <p:cNvSpPr txBox="1"/>
          <p:nvPr>
            <p:ph idx="1" type="subTitle"/>
          </p:nvPr>
        </p:nvSpPr>
        <p:spPr>
          <a:xfrm>
            <a:off x="1729925" y="1430175"/>
            <a:ext cx="2064000" cy="971400"/>
          </a:xfrm>
          <a:prstGeom prst="rect">
            <a:avLst/>
          </a:prstGeom>
        </p:spPr>
        <p:txBody>
          <a:bodyPr anchorCtr="0" anchor="t" bIns="182875" lIns="182875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9" name="Google Shape;289;p27"/>
          <p:cNvSpPr txBox="1"/>
          <p:nvPr>
            <p:ph idx="4" type="title"/>
          </p:nvPr>
        </p:nvSpPr>
        <p:spPr>
          <a:xfrm>
            <a:off x="6071550" y="2401575"/>
            <a:ext cx="2787900" cy="409500"/>
          </a:xfrm>
          <a:prstGeom prst="rect">
            <a:avLst/>
          </a:prstGeom>
        </p:spPr>
        <p:txBody>
          <a:bodyPr anchorCtr="0" anchor="t" bIns="0" lIns="164575" spcFirstLastPara="1" rIns="91425" wrap="square" tIns="16457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 SemiBold"/>
                <a:ea typeface="Instrument Sans SemiBold"/>
                <a:cs typeface="Instrument Sans SemiBold"/>
                <a:sym typeface="Instrument Sans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/>
        </p:txBody>
      </p:sp>
      <p:sp>
        <p:nvSpPr>
          <p:cNvPr id="290" name="Google Shape;290;p27"/>
          <p:cNvSpPr txBox="1"/>
          <p:nvPr>
            <p:ph idx="5" type="subTitle"/>
          </p:nvPr>
        </p:nvSpPr>
        <p:spPr>
          <a:xfrm>
            <a:off x="17314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291" name="Google Shape;291;p27"/>
          <p:cNvSpPr txBox="1"/>
          <p:nvPr>
            <p:ph idx="6" type="subTitle"/>
          </p:nvPr>
        </p:nvSpPr>
        <p:spPr>
          <a:xfrm>
            <a:off x="75185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292" name="Google Shape;292;p27"/>
          <p:cNvSpPr txBox="1"/>
          <p:nvPr>
            <p:ph idx="7" type="subTitle"/>
          </p:nvPr>
        </p:nvSpPr>
        <p:spPr>
          <a:xfrm>
            <a:off x="4071675" y="3061794"/>
            <a:ext cx="1728300" cy="1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3" name="Google Shape;293;p27"/>
          <p:cNvSpPr txBox="1"/>
          <p:nvPr>
            <p:ph idx="8" type="subTitle"/>
          </p:nvPr>
        </p:nvSpPr>
        <p:spPr>
          <a:xfrm>
            <a:off x="4071675" y="2542375"/>
            <a:ext cx="1728300" cy="51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Outfit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Outfit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Outfit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Outfit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Outfit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Outfit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Outfit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Outfit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294" name="Google Shape;294;p27"/>
          <p:cNvSpPr txBox="1"/>
          <p:nvPr>
            <p:ph idx="9" type="subTitle"/>
          </p:nvPr>
        </p:nvSpPr>
        <p:spPr>
          <a:xfrm>
            <a:off x="4071675" y="4178694"/>
            <a:ext cx="1728300" cy="1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5" name="Google Shape;295;p27"/>
          <p:cNvSpPr txBox="1"/>
          <p:nvPr>
            <p:ph idx="13" type="subTitle"/>
          </p:nvPr>
        </p:nvSpPr>
        <p:spPr>
          <a:xfrm>
            <a:off x="4071675" y="3659275"/>
            <a:ext cx="1728300" cy="51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Outfit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Outfit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Outfit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Outfit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Outfit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Outfit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Outfit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Outfit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able">
  <p:cSld name="CUSTOM_1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/>
          <p:nvPr>
            <p:ph type="title"/>
          </p:nvPr>
        </p:nvSpPr>
        <p:spPr>
          <a:xfrm>
            <a:off x="284775" y="282900"/>
            <a:ext cx="7851300" cy="4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98" name="Google Shape;298;p28"/>
          <p:cNvSpPr txBox="1"/>
          <p:nvPr>
            <p:ph idx="1" type="subTitle"/>
          </p:nvPr>
        </p:nvSpPr>
        <p:spPr>
          <a:xfrm>
            <a:off x="2455100" y="1661000"/>
            <a:ext cx="2064000" cy="19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299" name="Google Shape;299;p28"/>
          <p:cNvSpPr txBox="1"/>
          <p:nvPr>
            <p:ph idx="2" type="subTitle"/>
          </p:nvPr>
        </p:nvSpPr>
        <p:spPr>
          <a:xfrm>
            <a:off x="4624900" y="1661000"/>
            <a:ext cx="2064000" cy="19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300" name="Google Shape;300;p28"/>
          <p:cNvSpPr txBox="1"/>
          <p:nvPr>
            <p:ph idx="3" type="subTitle"/>
          </p:nvPr>
        </p:nvSpPr>
        <p:spPr>
          <a:xfrm>
            <a:off x="6794700" y="1661000"/>
            <a:ext cx="2064000" cy="19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301" name="Google Shape;301;p28"/>
          <p:cNvSpPr txBox="1"/>
          <p:nvPr>
            <p:ph idx="4" type="subTitle"/>
          </p:nvPr>
        </p:nvSpPr>
        <p:spPr>
          <a:xfrm>
            <a:off x="391275" y="1661000"/>
            <a:ext cx="1957500" cy="19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302" name="Google Shape;302;p28"/>
          <p:cNvSpPr txBox="1"/>
          <p:nvPr>
            <p:ph idx="5" type="subTitle"/>
          </p:nvPr>
        </p:nvSpPr>
        <p:spPr>
          <a:xfrm>
            <a:off x="391275" y="2111375"/>
            <a:ext cx="1957500" cy="1953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303" name="Google Shape;303;p28"/>
          <p:cNvSpPr txBox="1"/>
          <p:nvPr>
            <p:ph idx="6" type="subTitle"/>
          </p:nvPr>
        </p:nvSpPr>
        <p:spPr>
          <a:xfrm>
            <a:off x="391275" y="3160850"/>
            <a:ext cx="1957500" cy="1953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304" name="Google Shape;304;p28"/>
          <p:cNvSpPr txBox="1"/>
          <p:nvPr>
            <p:ph idx="7" type="subTitle"/>
          </p:nvPr>
        </p:nvSpPr>
        <p:spPr>
          <a:xfrm>
            <a:off x="391275" y="4049675"/>
            <a:ext cx="1957500" cy="1953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305" name="Google Shape;305;p28"/>
          <p:cNvSpPr txBox="1"/>
          <p:nvPr>
            <p:ph idx="8" type="subTitle"/>
          </p:nvPr>
        </p:nvSpPr>
        <p:spPr>
          <a:xfrm>
            <a:off x="2455100" y="2111375"/>
            <a:ext cx="2064000" cy="6612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306" name="Google Shape;306;p28"/>
          <p:cNvSpPr txBox="1"/>
          <p:nvPr>
            <p:ph idx="9" type="subTitle"/>
          </p:nvPr>
        </p:nvSpPr>
        <p:spPr>
          <a:xfrm>
            <a:off x="2455100" y="3174088"/>
            <a:ext cx="2064000" cy="6612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307" name="Google Shape;307;p28"/>
          <p:cNvSpPr txBox="1"/>
          <p:nvPr>
            <p:ph idx="13" type="subTitle"/>
          </p:nvPr>
        </p:nvSpPr>
        <p:spPr>
          <a:xfrm>
            <a:off x="2455100" y="4075913"/>
            <a:ext cx="2064000" cy="6612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308" name="Google Shape;308;p28"/>
          <p:cNvSpPr txBox="1"/>
          <p:nvPr>
            <p:ph idx="14" type="subTitle"/>
          </p:nvPr>
        </p:nvSpPr>
        <p:spPr>
          <a:xfrm>
            <a:off x="4625425" y="2111375"/>
            <a:ext cx="2064000" cy="6612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309" name="Google Shape;309;p28"/>
          <p:cNvSpPr txBox="1"/>
          <p:nvPr>
            <p:ph idx="15" type="subTitle"/>
          </p:nvPr>
        </p:nvSpPr>
        <p:spPr>
          <a:xfrm>
            <a:off x="4625425" y="3174088"/>
            <a:ext cx="2064000" cy="6612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310" name="Google Shape;310;p28"/>
          <p:cNvSpPr txBox="1"/>
          <p:nvPr>
            <p:ph idx="16" type="subTitle"/>
          </p:nvPr>
        </p:nvSpPr>
        <p:spPr>
          <a:xfrm>
            <a:off x="4625425" y="4075913"/>
            <a:ext cx="2064000" cy="6612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311" name="Google Shape;311;p28"/>
          <p:cNvSpPr txBox="1"/>
          <p:nvPr>
            <p:ph idx="17" type="subTitle"/>
          </p:nvPr>
        </p:nvSpPr>
        <p:spPr>
          <a:xfrm>
            <a:off x="6795750" y="2111375"/>
            <a:ext cx="2064000" cy="6612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312" name="Google Shape;312;p28"/>
          <p:cNvSpPr txBox="1"/>
          <p:nvPr>
            <p:ph idx="18" type="subTitle"/>
          </p:nvPr>
        </p:nvSpPr>
        <p:spPr>
          <a:xfrm>
            <a:off x="6795750" y="3174088"/>
            <a:ext cx="2064000" cy="6612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313" name="Google Shape;313;p28"/>
          <p:cNvSpPr txBox="1"/>
          <p:nvPr>
            <p:ph idx="19" type="subTitle"/>
          </p:nvPr>
        </p:nvSpPr>
        <p:spPr>
          <a:xfrm>
            <a:off x="6795750" y="4075913"/>
            <a:ext cx="2064000" cy="6612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6" name="Google Shape;316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2">
  <p:cSld name="BLANK_1_1_1_1_3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284775" y="282900"/>
            <a:ext cx="7128000" cy="11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17314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24" name="Google Shape;24;p4"/>
          <p:cNvSpPr txBox="1"/>
          <p:nvPr>
            <p:ph idx="2" type="subTitle"/>
          </p:nvPr>
        </p:nvSpPr>
        <p:spPr>
          <a:xfrm>
            <a:off x="75185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21" name="Google Shape;32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24" name="Google Shape;324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5" name="Google Shape;325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0" name="Google Shape;330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5" name="Google Shape;335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6" name="Google Shape;336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1" name="Google Shape;341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0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45" name="Google Shape;345;p40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6" name="Google Shape;346;p40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7" name="Google Shape;347;p40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8" name="Google Shape;348;p40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9" name="Google Shape;349;p40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0" name="Google Shape;350;p40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- Alt 2">
  <p:cSld name="BLANK_1_1_1_1_1_1_1_3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>
            <a:off x="575775" y="282900"/>
            <a:ext cx="8283600" cy="4574400"/>
          </a:xfrm>
          <a:prstGeom prst="round2DiagRect">
            <a:avLst>
              <a:gd fmla="val 6071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79100" y="282900"/>
            <a:ext cx="4234800" cy="457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5"/>
          <p:cNvSpPr/>
          <p:nvPr/>
        </p:nvSpPr>
        <p:spPr>
          <a:xfrm>
            <a:off x="284775" y="282900"/>
            <a:ext cx="291000" cy="4574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53" name="Google Shape;353;p41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4" name="Google Shape;354;p41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2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7" name="Google Shape;357;p42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8" name="Google Shape;358;p42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9" name="Google Shape;359;p42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0" name="Google Shape;360;p42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3" name="Google Shape;363;p43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4" name="Google Shape;364;p4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5" name="Google Shape;365;p43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6" name="Google Shape;366;p43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7" name="Google Shape;367;p43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8" name="Google Shape;368;p43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4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1" name="Google Shape;371;p44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2" name="Google Shape;372;p44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3" name="Google Shape;373;p44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4" name="Google Shape;374;p44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5" name="Google Shape;375;p44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6" name="Google Shape;376;p44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7" name="Google Shape;377;p44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8" name="Google Shape;378;p44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81" name="Google Shape;381;p45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4" name="Google Shape;384;p46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46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46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7" name="Google Shape;38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88" name="Google Shape;388;p46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9" name="Google Shape;389;p46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7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2" name="Google Shape;392;p47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Google Shape;393;p47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94" name="Google Shape;394;p47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5" name="Google Shape;395;p47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96" name="Google Shape;396;p47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7" name="Google Shape;39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98" name="Google Shape;398;p47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9" name="Google Shape;399;p47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0" name="Google Shape;400;p47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9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05" name="Google Shape;405;p49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p49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07" name="Google Shape;407;p49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08" name="Google Shape;408;p49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09" name="Google Shape;409;p49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10" name="Google Shape;410;p49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411" name="Google Shape;411;p49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12" name="Google Shape;412;p49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13" name="Google Shape;413;p49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lt 2">
  <p:cSld name="BLANK_1_1_1_1_1_1_1_1_1_1_3">
    <p:bg>
      <p:bgPr>
        <a:solidFill>
          <a:schemeClr val="lt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284798" y="282900"/>
            <a:ext cx="1207200" cy="36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31" name="Google Shape;31;p6"/>
          <p:cNvSpPr txBox="1"/>
          <p:nvPr>
            <p:ph idx="2" type="subTitle"/>
          </p:nvPr>
        </p:nvSpPr>
        <p:spPr>
          <a:xfrm>
            <a:off x="17314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32" name="Google Shape;32;p6"/>
          <p:cNvSpPr txBox="1"/>
          <p:nvPr>
            <p:ph idx="3" type="subTitle"/>
          </p:nvPr>
        </p:nvSpPr>
        <p:spPr>
          <a:xfrm>
            <a:off x="75185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">
    <p:bg>
      <p:bgPr>
        <a:solidFill>
          <a:schemeClr val="lt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284775" y="282900"/>
            <a:ext cx="2787300" cy="11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3348525" y="794925"/>
            <a:ext cx="2460000" cy="45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6" name="Google Shape;36;p7"/>
          <p:cNvSpPr txBox="1"/>
          <p:nvPr>
            <p:ph idx="2" type="subTitle"/>
          </p:nvPr>
        </p:nvSpPr>
        <p:spPr>
          <a:xfrm>
            <a:off x="6242100" y="794925"/>
            <a:ext cx="2460000" cy="45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37" name="Google Shape;37;p7"/>
          <p:cNvSpPr txBox="1"/>
          <p:nvPr>
            <p:ph idx="3" type="subTitle"/>
          </p:nvPr>
        </p:nvSpPr>
        <p:spPr>
          <a:xfrm>
            <a:off x="3348525" y="1911900"/>
            <a:ext cx="2460000" cy="45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38" name="Google Shape;38;p7"/>
          <p:cNvSpPr txBox="1"/>
          <p:nvPr>
            <p:ph idx="4" type="subTitle"/>
          </p:nvPr>
        </p:nvSpPr>
        <p:spPr>
          <a:xfrm>
            <a:off x="6242100" y="1911900"/>
            <a:ext cx="2460000" cy="45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39" name="Google Shape;39;p7"/>
          <p:cNvSpPr txBox="1"/>
          <p:nvPr>
            <p:ph idx="5" type="subTitle"/>
          </p:nvPr>
        </p:nvSpPr>
        <p:spPr>
          <a:xfrm>
            <a:off x="3348525" y="3028875"/>
            <a:ext cx="2460000" cy="45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0" name="Google Shape;40;p7"/>
          <p:cNvSpPr txBox="1"/>
          <p:nvPr>
            <p:ph idx="6" type="subTitle"/>
          </p:nvPr>
        </p:nvSpPr>
        <p:spPr>
          <a:xfrm>
            <a:off x="6242100" y="3028875"/>
            <a:ext cx="2460000" cy="45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1" name="Google Shape;41;p7"/>
          <p:cNvSpPr txBox="1"/>
          <p:nvPr>
            <p:ph idx="7" type="subTitle"/>
          </p:nvPr>
        </p:nvSpPr>
        <p:spPr>
          <a:xfrm>
            <a:off x="3348525" y="4145850"/>
            <a:ext cx="2460000" cy="45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2" name="Google Shape;42;p7"/>
          <p:cNvSpPr txBox="1"/>
          <p:nvPr>
            <p:ph idx="8" type="subTitle"/>
          </p:nvPr>
        </p:nvSpPr>
        <p:spPr>
          <a:xfrm>
            <a:off x="6242100" y="4145850"/>
            <a:ext cx="2460000" cy="45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3" name="Google Shape;43;p7"/>
          <p:cNvSpPr txBox="1"/>
          <p:nvPr>
            <p:ph idx="9" type="subTitle"/>
          </p:nvPr>
        </p:nvSpPr>
        <p:spPr>
          <a:xfrm>
            <a:off x="3348525" y="506025"/>
            <a:ext cx="2460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3" type="subTitle"/>
          </p:nvPr>
        </p:nvSpPr>
        <p:spPr>
          <a:xfrm>
            <a:off x="6242100" y="506025"/>
            <a:ext cx="2460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4" type="subTitle"/>
          </p:nvPr>
        </p:nvSpPr>
        <p:spPr>
          <a:xfrm>
            <a:off x="3348525" y="1623075"/>
            <a:ext cx="2460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5" type="subTitle"/>
          </p:nvPr>
        </p:nvSpPr>
        <p:spPr>
          <a:xfrm>
            <a:off x="6242100" y="1623075"/>
            <a:ext cx="2460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6" type="subTitle"/>
          </p:nvPr>
        </p:nvSpPr>
        <p:spPr>
          <a:xfrm>
            <a:off x="3348525" y="2740125"/>
            <a:ext cx="2460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7" type="subTitle"/>
          </p:nvPr>
        </p:nvSpPr>
        <p:spPr>
          <a:xfrm>
            <a:off x="6242100" y="2740125"/>
            <a:ext cx="2460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8" type="subTitle"/>
          </p:nvPr>
        </p:nvSpPr>
        <p:spPr>
          <a:xfrm>
            <a:off x="3348525" y="3857175"/>
            <a:ext cx="2460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9" type="subTitle"/>
          </p:nvPr>
        </p:nvSpPr>
        <p:spPr>
          <a:xfrm>
            <a:off x="6242100" y="3857175"/>
            <a:ext cx="2460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5">
  <p:cSld name="BLANK_1_1_1_1_1_1_1_1_1_1_1_2_1_1">
    <p:bg>
      <p:bgPr>
        <a:solidFill>
          <a:schemeClr val="lt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>
            <p:ph idx="2" type="pic"/>
          </p:nvPr>
        </p:nvSpPr>
        <p:spPr>
          <a:xfrm>
            <a:off x="284650" y="2623125"/>
            <a:ext cx="723300" cy="101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3" name="Google Shape;53;p8"/>
          <p:cNvSpPr txBox="1"/>
          <p:nvPr>
            <p:ph type="title"/>
          </p:nvPr>
        </p:nvSpPr>
        <p:spPr>
          <a:xfrm>
            <a:off x="284775" y="282900"/>
            <a:ext cx="7851300" cy="620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54" name="Google Shape;54;p8"/>
          <p:cNvSpPr txBox="1"/>
          <p:nvPr>
            <p:ph idx="1" type="subTitle"/>
          </p:nvPr>
        </p:nvSpPr>
        <p:spPr>
          <a:xfrm>
            <a:off x="1009725" y="4145850"/>
            <a:ext cx="2064000" cy="605100"/>
          </a:xfrm>
          <a:prstGeom prst="rect">
            <a:avLst/>
          </a:prstGeom>
        </p:spPr>
        <p:txBody>
          <a:bodyPr anchorCtr="0" anchor="b" bIns="137150" lIns="137150" spcFirstLastPara="1" rIns="18287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" name="Google Shape;55;p8"/>
          <p:cNvSpPr/>
          <p:nvPr>
            <p:ph idx="3" type="pic"/>
          </p:nvPr>
        </p:nvSpPr>
        <p:spPr>
          <a:xfrm>
            <a:off x="284650" y="3739875"/>
            <a:ext cx="723300" cy="101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6" name="Google Shape;56;p8"/>
          <p:cNvSpPr/>
          <p:nvPr>
            <p:ph idx="4" type="pic"/>
          </p:nvPr>
        </p:nvSpPr>
        <p:spPr>
          <a:xfrm>
            <a:off x="3178288" y="2623125"/>
            <a:ext cx="723300" cy="101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7" name="Google Shape;57;p8"/>
          <p:cNvSpPr/>
          <p:nvPr>
            <p:ph idx="5" type="pic"/>
          </p:nvPr>
        </p:nvSpPr>
        <p:spPr>
          <a:xfrm>
            <a:off x="3178288" y="3739875"/>
            <a:ext cx="723300" cy="101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8" name="Google Shape;58;p8"/>
          <p:cNvSpPr/>
          <p:nvPr>
            <p:ph idx="6" type="pic"/>
          </p:nvPr>
        </p:nvSpPr>
        <p:spPr>
          <a:xfrm>
            <a:off x="6071925" y="2623125"/>
            <a:ext cx="723300" cy="101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9" name="Google Shape;59;p8"/>
          <p:cNvSpPr/>
          <p:nvPr>
            <p:ph idx="7" type="pic"/>
          </p:nvPr>
        </p:nvSpPr>
        <p:spPr>
          <a:xfrm>
            <a:off x="6071925" y="3739875"/>
            <a:ext cx="723300" cy="101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0" name="Google Shape;60;p8"/>
          <p:cNvSpPr txBox="1"/>
          <p:nvPr>
            <p:ph idx="8" type="subTitle"/>
          </p:nvPr>
        </p:nvSpPr>
        <p:spPr>
          <a:xfrm>
            <a:off x="3902538" y="4145850"/>
            <a:ext cx="2064000" cy="605100"/>
          </a:xfrm>
          <a:prstGeom prst="rect">
            <a:avLst/>
          </a:prstGeom>
        </p:spPr>
        <p:txBody>
          <a:bodyPr anchorCtr="0" anchor="b" bIns="137150" lIns="137150" spcFirstLastPara="1" rIns="18287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9" type="subTitle"/>
          </p:nvPr>
        </p:nvSpPr>
        <p:spPr>
          <a:xfrm>
            <a:off x="6795350" y="4145850"/>
            <a:ext cx="2064000" cy="605100"/>
          </a:xfrm>
          <a:prstGeom prst="rect">
            <a:avLst/>
          </a:prstGeom>
        </p:spPr>
        <p:txBody>
          <a:bodyPr anchorCtr="0" anchor="b" bIns="137150" lIns="137150" spcFirstLastPara="1" rIns="18287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3" type="subTitle"/>
          </p:nvPr>
        </p:nvSpPr>
        <p:spPr>
          <a:xfrm>
            <a:off x="1009725" y="3028725"/>
            <a:ext cx="2064000" cy="605100"/>
          </a:xfrm>
          <a:prstGeom prst="rect">
            <a:avLst/>
          </a:prstGeom>
        </p:spPr>
        <p:txBody>
          <a:bodyPr anchorCtr="0" anchor="b" bIns="137150" lIns="137150" spcFirstLastPara="1" rIns="18287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4" type="subTitle"/>
          </p:nvPr>
        </p:nvSpPr>
        <p:spPr>
          <a:xfrm>
            <a:off x="3902538" y="3028725"/>
            <a:ext cx="2064000" cy="605100"/>
          </a:xfrm>
          <a:prstGeom prst="rect">
            <a:avLst/>
          </a:prstGeom>
        </p:spPr>
        <p:txBody>
          <a:bodyPr anchorCtr="0" anchor="b" bIns="137150" lIns="137150" spcFirstLastPara="1" rIns="18287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5" type="subTitle"/>
          </p:nvPr>
        </p:nvSpPr>
        <p:spPr>
          <a:xfrm>
            <a:off x="6795350" y="3028725"/>
            <a:ext cx="2064000" cy="605100"/>
          </a:xfrm>
          <a:prstGeom prst="rect">
            <a:avLst/>
          </a:prstGeom>
        </p:spPr>
        <p:txBody>
          <a:bodyPr anchorCtr="0" anchor="b" bIns="137150" lIns="137150" spcFirstLastPara="1" rIns="18287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ards">
  <p:cSld name="CUSTOM_5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284775" y="282900"/>
            <a:ext cx="8582400" cy="11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1802675" y="2040250"/>
            <a:ext cx="1468500" cy="33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9pPr>
          </a:lstStyle>
          <a:p/>
        </p:txBody>
      </p:sp>
      <p:sp>
        <p:nvSpPr>
          <p:cNvPr id="68" name="Google Shape;68;p9"/>
          <p:cNvSpPr txBox="1"/>
          <p:nvPr>
            <p:ph idx="2" type="subTitle"/>
          </p:nvPr>
        </p:nvSpPr>
        <p:spPr>
          <a:xfrm>
            <a:off x="3610975" y="2040250"/>
            <a:ext cx="1468500" cy="33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9pPr>
          </a:lstStyle>
          <a:p/>
        </p:txBody>
      </p:sp>
      <p:sp>
        <p:nvSpPr>
          <p:cNvPr id="69" name="Google Shape;69;p9"/>
          <p:cNvSpPr txBox="1"/>
          <p:nvPr>
            <p:ph idx="3" type="subTitle"/>
          </p:nvPr>
        </p:nvSpPr>
        <p:spPr>
          <a:xfrm>
            <a:off x="5419275" y="2040250"/>
            <a:ext cx="1468500" cy="33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9pPr>
          </a:lstStyle>
          <a:p/>
        </p:txBody>
      </p:sp>
      <p:sp>
        <p:nvSpPr>
          <p:cNvPr id="70" name="Google Shape;70;p9"/>
          <p:cNvSpPr txBox="1"/>
          <p:nvPr>
            <p:ph idx="4" type="subTitle"/>
          </p:nvPr>
        </p:nvSpPr>
        <p:spPr>
          <a:xfrm>
            <a:off x="7227575" y="2040250"/>
            <a:ext cx="1468500" cy="33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9pPr>
          </a:lstStyle>
          <a:p/>
        </p:txBody>
      </p:sp>
      <p:sp>
        <p:nvSpPr>
          <p:cNvPr id="71" name="Google Shape;71;p9"/>
          <p:cNvSpPr txBox="1"/>
          <p:nvPr>
            <p:ph idx="5" type="subTitle"/>
          </p:nvPr>
        </p:nvSpPr>
        <p:spPr>
          <a:xfrm>
            <a:off x="17314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9pPr>
          </a:lstStyle>
          <a:p/>
        </p:txBody>
      </p:sp>
      <p:sp>
        <p:nvSpPr>
          <p:cNvPr id="72" name="Google Shape;72;p9"/>
          <p:cNvSpPr txBox="1"/>
          <p:nvPr>
            <p:ph idx="6" type="subTitle"/>
          </p:nvPr>
        </p:nvSpPr>
        <p:spPr>
          <a:xfrm>
            <a:off x="75185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2pPr>
            <a:lvl3pPr lvl="2" algn="r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3pPr>
            <a:lvl4pPr lvl="3" algn="r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4pPr>
            <a:lvl5pPr lvl="4" algn="r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5pPr>
            <a:lvl6pPr lvl="5" algn="r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6pPr>
            <a:lvl7pPr lvl="6" algn="r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7pPr>
            <a:lvl8pPr lvl="7" algn="r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8pPr>
            <a:lvl9pPr lvl="8" algn="r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4">
  <p:cSld name="BLANK_1_1_1_1_1_1_1_1_1_1_1_1_2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>
            <p:ph idx="2" type="pic"/>
          </p:nvPr>
        </p:nvSpPr>
        <p:spPr>
          <a:xfrm>
            <a:off x="2210800" y="1984500"/>
            <a:ext cx="1828800" cy="1828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10"/>
          <p:cNvSpPr txBox="1"/>
          <p:nvPr>
            <p:ph type="title"/>
          </p:nvPr>
        </p:nvSpPr>
        <p:spPr>
          <a:xfrm>
            <a:off x="1739950" y="282900"/>
            <a:ext cx="4234200" cy="11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4624900" y="3199050"/>
            <a:ext cx="2787600" cy="14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strument Sans SemiBold"/>
              <a:buChar char="●"/>
              <a:defRPr sz="1000">
                <a:latin typeface="Instrument Sans SemiBold"/>
                <a:ea typeface="Instrument Sans SemiBold"/>
                <a:cs typeface="Instrument Sans SemiBold"/>
                <a:sym typeface="Instrument Sans SemiBold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strument Sans SemiBold"/>
              <a:buChar char="○"/>
              <a:defRPr sz="1000">
                <a:latin typeface="Instrument Sans SemiBold"/>
                <a:ea typeface="Instrument Sans SemiBold"/>
                <a:cs typeface="Instrument Sans SemiBold"/>
                <a:sym typeface="Instrument Sans SemiBold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strument Sans SemiBold"/>
              <a:buChar char="■"/>
              <a:defRPr sz="1000">
                <a:latin typeface="Instrument Sans SemiBold"/>
                <a:ea typeface="Instrument Sans SemiBold"/>
                <a:cs typeface="Instrument Sans SemiBold"/>
                <a:sym typeface="Instrument Sans SemiBold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strument Sans SemiBold"/>
              <a:buChar char="●"/>
              <a:defRPr sz="1000">
                <a:latin typeface="Instrument Sans SemiBold"/>
                <a:ea typeface="Instrument Sans SemiBold"/>
                <a:cs typeface="Instrument Sans SemiBold"/>
                <a:sym typeface="Instrument Sans SemiBold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strument Sans SemiBold"/>
              <a:buChar char="○"/>
              <a:defRPr sz="1000">
                <a:latin typeface="Instrument Sans SemiBold"/>
                <a:ea typeface="Instrument Sans SemiBold"/>
                <a:cs typeface="Instrument Sans SemiBold"/>
                <a:sym typeface="Instrument Sans SemiBold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strument Sans SemiBold"/>
              <a:buChar char="■"/>
              <a:defRPr sz="1000">
                <a:latin typeface="Instrument Sans SemiBold"/>
                <a:ea typeface="Instrument Sans SemiBold"/>
                <a:cs typeface="Instrument Sans SemiBold"/>
                <a:sym typeface="Instrument Sans SemiBold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strument Sans SemiBold"/>
              <a:buChar char="●"/>
              <a:defRPr sz="1000">
                <a:latin typeface="Instrument Sans SemiBold"/>
                <a:ea typeface="Instrument Sans SemiBold"/>
                <a:cs typeface="Instrument Sans SemiBold"/>
                <a:sym typeface="Instrument Sans SemiBold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strument Sans SemiBold"/>
              <a:buChar char="○"/>
              <a:defRPr sz="1000">
                <a:latin typeface="Instrument Sans SemiBold"/>
                <a:ea typeface="Instrument Sans SemiBold"/>
                <a:cs typeface="Instrument Sans SemiBold"/>
                <a:sym typeface="Instrument Sans SemiBold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strument Sans SemiBold"/>
              <a:buChar char="■"/>
              <a:defRPr sz="1000">
                <a:latin typeface="Instrument Sans SemiBold"/>
                <a:ea typeface="Instrument Sans SemiBold"/>
                <a:cs typeface="Instrument Sans SemiBold"/>
                <a:sym typeface="Instrument Sans SemiBold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3" type="subTitle"/>
          </p:nvPr>
        </p:nvSpPr>
        <p:spPr>
          <a:xfrm>
            <a:off x="284798" y="282900"/>
            <a:ext cx="1207200" cy="36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8" name="Google Shape;78;p10"/>
          <p:cNvSpPr txBox="1"/>
          <p:nvPr>
            <p:ph idx="4" type="subTitle"/>
          </p:nvPr>
        </p:nvSpPr>
        <p:spPr>
          <a:xfrm>
            <a:off x="17314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79" name="Google Shape;79;p10"/>
          <p:cNvSpPr txBox="1"/>
          <p:nvPr>
            <p:ph idx="5" type="subTitle"/>
          </p:nvPr>
        </p:nvSpPr>
        <p:spPr>
          <a:xfrm>
            <a:off x="75185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80" name="Google Shape;80;p10"/>
          <p:cNvSpPr txBox="1"/>
          <p:nvPr>
            <p:ph idx="6" type="body"/>
          </p:nvPr>
        </p:nvSpPr>
        <p:spPr>
          <a:xfrm>
            <a:off x="5412150" y="1666450"/>
            <a:ext cx="3421500" cy="9696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noAutofit/>
          </a:bodyPr>
          <a:lstStyle>
            <a:lvl1pPr indent="-3175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utfit"/>
              <a:buChar char="●"/>
              <a:defRPr sz="1400">
                <a:latin typeface="Outfit"/>
                <a:ea typeface="Outfit"/>
                <a:cs typeface="Outfit"/>
                <a:sym typeface="Outfit"/>
              </a:defRPr>
            </a:lvl1pPr>
            <a:lvl2pPr indent="-3175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utfit"/>
              <a:buChar char="○"/>
              <a:defRPr sz="1400">
                <a:latin typeface="Outfit"/>
                <a:ea typeface="Outfit"/>
                <a:cs typeface="Outfit"/>
                <a:sym typeface="Outfit"/>
              </a:defRPr>
            </a:lvl2pPr>
            <a:lvl3pPr indent="-3175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utfit"/>
              <a:buChar char="■"/>
              <a:defRPr sz="1400">
                <a:latin typeface="Outfit"/>
                <a:ea typeface="Outfit"/>
                <a:cs typeface="Outfit"/>
                <a:sym typeface="Outfit"/>
              </a:defRPr>
            </a:lvl3pPr>
            <a:lvl4pPr indent="-3175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utfit"/>
              <a:buChar char="●"/>
              <a:defRPr sz="1400">
                <a:latin typeface="Outfit"/>
                <a:ea typeface="Outfit"/>
                <a:cs typeface="Outfit"/>
                <a:sym typeface="Outfit"/>
              </a:defRPr>
            </a:lvl4pPr>
            <a:lvl5pPr indent="-3175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utfit"/>
              <a:buChar char="○"/>
              <a:defRPr sz="1400">
                <a:latin typeface="Outfit"/>
                <a:ea typeface="Outfit"/>
                <a:cs typeface="Outfit"/>
                <a:sym typeface="Outfit"/>
              </a:defRPr>
            </a:lvl5pPr>
            <a:lvl6pPr indent="-3175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utfit"/>
              <a:buChar char="■"/>
              <a:defRPr sz="1400">
                <a:latin typeface="Outfit"/>
                <a:ea typeface="Outfit"/>
                <a:cs typeface="Outfit"/>
                <a:sym typeface="Outfit"/>
              </a:defRPr>
            </a:lvl6pPr>
            <a:lvl7pPr indent="-3175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utfit"/>
              <a:buChar char="●"/>
              <a:defRPr sz="1400">
                <a:latin typeface="Outfit"/>
                <a:ea typeface="Outfit"/>
                <a:cs typeface="Outfit"/>
                <a:sym typeface="Outfit"/>
              </a:defRPr>
            </a:lvl7pPr>
            <a:lvl8pPr indent="-3175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utfit"/>
              <a:buChar char="○"/>
              <a:defRPr sz="1400">
                <a:latin typeface="Outfit"/>
                <a:ea typeface="Outfit"/>
                <a:cs typeface="Outfit"/>
                <a:sym typeface="Outfit"/>
              </a:defRPr>
            </a:lvl8pPr>
            <a:lvl9pPr indent="-3175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utfit"/>
              <a:buChar char="■"/>
              <a:defRPr sz="14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84775" y="282900"/>
            <a:ext cx="568110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utfit"/>
              <a:buNone/>
              <a:defRPr sz="60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utfit"/>
              <a:buNone/>
              <a:defRPr sz="60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utfit"/>
              <a:buNone/>
              <a:defRPr sz="60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utfit"/>
              <a:buNone/>
              <a:defRPr sz="60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utfit"/>
              <a:buNone/>
              <a:defRPr sz="60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utfit"/>
              <a:buNone/>
              <a:defRPr sz="60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utfit"/>
              <a:buNone/>
              <a:defRPr sz="60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utfit"/>
              <a:buNone/>
              <a:defRPr sz="60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utfit"/>
              <a:buNone/>
              <a:defRPr sz="60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84775" y="2629050"/>
            <a:ext cx="3493500" cy="1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strument Sans"/>
              <a:buChar char="●"/>
              <a:defRPr sz="1200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strument Sans"/>
              <a:buChar char="○"/>
              <a:defRPr sz="1200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strument Sans"/>
              <a:buChar char="■"/>
              <a:defRPr sz="1200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strument Sans"/>
              <a:buChar char="●"/>
              <a:defRPr sz="1200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strument Sans"/>
              <a:buChar char="○"/>
              <a:defRPr sz="1200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strument Sans"/>
              <a:buChar char="■"/>
              <a:defRPr sz="1200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strument Sans"/>
              <a:buChar char="●"/>
              <a:defRPr sz="1200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strument Sans"/>
              <a:buChar char="○"/>
              <a:defRPr sz="1200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strument Sans"/>
              <a:buChar char="■"/>
              <a:defRPr sz="1200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581">
          <p15:clr>
            <a:srgbClr val="E46962"/>
          </p15:clr>
        </p15:guide>
        <p15:guide id="2" pos="179">
          <p15:clr>
            <a:srgbClr val="E46962"/>
          </p15:clr>
        </p15:guide>
        <p15:guide id="3" orient="horz" pos="178">
          <p15:clr>
            <a:srgbClr val="E46962"/>
          </p15:clr>
        </p15:guide>
        <p15:guide id="4" orient="horz" pos="3060">
          <p15:clr>
            <a:srgbClr val="E46962"/>
          </p15:clr>
        </p15:guide>
        <p15:guide id="5" pos="2847">
          <p15:clr>
            <a:srgbClr val="E46962"/>
          </p15:clr>
        </p15:guide>
        <p15:guide id="6" pos="2913">
          <p15:clr>
            <a:srgbClr val="E46962"/>
          </p15:clr>
        </p15:guide>
        <p15:guide id="7" pos="568">
          <p15:clr>
            <a:srgbClr val="E46962"/>
          </p15:clr>
        </p15:guide>
        <p15:guide id="8" pos="635">
          <p15:clr>
            <a:srgbClr val="E46962"/>
          </p15:clr>
        </p15:guide>
        <p15:guide id="9" pos="4213">
          <p15:clr>
            <a:srgbClr val="E46962"/>
          </p15:clr>
        </p15:guide>
        <p15:guide id="10" pos="4280">
          <p15:clr>
            <a:srgbClr val="E46962"/>
          </p15:clr>
        </p15:guide>
        <p15:guide id="11" pos="3758">
          <p15:clr>
            <a:srgbClr val="E46962"/>
          </p15:clr>
        </p15:guide>
        <p15:guide id="12" pos="3825">
          <p15:clr>
            <a:srgbClr val="E46962"/>
          </p15:clr>
        </p15:guide>
        <p15:guide id="13" pos="1024">
          <p15:clr>
            <a:srgbClr val="E46962"/>
          </p15:clr>
        </p15:guide>
        <p15:guide id="14" pos="1091">
          <p15:clr>
            <a:srgbClr val="E46962"/>
          </p15:clr>
        </p15:guide>
        <p15:guide id="15" orient="horz" pos="245">
          <p15:clr>
            <a:srgbClr val="E46962"/>
          </p15:clr>
        </p15:guide>
        <p15:guide id="16" orient="horz" pos="2993">
          <p15:clr>
            <a:srgbClr val="E46962"/>
          </p15:clr>
        </p15:guide>
        <p15:guide id="17" orient="horz" pos="882">
          <p15:clr>
            <a:srgbClr val="E46962"/>
          </p15:clr>
        </p15:guide>
        <p15:guide id="18" orient="horz" pos="949">
          <p15:clr>
            <a:srgbClr val="E46962"/>
          </p15:clr>
        </p15:guide>
        <p15:guide id="19" orient="horz" pos="2289">
          <p15:clr>
            <a:srgbClr val="E46962"/>
          </p15:clr>
        </p15:guide>
        <p15:guide id="20" orient="horz" pos="2356">
          <p15:clr>
            <a:srgbClr val="E46962"/>
          </p15:clr>
        </p15:guide>
        <p15:guide id="21" pos="1479">
          <p15:clr>
            <a:srgbClr val="E46962"/>
          </p15:clr>
        </p15:guide>
        <p15:guide id="22" pos="1546">
          <p15:clr>
            <a:srgbClr val="E46962"/>
          </p15:clr>
        </p15:guide>
        <p15:guide id="23" pos="1935">
          <p15:clr>
            <a:srgbClr val="E46962"/>
          </p15:clr>
        </p15:guide>
        <p15:guide id="24" pos="2002">
          <p15:clr>
            <a:srgbClr val="E46962"/>
          </p15:clr>
        </p15:guide>
        <p15:guide id="25" pos="2391">
          <p15:clr>
            <a:srgbClr val="E46962"/>
          </p15:clr>
        </p15:guide>
        <p15:guide id="26" pos="2458">
          <p15:clr>
            <a:srgbClr val="E46962"/>
          </p15:clr>
        </p15:guide>
        <p15:guide id="27" pos="3302">
          <p15:clr>
            <a:srgbClr val="E46962"/>
          </p15:clr>
        </p15:guide>
        <p15:guide id="28" pos="3369">
          <p15:clr>
            <a:srgbClr val="E46962"/>
          </p15:clr>
        </p15:guide>
        <p15:guide id="29" pos="4669">
          <p15:clr>
            <a:srgbClr val="E46962"/>
          </p15:clr>
        </p15:guide>
        <p15:guide id="30" pos="4736">
          <p15:clr>
            <a:srgbClr val="E46962"/>
          </p15:clr>
        </p15:guide>
        <p15:guide id="31" pos="5125">
          <p15:clr>
            <a:srgbClr val="E46962"/>
          </p15:clr>
        </p15:guide>
        <p15:guide id="32" pos="5192">
          <p15:clr>
            <a:srgbClr val="E46962"/>
          </p15:clr>
        </p15:guide>
        <p15:guide id="33" orient="horz" pos="1585">
          <p15:clr>
            <a:srgbClr val="E46962"/>
          </p15:clr>
        </p15:guide>
        <p15:guide id="34" orient="horz" pos="1653">
          <p15:clr>
            <a:srgbClr val="E46962"/>
          </p15:clr>
        </p15:guide>
        <p15:guide id="35" orient="horz" pos="2909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thebryce15/sales-funnel-performance" TargetMode="External"/><Relationship Id="rId4" Type="http://schemas.openxmlformats.org/officeDocument/2006/relationships/hyperlink" Target="https://github.com/thebryce15/sales-funnel-performanc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>
            <p:ph idx="1" type="subTitle"/>
          </p:nvPr>
        </p:nvSpPr>
        <p:spPr>
          <a:xfrm>
            <a:off x="1008000" y="4285050"/>
            <a:ext cx="1573800" cy="33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Bryce Smith</a:t>
            </a:r>
            <a:endParaRPr/>
          </a:p>
        </p:txBody>
      </p:sp>
      <p:sp>
        <p:nvSpPr>
          <p:cNvPr id="419" name="Google Shape;419;p50"/>
          <p:cNvSpPr txBox="1"/>
          <p:nvPr>
            <p:ph type="title"/>
          </p:nvPr>
        </p:nvSpPr>
        <p:spPr>
          <a:xfrm>
            <a:off x="1008000" y="587700"/>
            <a:ext cx="4957200" cy="216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/>
              <a:t>Sales Funnel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/>
              <a:t>Performance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/>
              <a:t>Review</a:t>
            </a:r>
            <a:endParaRPr b="1"/>
          </a:p>
        </p:txBody>
      </p:sp>
      <p:sp>
        <p:nvSpPr>
          <p:cNvPr id="420" name="Google Shape;420;p50"/>
          <p:cNvSpPr txBox="1"/>
          <p:nvPr>
            <p:ph idx="3" type="subTitle"/>
          </p:nvPr>
        </p:nvSpPr>
        <p:spPr>
          <a:xfrm>
            <a:off x="3178225" y="4285050"/>
            <a:ext cx="1573800" cy="33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Analyst</a:t>
            </a:r>
            <a:endParaRPr/>
          </a:p>
        </p:txBody>
      </p:sp>
      <p:sp>
        <p:nvSpPr>
          <p:cNvPr id="421" name="Google Shape;421;p50"/>
          <p:cNvSpPr/>
          <p:nvPr/>
        </p:nvSpPr>
        <p:spPr>
          <a:xfrm>
            <a:off x="6475559" y="4286678"/>
            <a:ext cx="256800" cy="25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descr="Shopping bag icon" id="422" name="Google Shape;422;p50"/>
          <p:cNvSpPr/>
          <p:nvPr/>
        </p:nvSpPr>
        <p:spPr>
          <a:xfrm>
            <a:off x="6547475" y="4339354"/>
            <a:ext cx="113107" cy="131833"/>
          </a:xfrm>
          <a:custGeom>
            <a:rect b="b" l="l" r="r" t="t"/>
            <a:pathLst>
              <a:path extrusionOk="0" h="29642" w="25446">
                <a:moveTo>
                  <a:pt x="12723" y="2798"/>
                </a:moveTo>
                <a:lnTo>
                  <a:pt x="13160" y="2842"/>
                </a:lnTo>
                <a:lnTo>
                  <a:pt x="13598" y="2885"/>
                </a:lnTo>
                <a:lnTo>
                  <a:pt x="13991" y="2973"/>
                </a:lnTo>
                <a:lnTo>
                  <a:pt x="14341" y="3104"/>
                </a:lnTo>
                <a:lnTo>
                  <a:pt x="14734" y="3279"/>
                </a:lnTo>
                <a:lnTo>
                  <a:pt x="15084" y="3498"/>
                </a:lnTo>
                <a:lnTo>
                  <a:pt x="15434" y="3760"/>
                </a:lnTo>
                <a:lnTo>
                  <a:pt x="15740" y="4022"/>
                </a:lnTo>
                <a:lnTo>
                  <a:pt x="16002" y="4372"/>
                </a:lnTo>
                <a:lnTo>
                  <a:pt x="16265" y="4678"/>
                </a:lnTo>
                <a:lnTo>
                  <a:pt x="16483" y="5028"/>
                </a:lnTo>
                <a:lnTo>
                  <a:pt x="16658" y="5421"/>
                </a:lnTo>
                <a:lnTo>
                  <a:pt x="16789" y="5815"/>
                </a:lnTo>
                <a:lnTo>
                  <a:pt x="16877" y="6208"/>
                </a:lnTo>
                <a:lnTo>
                  <a:pt x="16964" y="6602"/>
                </a:lnTo>
                <a:lnTo>
                  <a:pt x="16964" y="7039"/>
                </a:lnTo>
                <a:lnTo>
                  <a:pt x="8482" y="7039"/>
                </a:lnTo>
                <a:lnTo>
                  <a:pt x="8526" y="6602"/>
                </a:lnTo>
                <a:lnTo>
                  <a:pt x="8570" y="6208"/>
                </a:lnTo>
                <a:lnTo>
                  <a:pt x="8657" y="5815"/>
                </a:lnTo>
                <a:lnTo>
                  <a:pt x="8789" y="5421"/>
                </a:lnTo>
                <a:lnTo>
                  <a:pt x="8963" y="5028"/>
                </a:lnTo>
                <a:lnTo>
                  <a:pt x="9182" y="4678"/>
                </a:lnTo>
                <a:lnTo>
                  <a:pt x="9444" y="4372"/>
                </a:lnTo>
                <a:lnTo>
                  <a:pt x="9707" y="4022"/>
                </a:lnTo>
                <a:lnTo>
                  <a:pt x="10056" y="3760"/>
                </a:lnTo>
                <a:lnTo>
                  <a:pt x="10362" y="3498"/>
                </a:lnTo>
                <a:lnTo>
                  <a:pt x="10712" y="3279"/>
                </a:lnTo>
                <a:lnTo>
                  <a:pt x="11106" y="3104"/>
                </a:lnTo>
                <a:lnTo>
                  <a:pt x="11499" y="2973"/>
                </a:lnTo>
                <a:lnTo>
                  <a:pt x="11893" y="2885"/>
                </a:lnTo>
                <a:lnTo>
                  <a:pt x="12286" y="2842"/>
                </a:lnTo>
                <a:lnTo>
                  <a:pt x="12723" y="2798"/>
                </a:lnTo>
                <a:close/>
                <a:moveTo>
                  <a:pt x="5684" y="11280"/>
                </a:moveTo>
                <a:lnTo>
                  <a:pt x="5684" y="11979"/>
                </a:lnTo>
                <a:lnTo>
                  <a:pt x="5816" y="12679"/>
                </a:lnTo>
                <a:lnTo>
                  <a:pt x="5947" y="13378"/>
                </a:lnTo>
                <a:lnTo>
                  <a:pt x="6165" y="13990"/>
                </a:lnTo>
                <a:lnTo>
                  <a:pt x="6471" y="14602"/>
                </a:lnTo>
                <a:lnTo>
                  <a:pt x="6821" y="15171"/>
                </a:lnTo>
                <a:lnTo>
                  <a:pt x="7258" y="15739"/>
                </a:lnTo>
                <a:lnTo>
                  <a:pt x="7739" y="16264"/>
                </a:lnTo>
                <a:lnTo>
                  <a:pt x="8264" y="16744"/>
                </a:lnTo>
                <a:lnTo>
                  <a:pt x="8832" y="17182"/>
                </a:lnTo>
                <a:lnTo>
                  <a:pt x="9401" y="17531"/>
                </a:lnTo>
                <a:lnTo>
                  <a:pt x="10013" y="17837"/>
                </a:lnTo>
                <a:lnTo>
                  <a:pt x="10668" y="18056"/>
                </a:lnTo>
                <a:lnTo>
                  <a:pt x="11324" y="18231"/>
                </a:lnTo>
                <a:lnTo>
                  <a:pt x="12024" y="18318"/>
                </a:lnTo>
                <a:lnTo>
                  <a:pt x="12723" y="18362"/>
                </a:lnTo>
                <a:lnTo>
                  <a:pt x="13467" y="18318"/>
                </a:lnTo>
                <a:lnTo>
                  <a:pt x="14122" y="18231"/>
                </a:lnTo>
                <a:lnTo>
                  <a:pt x="14822" y="18056"/>
                </a:lnTo>
                <a:lnTo>
                  <a:pt x="15434" y="17837"/>
                </a:lnTo>
                <a:lnTo>
                  <a:pt x="16046" y="17531"/>
                </a:lnTo>
                <a:lnTo>
                  <a:pt x="16658" y="17182"/>
                </a:lnTo>
                <a:lnTo>
                  <a:pt x="17183" y="16744"/>
                </a:lnTo>
                <a:lnTo>
                  <a:pt x="17707" y="16264"/>
                </a:lnTo>
                <a:lnTo>
                  <a:pt x="18188" y="15739"/>
                </a:lnTo>
                <a:lnTo>
                  <a:pt x="18625" y="15171"/>
                </a:lnTo>
                <a:lnTo>
                  <a:pt x="18975" y="14602"/>
                </a:lnTo>
                <a:lnTo>
                  <a:pt x="19281" y="13990"/>
                </a:lnTo>
                <a:lnTo>
                  <a:pt x="19500" y="13378"/>
                </a:lnTo>
                <a:lnTo>
                  <a:pt x="19675" y="12679"/>
                </a:lnTo>
                <a:lnTo>
                  <a:pt x="19762" y="11979"/>
                </a:lnTo>
                <a:lnTo>
                  <a:pt x="19806" y="11280"/>
                </a:lnTo>
                <a:lnTo>
                  <a:pt x="16964" y="11280"/>
                </a:lnTo>
                <a:lnTo>
                  <a:pt x="16964" y="11717"/>
                </a:lnTo>
                <a:lnTo>
                  <a:pt x="16877" y="12110"/>
                </a:lnTo>
                <a:lnTo>
                  <a:pt x="16789" y="12547"/>
                </a:lnTo>
                <a:lnTo>
                  <a:pt x="16658" y="12897"/>
                </a:lnTo>
                <a:lnTo>
                  <a:pt x="16483" y="13291"/>
                </a:lnTo>
                <a:lnTo>
                  <a:pt x="16265" y="13640"/>
                </a:lnTo>
                <a:lnTo>
                  <a:pt x="16002" y="13946"/>
                </a:lnTo>
                <a:lnTo>
                  <a:pt x="15740" y="14296"/>
                </a:lnTo>
                <a:lnTo>
                  <a:pt x="15434" y="14558"/>
                </a:lnTo>
                <a:lnTo>
                  <a:pt x="15084" y="14821"/>
                </a:lnTo>
                <a:lnTo>
                  <a:pt x="14734" y="15039"/>
                </a:lnTo>
                <a:lnTo>
                  <a:pt x="14341" y="15214"/>
                </a:lnTo>
                <a:lnTo>
                  <a:pt x="13991" y="15345"/>
                </a:lnTo>
                <a:lnTo>
                  <a:pt x="13598" y="15433"/>
                </a:lnTo>
                <a:lnTo>
                  <a:pt x="13160" y="15520"/>
                </a:lnTo>
                <a:lnTo>
                  <a:pt x="12286" y="15520"/>
                </a:lnTo>
                <a:lnTo>
                  <a:pt x="11893" y="15433"/>
                </a:lnTo>
                <a:lnTo>
                  <a:pt x="11499" y="15345"/>
                </a:lnTo>
                <a:lnTo>
                  <a:pt x="11106" y="15214"/>
                </a:lnTo>
                <a:lnTo>
                  <a:pt x="10712" y="15039"/>
                </a:lnTo>
                <a:lnTo>
                  <a:pt x="10362" y="14821"/>
                </a:lnTo>
                <a:lnTo>
                  <a:pt x="10056" y="14558"/>
                </a:lnTo>
                <a:lnTo>
                  <a:pt x="9707" y="14296"/>
                </a:lnTo>
                <a:lnTo>
                  <a:pt x="9444" y="13946"/>
                </a:lnTo>
                <a:lnTo>
                  <a:pt x="9182" y="13640"/>
                </a:lnTo>
                <a:lnTo>
                  <a:pt x="8963" y="13291"/>
                </a:lnTo>
                <a:lnTo>
                  <a:pt x="8789" y="12897"/>
                </a:lnTo>
                <a:lnTo>
                  <a:pt x="8657" y="12547"/>
                </a:lnTo>
                <a:lnTo>
                  <a:pt x="8570" y="12110"/>
                </a:lnTo>
                <a:lnTo>
                  <a:pt x="8526" y="11717"/>
                </a:lnTo>
                <a:lnTo>
                  <a:pt x="8482" y="11280"/>
                </a:lnTo>
                <a:close/>
                <a:moveTo>
                  <a:pt x="22604" y="9881"/>
                </a:moveTo>
                <a:lnTo>
                  <a:pt x="22604" y="26800"/>
                </a:lnTo>
                <a:lnTo>
                  <a:pt x="2843" y="26800"/>
                </a:lnTo>
                <a:lnTo>
                  <a:pt x="2843" y="9881"/>
                </a:lnTo>
                <a:close/>
                <a:moveTo>
                  <a:pt x="12024" y="0"/>
                </a:moveTo>
                <a:lnTo>
                  <a:pt x="11324" y="131"/>
                </a:lnTo>
                <a:lnTo>
                  <a:pt x="10668" y="262"/>
                </a:lnTo>
                <a:lnTo>
                  <a:pt x="10013" y="481"/>
                </a:lnTo>
                <a:lnTo>
                  <a:pt x="9401" y="787"/>
                </a:lnTo>
                <a:lnTo>
                  <a:pt x="8832" y="1137"/>
                </a:lnTo>
                <a:lnTo>
                  <a:pt x="8264" y="1574"/>
                </a:lnTo>
                <a:lnTo>
                  <a:pt x="7739" y="2055"/>
                </a:lnTo>
                <a:lnTo>
                  <a:pt x="7258" y="2579"/>
                </a:lnTo>
                <a:lnTo>
                  <a:pt x="6821" y="3148"/>
                </a:lnTo>
                <a:lnTo>
                  <a:pt x="6471" y="3716"/>
                </a:lnTo>
                <a:lnTo>
                  <a:pt x="6165" y="4328"/>
                </a:lnTo>
                <a:lnTo>
                  <a:pt x="5947" y="4984"/>
                </a:lnTo>
                <a:lnTo>
                  <a:pt x="5816" y="5640"/>
                </a:lnTo>
                <a:lnTo>
                  <a:pt x="5684" y="6339"/>
                </a:lnTo>
                <a:lnTo>
                  <a:pt x="5684" y="7039"/>
                </a:lnTo>
                <a:lnTo>
                  <a:pt x="2537" y="7039"/>
                </a:lnTo>
                <a:lnTo>
                  <a:pt x="2274" y="7083"/>
                </a:lnTo>
                <a:lnTo>
                  <a:pt x="2012" y="7170"/>
                </a:lnTo>
                <a:lnTo>
                  <a:pt x="1750" y="7257"/>
                </a:lnTo>
                <a:lnTo>
                  <a:pt x="1531" y="7389"/>
                </a:lnTo>
                <a:lnTo>
                  <a:pt x="1269" y="7520"/>
                </a:lnTo>
                <a:lnTo>
                  <a:pt x="1050" y="7695"/>
                </a:lnTo>
                <a:lnTo>
                  <a:pt x="832" y="7869"/>
                </a:lnTo>
                <a:lnTo>
                  <a:pt x="657" y="8088"/>
                </a:lnTo>
                <a:lnTo>
                  <a:pt x="482" y="8307"/>
                </a:lnTo>
                <a:lnTo>
                  <a:pt x="351" y="8525"/>
                </a:lnTo>
                <a:lnTo>
                  <a:pt x="220" y="8788"/>
                </a:lnTo>
                <a:lnTo>
                  <a:pt x="132" y="9050"/>
                </a:lnTo>
                <a:lnTo>
                  <a:pt x="88" y="9312"/>
                </a:lnTo>
                <a:lnTo>
                  <a:pt x="45" y="9575"/>
                </a:lnTo>
                <a:lnTo>
                  <a:pt x="1" y="9881"/>
                </a:lnTo>
                <a:lnTo>
                  <a:pt x="1" y="26800"/>
                </a:lnTo>
                <a:lnTo>
                  <a:pt x="45" y="27106"/>
                </a:lnTo>
                <a:lnTo>
                  <a:pt x="88" y="27368"/>
                </a:lnTo>
                <a:lnTo>
                  <a:pt x="132" y="27631"/>
                </a:lnTo>
                <a:lnTo>
                  <a:pt x="220" y="27893"/>
                </a:lnTo>
                <a:lnTo>
                  <a:pt x="351" y="28155"/>
                </a:lnTo>
                <a:lnTo>
                  <a:pt x="482" y="28374"/>
                </a:lnTo>
                <a:lnTo>
                  <a:pt x="657" y="28592"/>
                </a:lnTo>
                <a:lnTo>
                  <a:pt x="832" y="28811"/>
                </a:lnTo>
                <a:lnTo>
                  <a:pt x="1050" y="29030"/>
                </a:lnTo>
                <a:lnTo>
                  <a:pt x="1269" y="29161"/>
                </a:lnTo>
                <a:lnTo>
                  <a:pt x="1531" y="29336"/>
                </a:lnTo>
                <a:lnTo>
                  <a:pt x="1750" y="29423"/>
                </a:lnTo>
                <a:lnTo>
                  <a:pt x="2012" y="29510"/>
                </a:lnTo>
                <a:lnTo>
                  <a:pt x="2274" y="29598"/>
                </a:lnTo>
                <a:lnTo>
                  <a:pt x="2537" y="29642"/>
                </a:lnTo>
                <a:lnTo>
                  <a:pt x="22910" y="29642"/>
                </a:lnTo>
                <a:lnTo>
                  <a:pt x="23172" y="29598"/>
                </a:lnTo>
                <a:lnTo>
                  <a:pt x="23435" y="29510"/>
                </a:lnTo>
                <a:lnTo>
                  <a:pt x="23697" y="29423"/>
                </a:lnTo>
                <a:lnTo>
                  <a:pt x="23959" y="29336"/>
                </a:lnTo>
                <a:lnTo>
                  <a:pt x="24178" y="29161"/>
                </a:lnTo>
                <a:lnTo>
                  <a:pt x="24396" y="29030"/>
                </a:lnTo>
                <a:lnTo>
                  <a:pt x="24615" y="28811"/>
                </a:lnTo>
                <a:lnTo>
                  <a:pt x="24790" y="28592"/>
                </a:lnTo>
                <a:lnTo>
                  <a:pt x="24965" y="28374"/>
                </a:lnTo>
                <a:lnTo>
                  <a:pt x="25096" y="28155"/>
                </a:lnTo>
                <a:lnTo>
                  <a:pt x="25227" y="27893"/>
                </a:lnTo>
                <a:lnTo>
                  <a:pt x="25314" y="27631"/>
                </a:lnTo>
                <a:lnTo>
                  <a:pt x="25402" y="27368"/>
                </a:lnTo>
                <a:lnTo>
                  <a:pt x="25446" y="27106"/>
                </a:lnTo>
                <a:lnTo>
                  <a:pt x="25446" y="26800"/>
                </a:lnTo>
                <a:lnTo>
                  <a:pt x="25446" y="9881"/>
                </a:lnTo>
                <a:lnTo>
                  <a:pt x="25446" y="9575"/>
                </a:lnTo>
                <a:lnTo>
                  <a:pt x="25402" y="9312"/>
                </a:lnTo>
                <a:lnTo>
                  <a:pt x="25314" y="9050"/>
                </a:lnTo>
                <a:lnTo>
                  <a:pt x="25227" y="8788"/>
                </a:lnTo>
                <a:lnTo>
                  <a:pt x="25096" y="8525"/>
                </a:lnTo>
                <a:lnTo>
                  <a:pt x="24965" y="8307"/>
                </a:lnTo>
                <a:lnTo>
                  <a:pt x="24790" y="8088"/>
                </a:lnTo>
                <a:lnTo>
                  <a:pt x="24615" y="7869"/>
                </a:lnTo>
                <a:lnTo>
                  <a:pt x="24396" y="7695"/>
                </a:lnTo>
                <a:lnTo>
                  <a:pt x="24178" y="7520"/>
                </a:lnTo>
                <a:lnTo>
                  <a:pt x="23959" y="7389"/>
                </a:lnTo>
                <a:lnTo>
                  <a:pt x="23697" y="7257"/>
                </a:lnTo>
                <a:lnTo>
                  <a:pt x="23435" y="7170"/>
                </a:lnTo>
                <a:lnTo>
                  <a:pt x="23172" y="7083"/>
                </a:lnTo>
                <a:lnTo>
                  <a:pt x="22910" y="7039"/>
                </a:lnTo>
                <a:lnTo>
                  <a:pt x="19806" y="7039"/>
                </a:lnTo>
                <a:lnTo>
                  <a:pt x="19762" y="6339"/>
                </a:lnTo>
                <a:lnTo>
                  <a:pt x="19675" y="5640"/>
                </a:lnTo>
                <a:lnTo>
                  <a:pt x="19500" y="4984"/>
                </a:lnTo>
                <a:lnTo>
                  <a:pt x="19281" y="4328"/>
                </a:lnTo>
                <a:lnTo>
                  <a:pt x="18975" y="3716"/>
                </a:lnTo>
                <a:lnTo>
                  <a:pt x="18625" y="3148"/>
                </a:lnTo>
                <a:lnTo>
                  <a:pt x="18188" y="2579"/>
                </a:lnTo>
                <a:lnTo>
                  <a:pt x="17707" y="2055"/>
                </a:lnTo>
                <a:lnTo>
                  <a:pt x="17183" y="1574"/>
                </a:lnTo>
                <a:lnTo>
                  <a:pt x="16658" y="1137"/>
                </a:lnTo>
                <a:lnTo>
                  <a:pt x="16046" y="787"/>
                </a:lnTo>
                <a:lnTo>
                  <a:pt x="15434" y="481"/>
                </a:lnTo>
                <a:lnTo>
                  <a:pt x="14822" y="262"/>
                </a:lnTo>
                <a:lnTo>
                  <a:pt x="14122" y="131"/>
                </a:lnTo>
                <a:lnTo>
                  <a:pt x="134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descr="An abstract texture of raised wave shapes on a white surface. " id="423" name="Google Shape;423;p50"/>
          <p:cNvPicPr preferRelativeResize="0"/>
          <p:nvPr/>
        </p:nvPicPr>
        <p:blipFill rotWithShape="1">
          <a:blip r:embed="rId3">
            <a:alphaModFix amt="50000"/>
          </a:blip>
          <a:srcRect b="0" l="23649" r="43594" t="21820"/>
          <a:stretch/>
        </p:blipFill>
        <p:spPr>
          <a:xfrm>
            <a:off x="7064775" y="573900"/>
            <a:ext cx="1794600" cy="42831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9"/>
          <p:cNvSpPr txBox="1"/>
          <p:nvPr>
            <p:ph idx="6" type="title"/>
          </p:nvPr>
        </p:nvSpPr>
        <p:spPr>
          <a:xfrm>
            <a:off x="1731400" y="282900"/>
            <a:ext cx="71280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&amp; Appendix Links</a:t>
            </a:r>
            <a:endParaRPr/>
          </a:p>
        </p:txBody>
      </p:sp>
      <p:sp>
        <p:nvSpPr>
          <p:cNvPr id="492" name="Google Shape;492;p59"/>
          <p:cNvSpPr txBox="1"/>
          <p:nvPr>
            <p:ph idx="1" type="body"/>
          </p:nvPr>
        </p:nvSpPr>
        <p:spPr>
          <a:xfrm>
            <a:off x="4889938" y="2174075"/>
            <a:ext cx="1808700" cy="2428500"/>
          </a:xfrm>
          <a:prstGeom prst="rect">
            <a:avLst/>
          </a:prstGeom>
        </p:spPr>
        <p:txBody>
          <a:bodyPr anchorCtr="0" anchor="t" bIns="91425" lIns="155425" spcFirstLastPara="1" rIns="1371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r>
              <a:rPr lang="en"/>
              <a:t>GitHub </a:t>
            </a:r>
            <a:r>
              <a:rPr lang="en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en" u="sng">
                <a:solidFill>
                  <a:schemeClr val="hlink"/>
                </a:solidFill>
                <a:hlinkClick r:id="rId4"/>
              </a:rPr>
              <a:t> </a:t>
            </a:r>
            <a:br>
              <a:rPr lang="en"/>
            </a:br>
            <a:br>
              <a:rPr lang="en"/>
            </a:br>
            <a:r>
              <a:rPr lang="en"/>
              <a:t>https://github.com/thebryce15/sales-funnel-performance</a:t>
            </a:r>
            <a:endParaRPr/>
          </a:p>
        </p:txBody>
      </p:sp>
      <p:sp>
        <p:nvSpPr>
          <p:cNvPr id="493" name="Google Shape;493;p59"/>
          <p:cNvSpPr txBox="1"/>
          <p:nvPr>
            <p:ph idx="2" type="title"/>
          </p:nvPr>
        </p:nvSpPr>
        <p:spPr>
          <a:xfrm>
            <a:off x="4889937" y="1836226"/>
            <a:ext cx="1808700" cy="300000"/>
          </a:xfrm>
          <a:prstGeom prst="rect">
            <a:avLst/>
          </a:prstGeom>
        </p:spPr>
        <p:txBody>
          <a:bodyPr anchorCtr="0" anchor="t" bIns="0" lIns="18287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Links</a:t>
            </a:r>
            <a:endParaRPr sz="1500"/>
          </a:p>
        </p:txBody>
      </p:sp>
      <p:sp>
        <p:nvSpPr>
          <p:cNvPr id="494" name="Google Shape;494;p59"/>
          <p:cNvSpPr txBox="1"/>
          <p:nvPr>
            <p:ph idx="3" type="title"/>
          </p:nvPr>
        </p:nvSpPr>
        <p:spPr>
          <a:xfrm>
            <a:off x="2759462" y="1836226"/>
            <a:ext cx="1808700" cy="300000"/>
          </a:xfrm>
          <a:prstGeom prst="rect">
            <a:avLst/>
          </a:prstGeom>
        </p:spPr>
        <p:txBody>
          <a:bodyPr anchorCtr="0" anchor="t" bIns="0" lIns="18287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Limitations</a:t>
            </a:r>
            <a:endParaRPr sz="1500"/>
          </a:p>
        </p:txBody>
      </p:sp>
      <p:sp>
        <p:nvSpPr>
          <p:cNvPr id="495" name="Google Shape;495;p59"/>
          <p:cNvSpPr txBox="1"/>
          <p:nvPr>
            <p:ph idx="5" type="body"/>
          </p:nvPr>
        </p:nvSpPr>
        <p:spPr>
          <a:xfrm>
            <a:off x="2445363" y="2484450"/>
            <a:ext cx="2436900" cy="2133900"/>
          </a:xfrm>
          <a:prstGeom prst="rect">
            <a:avLst/>
          </a:prstGeom>
        </p:spPr>
        <p:txBody>
          <a:bodyPr anchorCtr="0" anchor="t" bIns="91425" lIns="155425" spcFirstLastPara="1" rIns="137150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</a:t>
            </a:r>
            <a:r>
              <a:rPr lang="en" sz="1500"/>
              <a:t>Single-quarter view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Manual timestamps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Missing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“Unknown” source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1"/>
          <p:cNvSpPr txBox="1"/>
          <p:nvPr>
            <p:ph idx="1" type="subTitle"/>
          </p:nvPr>
        </p:nvSpPr>
        <p:spPr>
          <a:xfrm>
            <a:off x="4449675" y="615203"/>
            <a:ext cx="4409700" cy="65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Where are leads dropping out of the funnel most often?</a:t>
            </a:r>
            <a:endParaRPr b="1" sz="2100"/>
          </a:p>
        </p:txBody>
      </p:sp>
      <p:sp>
        <p:nvSpPr>
          <p:cNvPr id="429" name="Google Shape;429;p51"/>
          <p:cNvSpPr txBox="1"/>
          <p:nvPr>
            <p:ph idx="2" type="subTitle"/>
          </p:nvPr>
        </p:nvSpPr>
        <p:spPr>
          <a:xfrm>
            <a:off x="4449675" y="1579902"/>
            <a:ext cx="4409700" cy="65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Which lead sources generate the highest conversion rates?</a:t>
            </a:r>
            <a:endParaRPr b="1" sz="2100"/>
          </a:p>
        </p:txBody>
      </p:sp>
      <p:sp>
        <p:nvSpPr>
          <p:cNvPr id="430" name="Google Shape;430;p5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Answer</a:t>
            </a:r>
            <a:endParaRPr/>
          </a:p>
        </p:txBody>
      </p:sp>
      <p:sp>
        <p:nvSpPr>
          <p:cNvPr id="431" name="Google Shape;431;p51"/>
          <p:cNvSpPr txBox="1"/>
          <p:nvPr>
            <p:ph idx="4" type="subTitle"/>
          </p:nvPr>
        </p:nvSpPr>
        <p:spPr>
          <a:xfrm>
            <a:off x="4449675" y="2544592"/>
            <a:ext cx="4409700" cy="97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How do sales reps or regions compare in win rates and cycle time?</a:t>
            </a:r>
            <a:endParaRPr b="1" sz="2100"/>
          </a:p>
        </p:txBody>
      </p:sp>
      <p:sp>
        <p:nvSpPr>
          <p:cNvPr id="432" name="Google Shape;432;p51"/>
          <p:cNvSpPr txBox="1"/>
          <p:nvPr>
            <p:ph idx="6" type="subTitle"/>
          </p:nvPr>
        </p:nvSpPr>
        <p:spPr>
          <a:xfrm>
            <a:off x="4449675" y="3826399"/>
            <a:ext cx="4409700" cy="65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Are any stages taking longer than expected?</a:t>
            </a:r>
            <a:endParaRPr b="1"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2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438" name="Google Shape;438;p52"/>
          <p:cNvSpPr txBox="1"/>
          <p:nvPr>
            <p:ph idx="1" type="subTitle"/>
          </p:nvPr>
        </p:nvSpPr>
        <p:spPr>
          <a:xfrm>
            <a:off x="4289925" y="1163475"/>
            <a:ext cx="46092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Biggest leak: Proposal → Won (-63 %)</a:t>
            </a:r>
            <a:endParaRPr b="1"/>
          </a:p>
        </p:txBody>
      </p:sp>
      <p:sp>
        <p:nvSpPr>
          <p:cNvPr id="439" name="Google Shape;439;p52"/>
          <p:cNvSpPr txBox="1"/>
          <p:nvPr>
            <p:ph idx="2" type="subTitle"/>
          </p:nvPr>
        </p:nvSpPr>
        <p:spPr>
          <a:xfrm>
            <a:off x="4255975" y="1921418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Website wins ≈10 % (2× others)</a:t>
            </a:r>
            <a:endParaRPr b="1"/>
          </a:p>
        </p:txBody>
      </p:sp>
      <p:sp>
        <p:nvSpPr>
          <p:cNvPr id="440" name="Google Shape;440;p52"/>
          <p:cNvSpPr txBox="1"/>
          <p:nvPr>
            <p:ph idx="4" type="subTitle"/>
          </p:nvPr>
        </p:nvSpPr>
        <p:spPr>
          <a:xfrm>
            <a:off x="4289925" y="2679373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Deals &gt; 60 days seldom win</a:t>
            </a:r>
            <a:endParaRPr b="1"/>
          </a:p>
        </p:txBody>
      </p:sp>
      <p:sp>
        <p:nvSpPr>
          <p:cNvPr id="441" name="Google Shape;441;p52"/>
          <p:cNvSpPr txBox="1"/>
          <p:nvPr>
            <p:ph idx="6" type="subTitle"/>
          </p:nvPr>
        </p:nvSpPr>
        <p:spPr>
          <a:xfrm>
            <a:off x="4289925" y="3437328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$ Impact: +90 wins/Q if leak halved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 txBox="1"/>
          <p:nvPr>
            <p:ph type="title"/>
          </p:nvPr>
        </p:nvSpPr>
        <p:spPr>
          <a:xfrm>
            <a:off x="626450" y="389400"/>
            <a:ext cx="5404500" cy="178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Leak Point: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 → Won</a:t>
            </a:r>
            <a:endParaRPr/>
          </a:p>
        </p:txBody>
      </p:sp>
      <p:pic>
        <p:nvPicPr>
          <p:cNvPr id="447" name="Google Shape;447;p53" title="LeadsBySalesSt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675" y="2091300"/>
            <a:ext cx="4230799" cy="2659499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8" name="Google Shape;448;p53"/>
          <p:cNvSpPr txBox="1"/>
          <p:nvPr/>
        </p:nvSpPr>
        <p:spPr>
          <a:xfrm>
            <a:off x="5539000" y="2468375"/>
            <a:ext cx="30792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63 % of proposals never close.</a:t>
            </a:r>
            <a:endParaRPr b="1" sz="2000">
              <a:solidFill>
                <a:schemeClr val="lt1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4"/>
          <p:cNvSpPr txBox="1"/>
          <p:nvPr>
            <p:ph type="title"/>
          </p:nvPr>
        </p:nvSpPr>
        <p:spPr>
          <a:xfrm>
            <a:off x="626450" y="389400"/>
            <a:ext cx="6117000" cy="178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Conversion Rates</a:t>
            </a:r>
            <a:endParaRPr/>
          </a:p>
        </p:txBody>
      </p:sp>
      <p:pic>
        <p:nvPicPr>
          <p:cNvPr id="454" name="Google Shape;454;p54" title="WinRatebysaleschannel.png"/>
          <p:cNvPicPr preferRelativeResize="0"/>
          <p:nvPr/>
        </p:nvPicPr>
        <p:blipFill rotWithShape="1">
          <a:blip r:embed="rId3">
            <a:alphaModFix/>
          </a:blip>
          <a:srcRect b="1587" l="0" r="0" t="1587"/>
          <a:stretch/>
        </p:blipFill>
        <p:spPr>
          <a:xfrm>
            <a:off x="956675" y="2091300"/>
            <a:ext cx="4230799" cy="2659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5" name="Google Shape;455;p54"/>
          <p:cNvSpPr txBox="1"/>
          <p:nvPr/>
        </p:nvSpPr>
        <p:spPr>
          <a:xfrm>
            <a:off x="5547475" y="2179200"/>
            <a:ext cx="30792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Website 10 % </a:t>
            </a:r>
            <a:endParaRPr b="1" sz="2000">
              <a:solidFill>
                <a:schemeClr val="lt1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</a:t>
            </a:r>
            <a:endParaRPr b="1" sz="2000">
              <a:solidFill>
                <a:schemeClr val="lt1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Partner 6 % </a:t>
            </a:r>
            <a:endParaRPr b="1" sz="2000">
              <a:solidFill>
                <a:schemeClr val="lt1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</a:t>
            </a:r>
            <a:endParaRPr b="1" sz="2000">
              <a:solidFill>
                <a:schemeClr val="lt1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F2F 4 % </a:t>
            </a:r>
            <a:endParaRPr b="1" sz="2000">
              <a:solidFill>
                <a:schemeClr val="lt1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</a:t>
            </a:r>
            <a:endParaRPr b="1" sz="2000">
              <a:solidFill>
                <a:schemeClr val="lt1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Telesales 3 %</a:t>
            </a:r>
            <a:endParaRPr b="1" sz="2000">
              <a:solidFill>
                <a:schemeClr val="lt1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5"/>
          <p:cNvSpPr txBox="1"/>
          <p:nvPr>
            <p:ph type="title"/>
          </p:nvPr>
        </p:nvSpPr>
        <p:spPr>
          <a:xfrm>
            <a:off x="626450" y="389400"/>
            <a:ext cx="6117000" cy="178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 Speed vs. Success</a:t>
            </a:r>
            <a:endParaRPr/>
          </a:p>
        </p:txBody>
      </p:sp>
      <p:pic>
        <p:nvPicPr>
          <p:cNvPr id="461" name="Google Shape;461;p55" title="RepSpeed.png"/>
          <p:cNvPicPr preferRelativeResize="0"/>
          <p:nvPr/>
        </p:nvPicPr>
        <p:blipFill rotWithShape="1">
          <a:blip r:embed="rId3">
            <a:alphaModFix/>
          </a:blip>
          <a:srcRect b="0" l="19453" r="19447" t="0"/>
          <a:stretch/>
        </p:blipFill>
        <p:spPr>
          <a:xfrm>
            <a:off x="956675" y="2091300"/>
            <a:ext cx="4230800" cy="2659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2" name="Google Shape;462;p55"/>
          <p:cNvSpPr txBox="1"/>
          <p:nvPr/>
        </p:nvSpPr>
        <p:spPr>
          <a:xfrm>
            <a:off x="5572925" y="3088650"/>
            <a:ext cx="30792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Star rep (85 d / 15 %) </a:t>
            </a:r>
            <a:endParaRPr b="1" sz="2000">
              <a:solidFill>
                <a:schemeClr val="lt1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vs. </a:t>
            </a:r>
            <a:endParaRPr b="1" sz="2000">
              <a:solidFill>
                <a:schemeClr val="lt1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two coaching clusters</a:t>
            </a:r>
            <a:endParaRPr b="1" sz="2000">
              <a:solidFill>
                <a:schemeClr val="lt1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6"/>
          <p:cNvSpPr txBox="1"/>
          <p:nvPr>
            <p:ph type="title"/>
          </p:nvPr>
        </p:nvSpPr>
        <p:spPr>
          <a:xfrm>
            <a:off x="626450" y="389400"/>
            <a:ext cx="6117000" cy="178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Ageing Snapshot</a:t>
            </a:r>
            <a:endParaRPr/>
          </a:p>
        </p:txBody>
      </p:sp>
      <p:sp>
        <p:nvSpPr>
          <p:cNvPr id="468" name="Google Shape;468;p56"/>
          <p:cNvSpPr txBox="1"/>
          <p:nvPr/>
        </p:nvSpPr>
        <p:spPr>
          <a:xfrm>
            <a:off x="6209350" y="2853488"/>
            <a:ext cx="26184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Won ≈ 38 d </a:t>
            </a:r>
            <a:endParaRPr b="1" sz="2000">
              <a:solidFill>
                <a:schemeClr val="lt1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Middle stages ≈ 95 d </a:t>
            </a:r>
            <a:endParaRPr b="1" sz="2000">
              <a:solidFill>
                <a:schemeClr val="lt1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Lost ≈ 95 d</a:t>
            </a:r>
            <a:endParaRPr b="1" sz="2000">
              <a:solidFill>
                <a:schemeClr val="lt1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pic>
        <p:nvPicPr>
          <p:cNvPr id="469" name="Google Shape;469;p56" title="StageAgingSnapsh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425" y="2055238"/>
            <a:ext cx="5293574" cy="2646787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7"/>
          <p:cNvSpPr txBox="1"/>
          <p:nvPr>
            <p:ph idx="1" type="subTitle"/>
          </p:nvPr>
        </p:nvSpPr>
        <p:spPr>
          <a:xfrm>
            <a:off x="4449675" y="389403"/>
            <a:ext cx="4409700" cy="65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Late-stage enablement (QA checklist, pricing guard-rails, exec sponsor)</a:t>
            </a:r>
            <a:endParaRPr b="1" sz="2100"/>
          </a:p>
        </p:txBody>
      </p:sp>
      <p:sp>
        <p:nvSpPr>
          <p:cNvPr id="475" name="Google Shape;475;p57"/>
          <p:cNvSpPr txBox="1"/>
          <p:nvPr>
            <p:ph idx="2" type="subTitle"/>
          </p:nvPr>
        </p:nvSpPr>
        <p:spPr>
          <a:xfrm>
            <a:off x="4449675" y="1755502"/>
            <a:ext cx="4409700" cy="65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Channel re-allocation (+30 % Website, nurture Partners, pause low-ROI Telesales)</a:t>
            </a:r>
            <a:endParaRPr b="1" sz="2100"/>
          </a:p>
        </p:txBody>
      </p:sp>
      <p:sp>
        <p:nvSpPr>
          <p:cNvPr id="476" name="Google Shape;476;p5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Plan</a:t>
            </a:r>
            <a:endParaRPr/>
          </a:p>
        </p:txBody>
      </p:sp>
      <p:sp>
        <p:nvSpPr>
          <p:cNvPr id="477" name="Google Shape;477;p57"/>
          <p:cNvSpPr txBox="1"/>
          <p:nvPr>
            <p:ph idx="4" type="subTitle"/>
          </p:nvPr>
        </p:nvSpPr>
        <p:spPr>
          <a:xfrm>
            <a:off x="4407275" y="3121596"/>
            <a:ext cx="4409700" cy="47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Ageing alerts (&gt;60 d inactivity)</a:t>
            </a:r>
            <a:endParaRPr b="1" sz="2100"/>
          </a:p>
        </p:txBody>
      </p:sp>
      <p:sp>
        <p:nvSpPr>
          <p:cNvPr id="478" name="Google Shape;478;p57"/>
          <p:cNvSpPr txBox="1"/>
          <p:nvPr>
            <p:ph idx="6" type="subTitle"/>
          </p:nvPr>
        </p:nvSpPr>
        <p:spPr>
          <a:xfrm>
            <a:off x="4449675" y="3959849"/>
            <a:ext cx="4409700" cy="65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Rep coaching clinics</a:t>
            </a:r>
            <a:endParaRPr b="1"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8"/>
          <p:cNvSpPr txBox="1"/>
          <p:nvPr>
            <p:ph idx="1" type="subTitle"/>
          </p:nvPr>
        </p:nvSpPr>
        <p:spPr>
          <a:xfrm>
            <a:off x="4449675" y="1361328"/>
            <a:ext cx="4409700" cy="65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+≈60 wins/Q</a:t>
            </a:r>
            <a:endParaRPr b="1" sz="2100"/>
          </a:p>
        </p:txBody>
      </p:sp>
      <p:sp>
        <p:nvSpPr>
          <p:cNvPr id="484" name="Google Shape;484;p58"/>
          <p:cNvSpPr txBox="1"/>
          <p:nvPr>
            <p:ph idx="2" type="subTitle"/>
          </p:nvPr>
        </p:nvSpPr>
        <p:spPr>
          <a:xfrm>
            <a:off x="4449675" y="2337227"/>
            <a:ext cx="4409700" cy="65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Win-rate ↑ to 10 % by Q1 ’26</a:t>
            </a:r>
            <a:endParaRPr b="1" sz="2100"/>
          </a:p>
        </p:txBody>
      </p:sp>
      <p:sp>
        <p:nvSpPr>
          <p:cNvPr id="485" name="Google Shape;485;p58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Impact</a:t>
            </a:r>
            <a:endParaRPr/>
          </a:p>
        </p:txBody>
      </p:sp>
      <p:sp>
        <p:nvSpPr>
          <p:cNvPr id="486" name="Google Shape;486;p58"/>
          <p:cNvSpPr txBox="1"/>
          <p:nvPr>
            <p:ph idx="4" type="subTitle"/>
          </p:nvPr>
        </p:nvSpPr>
        <p:spPr>
          <a:xfrm>
            <a:off x="4449675" y="3313121"/>
            <a:ext cx="4409700" cy="47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Timeline bar: Jul ’25 → Sep ’25 → Q4 ’25 checkpoints</a:t>
            </a:r>
            <a:endParaRPr b="1"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ket Research Review | Bento">
  <a:themeElements>
    <a:clrScheme name="Simple Light">
      <a:dk1>
        <a:srgbClr val="F0F0F0"/>
      </a:dk1>
      <a:lt1>
        <a:srgbClr val="3D3D3D"/>
      </a:lt1>
      <a:dk2>
        <a:srgbClr val="FFBDE9"/>
      </a:dk2>
      <a:lt2>
        <a:srgbClr val="FFFCFA"/>
      </a:lt2>
      <a:accent1>
        <a:srgbClr val="FE5418"/>
      </a:accent1>
      <a:accent2>
        <a:srgbClr val="5237E6"/>
      </a:accent2>
      <a:accent3>
        <a:srgbClr val="7DDA92"/>
      </a:accent3>
      <a:accent4>
        <a:srgbClr val="B8A7FF"/>
      </a:accent4>
      <a:accent5>
        <a:srgbClr val="039366"/>
      </a:accent5>
      <a:accent6>
        <a:srgbClr val="E992D5"/>
      </a:accent6>
      <a:hlink>
        <a:srgbClr val="E1E5E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