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Inter SemiBold"/>
      <p:regular r:id="rId14"/>
      <p:bold r:id="rId15"/>
      <p:italic r:id="rId16"/>
      <p:boldItalic r:id="rId17"/>
    </p:embeddedFont>
    <p:embeddedFont>
      <p:font typeface="Inter Light"/>
      <p:regular r:id="rId18"/>
      <p:bold r:id="rId19"/>
      <p:italic r:id="rId20"/>
      <p:boldItalic r:id="rId21"/>
    </p:embeddedFont>
    <p:embeddedFont>
      <p:font typeface="Gowun Batang"/>
      <p:regular r:id="rId22"/>
      <p:bold r:id="rId23"/>
    </p:embeddedFont>
    <p:embeddedFont>
      <p:font typeface="Inter"/>
      <p:regular r:id="rId24"/>
      <p:bold r:id="rId25"/>
      <p:italic r:id="rId26"/>
      <p:boldItalic r:id="rId27"/>
    </p:embeddedFont>
    <p:embeddedFont>
      <p:font typeface="Inter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Medium-boldItalic.fntdata"/><Relationship Id="rId30" Type="http://schemas.openxmlformats.org/officeDocument/2006/relationships/font" Target="fonts/InterMedium-italic.fntdata"/><Relationship Id="rId20" Type="http://schemas.openxmlformats.org/officeDocument/2006/relationships/font" Target="fonts/InterLight-italic.fntdata"/><Relationship Id="rId22" Type="http://schemas.openxmlformats.org/officeDocument/2006/relationships/font" Target="fonts/GowunBatang-regular.fntdata"/><Relationship Id="rId21" Type="http://schemas.openxmlformats.org/officeDocument/2006/relationships/font" Target="fonts/InterLight-boldItalic.fntdata"/><Relationship Id="rId24" Type="http://schemas.openxmlformats.org/officeDocument/2006/relationships/font" Target="fonts/Inter-regular.fntdata"/><Relationship Id="rId23" Type="http://schemas.openxmlformats.org/officeDocument/2006/relationships/font" Target="fonts/GowunBatang-bold.fntdata"/><Relationship Id="rId26" Type="http://schemas.openxmlformats.org/officeDocument/2006/relationships/font" Target="fonts/Inter-italic.fntdata"/><Relationship Id="rId25" Type="http://schemas.openxmlformats.org/officeDocument/2006/relationships/font" Target="fonts/Inter-bold.fntdata"/><Relationship Id="rId28" Type="http://schemas.openxmlformats.org/officeDocument/2006/relationships/font" Target="fonts/InterMedium-regular.fntdata"/><Relationship Id="rId27" Type="http://schemas.openxmlformats.org/officeDocument/2006/relationships/font" Target="fonts/Inter-boldItalic.fntdata"/><Relationship Id="rId29" Type="http://schemas.openxmlformats.org/officeDocument/2006/relationships/font" Target="fonts/Inter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nterSemiBold-bold.fntdata"/><Relationship Id="rId14" Type="http://schemas.openxmlformats.org/officeDocument/2006/relationships/font" Target="fonts/InterSemiBold-regular.fntdata"/><Relationship Id="rId17" Type="http://schemas.openxmlformats.org/officeDocument/2006/relationships/font" Target="fonts/InterSemiBold-boldItalic.fntdata"/><Relationship Id="rId16" Type="http://schemas.openxmlformats.org/officeDocument/2006/relationships/font" Target="fonts/InterSemiBold-italic.fntdata"/><Relationship Id="rId19" Type="http://schemas.openxmlformats.org/officeDocument/2006/relationships/font" Target="fonts/InterLight-bold.fntdata"/><Relationship Id="rId18" Type="http://schemas.openxmlformats.org/officeDocument/2006/relationships/font" Target="fonts/Int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33d3ccff9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33d3ccff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33d3ccff9b0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33d3ccff9b0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33d3ccff9b0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33d3ccff9b0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33d3ccff9b0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33d3ccff9b0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33d3ccff9b0_0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33d3ccff9b0_0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33d3ccff9b0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33d3ccff9b0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33d3ccff9b0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33d3ccff9b0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3d3ccff9b0_0_1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3d3ccff9b0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ALT 1" type="blank">
  <p:cSld name="BLANK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00" y="-150"/>
            <a:ext cx="9145250" cy="5144250"/>
            <a:chOff x="-800" y="-150"/>
            <a:chExt cx="9145250" cy="514425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514575" y="-150"/>
              <a:ext cx="0" cy="5143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-800" y="52112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228800" y="450"/>
              <a:ext cx="0" cy="5214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622600" y="528"/>
              <a:ext cx="0" cy="51432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-450" y="36104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-450" y="46195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7228850" y="3609300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"/>
          <p:cNvSpPr txBox="1"/>
          <p:nvPr>
            <p:ph type="title"/>
          </p:nvPr>
        </p:nvSpPr>
        <p:spPr>
          <a:xfrm>
            <a:off x="521800" y="1251350"/>
            <a:ext cx="8100900" cy="15315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21375" y="2782850"/>
            <a:ext cx="8100900" cy="3387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2" type="subTitle"/>
          </p:nvPr>
        </p:nvSpPr>
        <p:spPr>
          <a:xfrm>
            <a:off x="518400" y="3609525"/>
            <a:ext cx="6710400" cy="10101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3" type="subTitle"/>
          </p:nvPr>
        </p:nvSpPr>
        <p:spPr>
          <a:xfrm>
            <a:off x="3171350" y="11075"/>
            <a:ext cx="40575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4" type="subTitle"/>
          </p:nvPr>
        </p:nvSpPr>
        <p:spPr>
          <a:xfrm>
            <a:off x="7228800" y="11075"/>
            <a:ext cx="13938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- ALT 1">
  <p:cSld name="BLANK_1_1_1_1_1_1_1_1_1_1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521250" y="841675"/>
            <a:ext cx="1923300" cy="3842100"/>
          </a:xfrm>
          <a:prstGeom prst="rect">
            <a:avLst/>
          </a:prstGeom>
        </p:spPr>
        <p:txBody>
          <a:bodyPr anchorCtr="0" anchor="t" bIns="91425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18" name="Google Shape;218;p11"/>
          <p:cNvSpPr txBox="1"/>
          <p:nvPr>
            <p:ph idx="2" type="title"/>
          </p:nvPr>
        </p:nvSpPr>
        <p:spPr>
          <a:xfrm>
            <a:off x="2445150" y="841675"/>
            <a:ext cx="2233200" cy="56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19" name="Google Shape;219;p11"/>
          <p:cNvSpPr txBox="1"/>
          <p:nvPr>
            <p:ph idx="3" type="title"/>
          </p:nvPr>
        </p:nvSpPr>
        <p:spPr>
          <a:xfrm>
            <a:off x="4678600" y="841675"/>
            <a:ext cx="2233200" cy="56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0" name="Google Shape;220;p11"/>
          <p:cNvSpPr txBox="1"/>
          <p:nvPr>
            <p:ph idx="4" type="title"/>
          </p:nvPr>
        </p:nvSpPr>
        <p:spPr>
          <a:xfrm>
            <a:off x="6912050" y="841675"/>
            <a:ext cx="2233200" cy="56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2444900" y="1411425"/>
            <a:ext cx="2233200" cy="1091400"/>
          </a:xfrm>
          <a:prstGeom prst="rect">
            <a:avLst/>
          </a:prstGeom>
        </p:spPr>
        <p:txBody>
          <a:bodyPr anchorCtr="0" anchor="t" bIns="91425" lIns="182875" spcFirstLastPara="1" rIns="91425" wrap="square" tIns="18287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22" name="Google Shape;222;p11"/>
          <p:cNvSpPr txBox="1"/>
          <p:nvPr>
            <p:ph idx="5" type="body"/>
          </p:nvPr>
        </p:nvSpPr>
        <p:spPr>
          <a:xfrm>
            <a:off x="6913250" y="1411425"/>
            <a:ext cx="2233200" cy="1091400"/>
          </a:xfrm>
          <a:prstGeom prst="rect">
            <a:avLst/>
          </a:prstGeom>
        </p:spPr>
        <p:txBody>
          <a:bodyPr anchorCtr="0" anchor="t" bIns="91425" lIns="182875" spcFirstLastPara="1" rIns="91425" wrap="square" tIns="18287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23" name="Google Shape;223;p11"/>
          <p:cNvSpPr txBox="1"/>
          <p:nvPr>
            <p:ph idx="6" type="title"/>
          </p:nvPr>
        </p:nvSpPr>
        <p:spPr>
          <a:xfrm>
            <a:off x="7583463" y="43484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4" name="Google Shape;224;p11"/>
          <p:cNvSpPr txBox="1"/>
          <p:nvPr>
            <p:ph idx="7" type="subTitle"/>
          </p:nvPr>
        </p:nvSpPr>
        <p:spPr>
          <a:xfrm>
            <a:off x="6912288" y="26788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5" name="Google Shape;225;p11"/>
          <p:cNvSpPr txBox="1"/>
          <p:nvPr>
            <p:ph idx="8" type="subTitle"/>
          </p:nvPr>
        </p:nvSpPr>
        <p:spPr>
          <a:xfrm>
            <a:off x="6912288" y="33483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6" name="Google Shape;226;p11"/>
          <p:cNvSpPr txBox="1"/>
          <p:nvPr>
            <p:ph idx="9" type="subTitle"/>
          </p:nvPr>
        </p:nvSpPr>
        <p:spPr>
          <a:xfrm>
            <a:off x="6912288" y="401602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7" name="Google Shape;227;p11"/>
          <p:cNvSpPr txBox="1"/>
          <p:nvPr>
            <p:ph idx="13" type="title"/>
          </p:nvPr>
        </p:nvSpPr>
        <p:spPr>
          <a:xfrm>
            <a:off x="7583463" y="3680400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8" name="Google Shape;228;p11"/>
          <p:cNvSpPr txBox="1"/>
          <p:nvPr>
            <p:ph idx="14" type="title"/>
          </p:nvPr>
        </p:nvSpPr>
        <p:spPr>
          <a:xfrm>
            <a:off x="7583463" y="30122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9" name="Google Shape;229;p11"/>
          <p:cNvSpPr txBox="1"/>
          <p:nvPr>
            <p:ph idx="15" type="title"/>
          </p:nvPr>
        </p:nvSpPr>
        <p:spPr>
          <a:xfrm>
            <a:off x="8535075" y="26771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0" name="Google Shape;230;p11"/>
          <p:cNvSpPr txBox="1"/>
          <p:nvPr>
            <p:ph idx="16" type="title"/>
          </p:nvPr>
        </p:nvSpPr>
        <p:spPr>
          <a:xfrm>
            <a:off x="8535075" y="3348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1" name="Google Shape;231;p11"/>
          <p:cNvSpPr txBox="1"/>
          <p:nvPr>
            <p:ph idx="17" type="title"/>
          </p:nvPr>
        </p:nvSpPr>
        <p:spPr>
          <a:xfrm>
            <a:off x="8535075" y="4013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2" name="Google Shape;232;p11"/>
          <p:cNvSpPr txBox="1"/>
          <p:nvPr>
            <p:ph idx="18" type="title"/>
          </p:nvPr>
        </p:nvSpPr>
        <p:spPr>
          <a:xfrm>
            <a:off x="5349963" y="43484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3" name="Google Shape;233;p11"/>
          <p:cNvSpPr txBox="1"/>
          <p:nvPr>
            <p:ph idx="19" type="subTitle"/>
          </p:nvPr>
        </p:nvSpPr>
        <p:spPr>
          <a:xfrm>
            <a:off x="4678788" y="26788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4" name="Google Shape;234;p11"/>
          <p:cNvSpPr txBox="1"/>
          <p:nvPr>
            <p:ph idx="20" type="subTitle"/>
          </p:nvPr>
        </p:nvSpPr>
        <p:spPr>
          <a:xfrm>
            <a:off x="4678788" y="33483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5" name="Google Shape;235;p11"/>
          <p:cNvSpPr txBox="1"/>
          <p:nvPr>
            <p:ph idx="21" type="subTitle"/>
          </p:nvPr>
        </p:nvSpPr>
        <p:spPr>
          <a:xfrm>
            <a:off x="4678788" y="401602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6" name="Google Shape;236;p11"/>
          <p:cNvSpPr txBox="1"/>
          <p:nvPr>
            <p:ph idx="22" type="title"/>
          </p:nvPr>
        </p:nvSpPr>
        <p:spPr>
          <a:xfrm>
            <a:off x="5349963" y="3680400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7" name="Google Shape;237;p11"/>
          <p:cNvSpPr txBox="1"/>
          <p:nvPr>
            <p:ph idx="23" type="title"/>
          </p:nvPr>
        </p:nvSpPr>
        <p:spPr>
          <a:xfrm>
            <a:off x="5349963" y="30122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8" name="Google Shape;238;p11"/>
          <p:cNvSpPr txBox="1"/>
          <p:nvPr>
            <p:ph idx="24" type="title"/>
          </p:nvPr>
        </p:nvSpPr>
        <p:spPr>
          <a:xfrm>
            <a:off x="3112275" y="43484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9" name="Google Shape;239;p11"/>
          <p:cNvSpPr txBox="1"/>
          <p:nvPr>
            <p:ph idx="25" type="subTitle"/>
          </p:nvPr>
        </p:nvSpPr>
        <p:spPr>
          <a:xfrm>
            <a:off x="2441100" y="26788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0" name="Google Shape;240;p11"/>
          <p:cNvSpPr txBox="1"/>
          <p:nvPr>
            <p:ph idx="26" type="subTitle"/>
          </p:nvPr>
        </p:nvSpPr>
        <p:spPr>
          <a:xfrm>
            <a:off x="2441100" y="33483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1" name="Google Shape;241;p11"/>
          <p:cNvSpPr txBox="1"/>
          <p:nvPr>
            <p:ph idx="27" type="subTitle"/>
          </p:nvPr>
        </p:nvSpPr>
        <p:spPr>
          <a:xfrm>
            <a:off x="2441100" y="401602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2" name="Google Shape;242;p11"/>
          <p:cNvSpPr txBox="1"/>
          <p:nvPr>
            <p:ph idx="28" type="title"/>
          </p:nvPr>
        </p:nvSpPr>
        <p:spPr>
          <a:xfrm>
            <a:off x="3112275" y="3680400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3" name="Google Shape;243;p11"/>
          <p:cNvSpPr txBox="1"/>
          <p:nvPr/>
        </p:nvSpPr>
        <p:spPr>
          <a:xfrm>
            <a:off x="5762125" y="3346325"/>
            <a:ext cx="611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00%</a:t>
            </a:r>
            <a:endParaRPr sz="1000">
              <a:solidFill>
                <a:schemeClr val="lt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4" name="Google Shape;244;p11"/>
          <p:cNvSpPr txBox="1"/>
          <p:nvPr>
            <p:ph idx="29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45" name="Google Shape;245;p11"/>
          <p:cNvSpPr txBox="1"/>
          <p:nvPr>
            <p:ph idx="30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46" name="Google Shape;246;p11"/>
          <p:cNvSpPr txBox="1"/>
          <p:nvPr>
            <p:ph idx="31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247" name="Google Shape;247;p1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11"/>
          <p:cNvSpPr txBox="1"/>
          <p:nvPr>
            <p:ph idx="32" type="title"/>
          </p:nvPr>
        </p:nvSpPr>
        <p:spPr>
          <a:xfrm flipH="1">
            <a:off x="524150" y="334900"/>
            <a:ext cx="62487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50" name="Google Shape;250;p11"/>
          <p:cNvSpPr txBox="1"/>
          <p:nvPr>
            <p:ph idx="33" type="title"/>
          </p:nvPr>
        </p:nvSpPr>
        <p:spPr>
          <a:xfrm>
            <a:off x="3112275" y="30122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51" name="Google Shape;251;p11"/>
          <p:cNvSpPr txBox="1"/>
          <p:nvPr>
            <p:ph idx="34" type="title"/>
          </p:nvPr>
        </p:nvSpPr>
        <p:spPr>
          <a:xfrm>
            <a:off x="4067600" y="26771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2" name="Google Shape;252;p11"/>
          <p:cNvSpPr txBox="1"/>
          <p:nvPr>
            <p:ph idx="35" type="title"/>
          </p:nvPr>
        </p:nvSpPr>
        <p:spPr>
          <a:xfrm>
            <a:off x="4067600" y="3348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3" name="Google Shape;253;p11"/>
          <p:cNvSpPr txBox="1"/>
          <p:nvPr>
            <p:ph idx="36" type="title"/>
          </p:nvPr>
        </p:nvSpPr>
        <p:spPr>
          <a:xfrm>
            <a:off x="4067600" y="4013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4" name="Google Shape;254;p11"/>
          <p:cNvSpPr txBox="1"/>
          <p:nvPr>
            <p:ph idx="37" type="title"/>
          </p:nvPr>
        </p:nvSpPr>
        <p:spPr>
          <a:xfrm>
            <a:off x="6301575" y="26771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5" name="Google Shape;255;p11"/>
          <p:cNvSpPr txBox="1"/>
          <p:nvPr>
            <p:ph idx="38" type="title"/>
          </p:nvPr>
        </p:nvSpPr>
        <p:spPr>
          <a:xfrm>
            <a:off x="6301575" y="3348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6" name="Google Shape;256;p11"/>
          <p:cNvSpPr txBox="1"/>
          <p:nvPr>
            <p:ph idx="39" type="title"/>
          </p:nvPr>
        </p:nvSpPr>
        <p:spPr>
          <a:xfrm>
            <a:off x="6301575" y="4013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tatus">
  <p:cSld name="BLANK_1_1_1_1_1_1_1_2_2">
    <p:bg>
      <p:bgPr>
        <a:solidFill>
          <a:schemeClr val="dk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12"/>
          <p:cNvSpPr txBox="1"/>
          <p:nvPr>
            <p:ph type="title"/>
          </p:nvPr>
        </p:nvSpPr>
        <p:spPr>
          <a:xfrm flipH="1">
            <a:off x="1046169" y="666261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60" name="Google Shape;260;p1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1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12"/>
          <p:cNvSpPr txBox="1"/>
          <p:nvPr>
            <p:ph idx="2" type="subTitle"/>
          </p:nvPr>
        </p:nvSpPr>
        <p:spPr>
          <a:xfrm>
            <a:off x="10421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4" type="subTitle"/>
          </p:nvPr>
        </p:nvSpPr>
        <p:spPr>
          <a:xfrm>
            <a:off x="1303550" y="1309275"/>
            <a:ext cx="2607000" cy="417000"/>
          </a:xfrm>
          <a:prstGeom prst="rect">
            <a:avLst/>
          </a:prstGeom>
        </p:spPr>
        <p:txBody>
          <a:bodyPr anchorCtr="0" anchor="t" bIns="91425" lIns="0" spcFirstLastPara="1" rIns="457200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sz="1500">
                <a:solidFill>
                  <a:schemeClr val="accent3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65" name="Google Shape;265;p12"/>
          <p:cNvSpPr txBox="1"/>
          <p:nvPr>
            <p:ph idx="5" type="subTitle"/>
          </p:nvPr>
        </p:nvSpPr>
        <p:spPr>
          <a:xfrm>
            <a:off x="5223450" y="1309275"/>
            <a:ext cx="2607000" cy="417000"/>
          </a:xfrm>
          <a:prstGeom prst="rect">
            <a:avLst/>
          </a:prstGeom>
        </p:spPr>
        <p:txBody>
          <a:bodyPr anchorCtr="0" anchor="t" bIns="91425" lIns="0" spcFirstLastPara="1" rIns="457200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sz="1500">
                <a:solidFill>
                  <a:schemeClr val="accent3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66" name="Google Shape;266;p12"/>
          <p:cNvSpPr txBox="1"/>
          <p:nvPr>
            <p:ph idx="6" type="subTitle"/>
          </p:nvPr>
        </p:nvSpPr>
        <p:spPr>
          <a:xfrm>
            <a:off x="1285875" y="3355600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67" name="Google Shape;267;p12"/>
          <p:cNvSpPr txBox="1"/>
          <p:nvPr>
            <p:ph idx="7" type="subTitle"/>
          </p:nvPr>
        </p:nvSpPr>
        <p:spPr>
          <a:xfrm>
            <a:off x="1041050" y="334925"/>
            <a:ext cx="75819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68" name="Google Shape;268;p12"/>
          <p:cNvSpPr txBox="1"/>
          <p:nvPr>
            <p:ph idx="8" type="subTitle"/>
          </p:nvPr>
        </p:nvSpPr>
        <p:spPr>
          <a:xfrm>
            <a:off x="1285875" y="3690238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9" type="subTitle"/>
          </p:nvPr>
        </p:nvSpPr>
        <p:spPr>
          <a:xfrm>
            <a:off x="1285875" y="4029388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13" type="subTitle"/>
          </p:nvPr>
        </p:nvSpPr>
        <p:spPr>
          <a:xfrm>
            <a:off x="1285875" y="4368550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14" type="subTitle"/>
          </p:nvPr>
        </p:nvSpPr>
        <p:spPr>
          <a:xfrm>
            <a:off x="3415750" y="335357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2" name="Google Shape;272;p12"/>
          <p:cNvSpPr txBox="1"/>
          <p:nvPr>
            <p:ph idx="15" type="subTitle"/>
          </p:nvPr>
        </p:nvSpPr>
        <p:spPr>
          <a:xfrm>
            <a:off x="3415750" y="368821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3" name="Google Shape;273;p12"/>
          <p:cNvSpPr txBox="1"/>
          <p:nvPr>
            <p:ph idx="16" type="subTitle"/>
          </p:nvPr>
        </p:nvSpPr>
        <p:spPr>
          <a:xfrm>
            <a:off x="3415750" y="402736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4" name="Google Shape;274;p12"/>
          <p:cNvSpPr txBox="1"/>
          <p:nvPr>
            <p:ph idx="17" type="subTitle"/>
          </p:nvPr>
        </p:nvSpPr>
        <p:spPr>
          <a:xfrm>
            <a:off x="3415750" y="436652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5" name="Google Shape;275;p12"/>
          <p:cNvSpPr txBox="1"/>
          <p:nvPr>
            <p:ph idx="18" type="subTitle"/>
          </p:nvPr>
        </p:nvSpPr>
        <p:spPr>
          <a:xfrm>
            <a:off x="7383000" y="335357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6" name="Google Shape;276;p12"/>
          <p:cNvSpPr txBox="1"/>
          <p:nvPr>
            <p:ph idx="19" type="subTitle"/>
          </p:nvPr>
        </p:nvSpPr>
        <p:spPr>
          <a:xfrm>
            <a:off x="7383000" y="368821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7" name="Google Shape;277;p12"/>
          <p:cNvSpPr txBox="1"/>
          <p:nvPr>
            <p:ph idx="20" type="subTitle"/>
          </p:nvPr>
        </p:nvSpPr>
        <p:spPr>
          <a:xfrm>
            <a:off x="7383000" y="402736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8" name="Google Shape;278;p12"/>
          <p:cNvSpPr txBox="1"/>
          <p:nvPr>
            <p:ph idx="21" type="subTitle"/>
          </p:nvPr>
        </p:nvSpPr>
        <p:spPr>
          <a:xfrm>
            <a:off x="7383000" y="436652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9" name="Google Shape;279;p12"/>
          <p:cNvSpPr txBox="1"/>
          <p:nvPr>
            <p:ph idx="22" type="subTitle"/>
          </p:nvPr>
        </p:nvSpPr>
        <p:spPr>
          <a:xfrm>
            <a:off x="5223450" y="335357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80" name="Google Shape;280;p12"/>
          <p:cNvSpPr txBox="1"/>
          <p:nvPr>
            <p:ph idx="23" type="subTitle"/>
          </p:nvPr>
        </p:nvSpPr>
        <p:spPr>
          <a:xfrm>
            <a:off x="5223450" y="368821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81" name="Google Shape;281;p12"/>
          <p:cNvSpPr txBox="1"/>
          <p:nvPr>
            <p:ph idx="24" type="subTitle"/>
          </p:nvPr>
        </p:nvSpPr>
        <p:spPr>
          <a:xfrm>
            <a:off x="5223450" y="402736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82" name="Google Shape;282;p12"/>
          <p:cNvSpPr txBox="1"/>
          <p:nvPr>
            <p:ph idx="25" type="subTitle"/>
          </p:nvPr>
        </p:nvSpPr>
        <p:spPr>
          <a:xfrm>
            <a:off x="5223450" y="436652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83" name="Google Shape;283;p12"/>
          <p:cNvSpPr txBox="1"/>
          <p:nvPr>
            <p:ph idx="26" type="body"/>
          </p:nvPr>
        </p:nvSpPr>
        <p:spPr>
          <a:xfrm>
            <a:off x="1285875" y="1826513"/>
            <a:ext cx="3289800" cy="9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12"/>
          <p:cNvSpPr txBox="1"/>
          <p:nvPr>
            <p:ph idx="27" type="body"/>
          </p:nvPr>
        </p:nvSpPr>
        <p:spPr>
          <a:xfrm>
            <a:off x="5223450" y="1826513"/>
            <a:ext cx="3289800" cy="9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21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deadline">
  <p:cSld name="BLANK_1_1_1_1_1_1_1_2">
    <p:bg>
      <p:bgPr>
        <a:solidFill>
          <a:schemeClr val="lt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87" name="Google Shape;287;p13"/>
          <p:cNvSpPr txBox="1"/>
          <p:nvPr>
            <p:ph type="title"/>
          </p:nvPr>
        </p:nvSpPr>
        <p:spPr>
          <a:xfrm flipH="1">
            <a:off x="1046169" y="666261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288" name="Google Shape;288;p1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13"/>
          <p:cNvSpPr txBox="1"/>
          <p:nvPr>
            <p:ph idx="2" type="subTitle"/>
          </p:nvPr>
        </p:nvSpPr>
        <p:spPr>
          <a:xfrm>
            <a:off x="10421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91" name="Google Shape;291;p13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92" name="Google Shape;292;p13"/>
          <p:cNvSpPr txBox="1"/>
          <p:nvPr>
            <p:ph idx="4" type="body"/>
          </p:nvPr>
        </p:nvSpPr>
        <p:spPr>
          <a:xfrm>
            <a:off x="1285875" y="1558900"/>
            <a:ext cx="2803800" cy="24990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93" name="Google Shape;293;p13"/>
          <p:cNvSpPr txBox="1"/>
          <p:nvPr>
            <p:ph idx="5" type="subTitle"/>
          </p:nvPr>
        </p:nvSpPr>
        <p:spPr>
          <a:xfrm>
            <a:off x="5196350" y="1462025"/>
            <a:ext cx="23076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4" name="Google Shape;294;p13"/>
          <p:cNvSpPr txBox="1"/>
          <p:nvPr>
            <p:ph idx="6" type="subTitle"/>
          </p:nvPr>
        </p:nvSpPr>
        <p:spPr>
          <a:xfrm>
            <a:off x="5196350" y="1991175"/>
            <a:ext cx="1109700" cy="20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13"/>
          <p:cNvSpPr txBox="1"/>
          <p:nvPr>
            <p:ph idx="7" type="subTitle"/>
          </p:nvPr>
        </p:nvSpPr>
        <p:spPr>
          <a:xfrm>
            <a:off x="5196350" y="2700175"/>
            <a:ext cx="1109700" cy="20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13"/>
          <p:cNvSpPr txBox="1"/>
          <p:nvPr>
            <p:ph idx="8" type="subTitle"/>
          </p:nvPr>
        </p:nvSpPr>
        <p:spPr>
          <a:xfrm>
            <a:off x="5196350" y="3520225"/>
            <a:ext cx="1109700" cy="20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7" name="Google Shape;297;p13"/>
          <p:cNvSpPr txBox="1"/>
          <p:nvPr>
            <p:ph idx="9" type="subTitle"/>
          </p:nvPr>
        </p:nvSpPr>
        <p:spPr>
          <a:xfrm>
            <a:off x="5196350" y="4264075"/>
            <a:ext cx="1109700" cy="20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8" name="Google Shape;298;p13"/>
          <p:cNvSpPr txBox="1"/>
          <p:nvPr>
            <p:ph idx="13" type="body"/>
          </p:nvPr>
        </p:nvSpPr>
        <p:spPr>
          <a:xfrm>
            <a:off x="6165050" y="184582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99" name="Google Shape;299;p13"/>
          <p:cNvSpPr txBox="1"/>
          <p:nvPr>
            <p:ph idx="14" type="body"/>
          </p:nvPr>
        </p:nvSpPr>
        <p:spPr>
          <a:xfrm>
            <a:off x="6165050" y="263102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0" name="Google Shape;300;p13"/>
          <p:cNvSpPr txBox="1"/>
          <p:nvPr>
            <p:ph idx="15" type="body"/>
          </p:nvPr>
        </p:nvSpPr>
        <p:spPr>
          <a:xfrm>
            <a:off x="6165050" y="337487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1" name="Google Shape;301;p13"/>
          <p:cNvSpPr txBox="1"/>
          <p:nvPr>
            <p:ph idx="16" type="body"/>
          </p:nvPr>
        </p:nvSpPr>
        <p:spPr>
          <a:xfrm>
            <a:off x="6165050" y="411872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2" name="Google Shape;302;p13"/>
          <p:cNvSpPr txBox="1"/>
          <p:nvPr>
            <p:ph idx="17" type="subTitle"/>
          </p:nvPr>
        </p:nvSpPr>
        <p:spPr>
          <a:xfrm>
            <a:off x="1356350" y="4384150"/>
            <a:ext cx="2413200" cy="202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Medium"/>
              <a:buNone/>
              <a:defRPr i="1" sz="10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03" name="Google Shape;303;p13"/>
          <p:cNvSpPr txBox="1"/>
          <p:nvPr>
            <p:ph idx="18" type="subTitle"/>
          </p:nvPr>
        </p:nvSpPr>
        <p:spPr>
          <a:xfrm>
            <a:off x="1042428" y="338324"/>
            <a:ext cx="5186400" cy="3291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Medium"/>
              <a:buNone/>
              <a:defRPr sz="10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">
  <p:cSld name="BLANK_1_1_1_1_1_1_1_2_3"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4"/>
          <p:cNvGrpSpPr/>
          <p:nvPr/>
        </p:nvGrpSpPr>
        <p:grpSpPr>
          <a:xfrm rot="5400000">
            <a:off x="596727" y="776873"/>
            <a:ext cx="369896" cy="333900"/>
            <a:chOff x="96076" y="654376"/>
            <a:chExt cx="369896" cy="333900"/>
          </a:xfrm>
        </p:grpSpPr>
        <p:cxnSp>
          <p:nvCxnSpPr>
            <p:cNvPr id="306" name="Google Shape;306;p14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" name="Google Shape;307;p14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09" name="Google Shape;309;p14"/>
          <p:cNvSpPr txBox="1"/>
          <p:nvPr>
            <p:ph type="title"/>
          </p:nvPr>
        </p:nvSpPr>
        <p:spPr>
          <a:xfrm flipH="1">
            <a:off x="1046169" y="666261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310" name="Google Shape;310;p14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14"/>
          <p:cNvCxnSpPr/>
          <p:nvPr/>
        </p:nvCxnSpPr>
        <p:spPr>
          <a:xfrm>
            <a:off x="1045950" y="334900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1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1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14"/>
          <p:cNvCxnSpPr/>
          <p:nvPr/>
        </p:nvCxnSpPr>
        <p:spPr>
          <a:xfrm>
            <a:off x="1045950" y="1307575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14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14"/>
          <p:cNvSpPr txBox="1"/>
          <p:nvPr>
            <p:ph idx="1" type="subTitle"/>
          </p:nvPr>
        </p:nvSpPr>
        <p:spPr>
          <a:xfrm>
            <a:off x="1041050" y="334925"/>
            <a:ext cx="75819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bg>
      <p:bgPr>
        <a:solidFill>
          <a:schemeClr val="lt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 txBox="1"/>
          <p:nvPr>
            <p:ph idx="1" type="body"/>
          </p:nvPr>
        </p:nvSpPr>
        <p:spPr>
          <a:xfrm>
            <a:off x="1042100" y="1307575"/>
            <a:ext cx="3977100" cy="3522300"/>
          </a:xfrm>
          <a:prstGeom prst="rect">
            <a:avLst/>
          </a:prstGeom>
        </p:spPr>
        <p:txBody>
          <a:bodyPr anchorCtr="0" anchor="t" bIns="91425" lIns="274300" spcFirstLastPara="1" rIns="91425" wrap="square" tIns="2743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19" name="Google Shape;319;p15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20" name="Google Shape;320;p15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21" name="Google Shape;321;p15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322" name="Google Shape;322;p1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15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15"/>
          <p:cNvSpPr txBox="1"/>
          <p:nvPr>
            <p:ph type="title"/>
          </p:nvPr>
        </p:nvSpPr>
        <p:spPr>
          <a:xfrm flipH="1">
            <a:off x="1040750" y="334850"/>
            <a:ext cx="7581900" cy="88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rk ALT 2">
  <p:cSld name="BLANK_1_2">
    <p:bg>
      <p:bgPr>
        <a:solidFill>
          <a:schemeClr val="dk2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30" name="Google Shape;330;p1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16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1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1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16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Comment">
  <p:cSld name="BLANK_1_1_1_1_1_1_1_1_2">
    <p:bg>
      <p:bgPr>
        <a:solidFill>
          <a:schemeClr val="lt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37" name="Google Shape;337;p17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38" name="Google Shape;338;p17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39" name="Google Shape;339;p17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340" name="Google Shape;340;p17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17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17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1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17"/>
          <p:cNvSpPr txBox="1"/>
          <p:nvPr>
            <p:ph type="title"/>
          </p:nvPr>
        </p:nvSpPr>
        <p:spPr>
          <a:xfrm>
            <a:off x="6773750" y="841725"/>
            <a:ext cx="1848900" cy="3648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4" type="subTitle"/>
          </p:nvPr>
        </p:nvSpPr>
        <p:spPr>
          <a:xfrm>
            <a:off x="6773750" y="1252675"/>
            <a:ext cx="1848900" cy="3351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346" name="Google Shape;346;p17"/>
          <p:cNvSpPr txBox="1"/>
          <p:nvPr>
            <p:ph idx="5" type="body"/>
          </p:nvPr>
        </p:nvSpPr>
        <p:spPr>
          <a:xfrm>
            <a:off x="6773750" y="1633925"/>
            <a:ext cx="1848900" cy="32109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47" name="Google Shape;347;p17"/>
          <p:cNvSpPr txBox="1"/>
          <p:nvPr>
            <p:ph idx="6"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Growth">
  <p:cSld name="CUSTOM_4">
    <p:bg>
      <p:bgPr>
        <a:solidFill>
          <a:schemeClr val="lt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"/>
          <p:cNvSpPr txBox="1"/>
          <p:nvPr>
            <p:ph idx="1" type="body"/>
          </p:nvPr>
        </p:nvSpPr>
        <p:spPr>
          <a:xfrm>
            <a:off x="6270725" y="3025600"/>
            <a:ext cx="2874600" cy="14247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50" name="Google Shape;350;p18"/>
          <p:cNvSpPr txBox="1"/>
          <p:nvPr>
            <p:ph idx="2" type="body"/>
          </p:nvPr>
        </p:nvSpPr>
        <p:spPr>
          <a:xfrm>
            <a:off x="3403050" y="2668875"/>
            <a:ext cx="2868000" cy="17814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51" name="Google Shape;351;p18"/>
          <p:cNvSpPr txBox="1"/>
          <p:nvPr>
            <p:ph idx="3" type="body"/>
          </p:nvPr>
        </p:nvSpPr>
        <p:spPr>
          <a:xfrm>
            <a:off x="521250" y="3426700"/>
            <a:ext cx="2880300" cy="10236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2" name="Google Shape;352;p18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353" name="Google Shape;353;p18"/>
          <p:cNvCxnSpPr/>
          <p:nvPr/>
        </p:nvCxnSpPr>
        <p:spPr>
          <a:xfrm>
            <a:off x="3401654" y="841987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18"/>
          <p:cNvCxnSpPr/>
          <p:nvPr/>
        </p:nvCxnSpPr>
        <p:spPr>
          <a:xfrm>
            <a:off x="6271043" y="841987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18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56" name="Google Shape;356;p18"/>
          <p:cNvSpPr txBox="1"/>
          <p:nvPr>
            <p:ph idx="5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57" name="Google Shape;357;p18"/>
          <p:cNvSpPr txBox="1"/>
          <p:nvPr>
            <p:ph idx="6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358" name="Google Shape;358;p18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18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8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18"/>
          <p:cNvSpPr txBox="1"/>
          <p:nvPr>
            <p:ph idx="7" type="title"/>
          </p:nvPr>
        </p:nvSpPr>
        <p:spPr>
          <a:xfrm>
            <a:off x="521250" y="2093850"/>
            <a:ext cx="2878500" cy="1332300"/>
          </a:xfrm>
          <a:prstGeom prst="rect">
            <a:avLst/>
          </a:prstGeom>
        </p:spPr>
        <p:txBody>
          <a:bodyPr anchorCtr="0" anchor="b" bIns="274300" lIns="91425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364" name="Google Shape;364;p18"/>
          <p:cNvSpPr txBox="1"/>
          <p:nvPr>
            <p:ph idx="8" type="subTitle"/>
          </p:nvPr>
        </p:nvSpPr>
        <p:spPr>
          <a:xfrm>
            <a:off x="521250" y="2976675"/>
            <a:ext cx="2880300" cy="450000"/>
          </a:xfrm>
          <a:prstGeom prst="rect">
            <a:avLst/>
          </a:prstGeom>
        </p:spPr>
        <p:txBody>
          <a:bodyPr anchorCtr="0" anchor="t" bIns="54850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65" name="Google Shape;365;p18"/>
          <p:cNvSpPr txBox="1"/>
          <p:nvPr>
            <p:ph idx="9" type="title"/>
          </p:nvPr>
        </p:nvSpPr>
        <p:spPr>
          <a:xfrm>
            <a:off x="3400925" y="1336050"/>
            <a:ext cx="2868000" cy="1332300"/>
          </a:xfrm>
          <a:prstGeom prst="rect">
            <a:avLst/>
          </a:prstGeom>
        </p:spPr>
        <p:txBody>
          <a:bodyPr anchorCtr="0" anchor="b" bIns="274300" lIns="91425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366" name="Google Shape;366;p18"/>
          <p:cNvSpPr txBox="1"/>
          <p:nvPr>
            <p:ph idx="13" type="subTitle"/>
          </p:nvPr>
        </p:nvSpPr>
        <p:spPr>
          <a:xfrm>
            <a:off x="3400925" y="2218875"/>
            <a:ext cx="2869800" cy="450000"/>
          </a:xfrm>
          <a:prstGeom prst="rect">
            <a:avLst/>
          </a:prstGeom>
        </p:spPr>
        <p:txBody>
          <a:bodyPr anchorCtr="0" anchor="t" bIns="54850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67" name="Google Shape;367;p18"/>
          <p:cNvSpPr txBox="1"/>
          <p:nvPr>
            <p:ph idx="14" type="title"/>
          </p:nvPr>
        </p:nvSpPr>
        <p:spPr>
          <a:xfrm>
            <a:off x="6271375" y="1172250"/>
            <a:ext cx="2872800" cy="1281900"/>
          </a:xfrm>
          <a:prstGeom prst="rect">
            <a:avLst/>
          </a:prstGeom>
        </p:spPr>
        <p:txBody>
          <a:bodyPr anchorCtr="0" anchor="b" bIns="274300" lIns="182875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368" name="Google Shape;368;p18"/>
          <p:cNvSpPr txBox="1"/>
          <p:nvPr>
            <p:ph idx="15" type="subTitle"/>
          </p:nvPr>
        </p:nvSpPr>
        <p:spPr>
          <a:xfrm>
            <a:off x="6271375" y="2021749"/>
            <a:ext cx="2874600" cy="432900"/>
          </a:xfrm>
          <a:prstGeom prst="rect">
            <a:avLst/>
          </a:prstGeom>
        </p:spPr>
        <p:txBody>
          <a:bodyPr anchorCtr="0" anchor="t" bIns="54850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69" name="Google Shape;369;p18"/>
          <p:cNvSpPr txBox="1"/>
          <p:nvPr>
            <p:ph idx="16" type="subTitle"/>
          </p:nvPr>
        </p:nvSpPr>
        <p:spPr>
          <a:xfrm>
            <a:off x="6271125" y="2455800"/>
            <a:ext cx="2874600" cy="3324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0" name="Google Shape;370;p18"/>
          <p:cNvSpPr txBox="1"/>
          <p:nvPr>
            <p:ph idx="17" type="subTitle"/>
          </p:nvPr>
        </p:nvSpPr>
        <p:spPr>
          <a:xfrm>
            <a:off x="6271125" y="2840775"/>
            <a:ext cx="2874600" cy="1848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371" name="Google Shape;371;p18"/>
          <p:cNvSpPr txBox="1"/>
          <p:nvPr>
            <p:ph idx="18" type="title"/>
          </p:nvPr>
        </p:nvSpPr>
        <p:spPr>
          <a:xfrm>
            <a:off x="6271375" y="4552825"/>
            <a:ext cx="2872800" cy="3351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19" type="title"/>
          </p:nvPr>
        </p:nvSpPr>
        <p:spPr>
          <a:xfrm>
            <a:off x="3401750" y="4552825"/>
            <a:ext cx="2868000" cy="3351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20" type="title"/>
          </p:nvPr>
        </p:nvSpPr>
        <p:spPr>
          <a:xfrm>
            <a:off x="521625" y="4552825"/>
            <a:ext cx="2878500" cy="3351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riorities">
  <p:cSld name="CUSTOM_5"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idx="1" type="body"/>
          </p:nvPr>
        </p:nvSpPr>
        <p:spPr>
          <a:xfrm>
            <a:off x="1043525" y="2532675"/>
            <a:ext cx="1958400" cy="1001400"/>
          </a:xfrm>
          <a:prstGeom prst="rect">
            <a:avLst/>
          </a:prstGeom>
        </p:spPr>
        <p:txBody>
          <a:bodyPr anchorCtr="0" anchor="t" bIns="91425" lIns="182875" spcFirstLastPara="1" rIns="13715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cxnSp>
        <p:nvCxnSpPr>
          <p:cNvPr id="376" name="Google Shape;376;p19"/>
          <p:cNvCxnSpPr/>
          <p:nvPr/>
        </p:nvCxnSpPr>
        <p:spPr>
          <a:xfrm>
            <a:off x="8622700" y="334950"/>
            <a:ext cx="0" cy="4805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p19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19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19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80" name="Google Shape;380;p19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19"/>
          <p:cNvSpPr txBox="1"/>
          <p:nvPr>
            <p:ph type="title"/>
          </p:nvPr>
        </p:nvSpPr>
        <p:spPr>
          <a:xfrm>
            <a:off x="3003325" y="61520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4" name="Google Shape;384;p19"/>
          <p:cNvSpPr txBox="1"/>
          <p:nvPr>
            <p:ph idx="5" type="title"/>
          </p:nvPr>
        </p:nvSpPr>
        <p:spPr>
          <a:xfrm>
            <a:off x="3003325" y="96195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5" name="Google Shape;385;p19"/>
          <p:cNvSpPr txBox="1"/>
          <p:nvPr>
            <p:ph idx="6" type="title"/>
          </p:nvPr>
        </p:nvSpPr>
        <p:spPr>
          <a:xfrm>
            <a:off x="3003325" y="131080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6" name="Google Shape;386;p19"/>
          <p:cNvSpPr txBox="1"/>
          <p:nvPr>
            <p:ph idx="7" type="title"/>
          </p:nvPr>
        </p:nvSpPr>
        <p:spPr>
          <a:xfrm>
            <a:off x="3003325" y="382075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7" name="Google Shape;387;p19"/>
          <p:cNvSpPr txBox="1"/>
          <p:nvPr>
            <p:ph idx="8" type="title"/>
          </p:nvPr>
        </p:nvSpPr>
        <p:spPr>
          <a:xfrm>
            <a:off x="3003325" y="416750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8" name="Google Shape;388;p19"/>
          <p:cNvSpPr txBox="1"/>
          <p:nvPr>
            <p:ph idx="9" type="title"/>
          </p:nvPr>
        </p:nvSpPr>
        <p:spPr>
          <a:xfrm>
            <a:off x="3003325" y="451635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9" name="Google Shape;389;p19"/>
          <p:cNvSpPr txBox="1"/>
          <p:nvPr>
            <p:ph idx="13" type="title"/>
          </p:nvPr>
        </p:nvSpPr>
        <p:spPr>
          <a:xfrm>
            <a:off x="3003325" y="2226263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0" name="Google Shape;390;p19"/>
          <p:cNvSpPr txBox="1"/>
          <p:nvPr>
            <p:ph idx="14" type="title"/>
          </p:nvPr>
        </p:nvSpPr>
        <p:spPr>
          <a:xfrm>
            <a:off x="3003325" y="2573013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1" name="Google Shape;391;p19"/>
          <p:cNvSpPr txBox="1"/>
          <p:nvPr>
            <p:ph idx="15" type="title"/>
          </p:nvPr>
        </p:nvSpPr>
        <p:spPr>
          <a:xfrm>
            <a:off x="3003325" y="2921863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2" name="Google Shape;392;p19"/>
          <p:cNvSpPr txBox="1"/>
          <p:nvPr>
            <p:ph idx="16" type="subTitle"/>
          </p:nvPr>
        </p:nvSpPr>
        <p:spPr>
          <a:xfrm>
            <a:off x="5824413" y="613050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19"/>
          <p:cNvSpPr txBox="1"/>
          <p:nvPr>
            <p:ph idx="17" type="subTitle"/>
          </p:nvPr>
        </p:nvSpPr>
        <p:spPr>
          <a:xfrm>
            <a:off x="5824413" y="961950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4" name="Google Shape;394;p19"/>
          <p:cNvSpPr txBox="1"/>
          <p:nvPr>
            <p:ph idx="18" type="subTitle"/>
          </p:nvPr>
        </p:nvSpPr>
        <p:spPr>
          <a:xfrm>
            <a:off x="5824413" y="1310775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19"/>
          <p:cNvSpPr txBox="1"/>
          <p:nvPr>
            <p:ph idx="19" type="subTitle"/>
          </p:nvPr>
        </p:nvSpPr>
        <p:spPr>
          <a:xfrm>
            <a:off x="5824413" y="2225213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19"/>
          <p:cNvSpPr txBox="1"/>
          <p:nvPr>
            <p:ph idx="20" type="subTitle"/>
          </p:nvPr>
        </p:nvSpPr>
        <p:spPr>
          <a:xfrm>
            <a:off x="5824413" y="2574113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19"/>
          <p:cNvSpPr txBox="1"/>
          <p:nvPr>
            <p:ph idx="21" type="subTitle"/>
          </p:nvPr>
        </p:nvSpPr>
        <p:spPr>
          <a:xfrm>
            <a:off x="5824413" y="2922938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2" type="subTitle"/>
          </p:nvPr>
        </p:nvSpPr>
        <p:spPr>
          <a:xfrm>
            <a:off x="5824413" y="3818625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23" type="subTitle"/>
          </p:nvPr>
        </p:nvSpPr>
        <p:spPr>
          <a:xfrm>
            <a:off x="5824413" y="4167525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19"/>
          <p:cNvSpPr txBox="1"/>
          <p:nvPr>
            <p:ph idx="24" type="subTitle"/>
          </p:nvPr>
        </p:nvSpPr>
        <p:spPr>
          <a:xfrm>
            <a:off x="5824413" y="4516350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19"/>
          <p:cNvSpPr txBox="1"/>
          <p:nvPr>
            <p:ph idx="25" type="title"/>
          </p:nvPr>
        </p:nvSpPr>
        <p:spPr>
          <a:xfrm>
            <a:off x="1045225" y="3545525"/>
            <a:ext cx="1958400" cy="519600"/>
          </a:xfrm>
          <a:prstGeom prst="rect">
            <a:avLst/>
          </a:prstGeom>
        </p:spPr>
        <p:txBody>
          <a:bodyPr anchorCtr="0" anchor="b" bIns="0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402" name="Google Shape;402;p19"/>
          <p:cNvSpPr txBox="1"/>
          <p:nvPr>
            <p:ph idx="26" type="body"/>
          </p:nvPr>
        </p:nvSpPr>
        <p:spPr>
          <a:xfrm>
            <a:off x="1043525" y="4174000"/>
            <a:ext cx="1958400" cy="959100"/>
          </a:xfrm>
          <a:prstGeom prst="rect">
            <a:avLst/>
          </a:prstGeom>
        </p:spPr>
        <p:txBody>
          <a:bodyPr anchorCtr="0" anchor="t" bIns="91425" lIns="182875" spcFirstLastPara="1" rIns="13715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03" name="Google Shape;403;p19"/>
          <p:cNvSpPr txBox="1"/>
          <p:nvPr>
            <p:ph idx="27" type="title"/>
          </p:nvPr>
        </p:nvSpPr>
        <p:spPr>
          <a:xfrm>
            <a:off x="1045225" y="350525"/>
            <a:ext cx="1958400" cy="519600"/>
          </a:xfrm>
          <a:prstGeom prst="rect">
            <a:avLst/>
          </a:prstGeom>
        </p:spPr>
        <p:txBody>
          <a:bodyPr anchorCtr="0" anchor="b" bIns="0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404" name="Google Shape;404;p19"/>
          <p:cNvSpPr txBox="1"/>
          <p:nvPr>
            <p:ph idx="28" type="title"/>
          </p:nvPr>
        </p:nvSpPr>
        <p:spPr>
          <a:xfrm>
            <a:off x="1045225" y="1945600"/>
            <a:ext cx="1958400" cy="519600"/>
          </a:xfrm>
          <a:prstGeom prst="rect">
            <a:avLst/>
          </a:prstGeom>
        </p:spPr>
        <p:txBody>
          <a:bodyPr anchorCtr="0" anchor="b" bIns="0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405" name="Google Shape;405;p19"/>
          <p:cNvSpPr txBox="1"/>
          <p:nvPr>
            <p:ph idx="29" type="body"/>
          </p:nvPr>
        </p:nvSpPr>
        <p:spPr>
          <a:xfrm>
            <a:off x="1043513" y="962025"/>
            <a:ext cx="1958400" cy="972900"/>
          </a:xfrm>
          <a:prstGeom prst="rect">
            <a:avLst/>
          </a:prstGeom>
        </p:spPr>
        <p:txBody>
          <a:bodyPr anchorCtr="0" anchor="t" bIns="91425" lIns="182875" spcFirstLastPara="1" rIns="13715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olutions">
  <p:cSld name="CUSTOM_6">
    <p:bg>
      <p:bgPr>
        <a:solidFill>
          <a:schemeClr val="lt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/>
          <p:nvPr>
            <p:ph type="title"/>
          </p:nvPr>
        </p:nvSpPr>
        <p:spPr>
          <a:xfrm>
            <a:off x="5481500" y="3864550"/>
            <a:ext cx="498300" cy="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Char char="●"/>
              <a:defRPr sz="15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08" name="Google Shape;408;p20"/>
          <p:cNvSpPr txBox="1"/>
          <p:nvPr>
            <p:ph idx="2" type="title"/>
          </p:nvPr>
        </p:nvSpPr>
        <p:spPr>
          <a:xfrm>
            <a:off x="5481500" y="1309125"/>
            <a:ext cx="4983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09" name="Google Shape;409;p20"/>
          <p:cNvSpPr txBox="1"/>
          <p:nvPr>
            <p:ph idx="3" type="title"/>
          </p:nvPr>
        </p:nvSpPr>
        <p:spPr>
          <a:xfrm>
            <a:off x="5481500" y="3224825"/>
            <a:ext cx="4983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○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■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●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○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■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●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○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■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10" name="Google Shape;410;p20"/>
          <p:cNvSpPr txBox="1"/>
          <p:nvPr>
            <p:ph idx="4" type="title"/>
          </p:nvPr>
        </p:nvSpPr>
        <p:spPr>
          <a:xfrm>
            <a:off x="5481500" y="2596100"/>
            <a:ext cx="4983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11" name="Google Shape;411;p20"/>
          <p:cNvSpPr txBox="1"/>
          <p:nvPr>
            <p:ph idx="5" type="title"/>
          </p:nvPr>
        </p:nvSpPr>
        <p:spPr>
          <a:xfrm>
            <a:off x="5481500" y="1949300"/>
            <a:ext cx="498300" cy="6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6" type="title"/>
          </p:nvPr>
        </p:nvSpPr>
        <p:spPr>
          <a:xfrm>
            <a:off x="5481475" y="4504275"/>
            <a:ext cx="498300" cy="6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1" type="body"/>
          </p:nvPr>
        </p:nvSpPr>
        <p:spPr>
          <a:xfrm>
            <a:off x="2187950" y="1307550"/>
            <a:ext cx="3181200" cy="1288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4" name="Google Shape;414;p20"/>
          <p:cNvSpPr txBox="1"/>
          <p:nvPr>
            <p:ph idx="7" type="body"/>
          </p:nvPr>
        </p:nvSpPr>
        <p:spPr>
          <a:xfrm>
            <a:off x="2187950" y="3864550"/>
            <a:ext cx="3181200" cy="12792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15" name="Google Shape;415;p20"/>
          <p:cNvSpPr txBox="1"/>
          <p:nvPr>
            <p:ph idx="8" type="body"/>
          </p:nvPr>
        </p:nvSpPr>
        <p:spPr>
          <a:xfrm>
            <a:off x="2187950" y="2596100"/>
            <a:ext cx="3181200" cy="1268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416" name="Google Shape;416;p20"/>
          <p:cNvCxnSpPr/>
          <p:nvPr/>
        </p:nvCxnSpPr>
        <p:spPr>
          <a:xfrm rot="10800000">
            <a:off x="520175" y="1307575"/>
            <a:ext cx="862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20"/>
          <p:cNvSpPr txBox="1"/>
          <p:nvPr>
            <p:ph idx="9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18" name="Google Shape;418;p20"/>
          <p:cNvSpPr txBox="1"/>
          <p:nvPr>
            <p:ph idx="1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19" name="Google Shape;419;p20"/>
          <p:cNvSpPr txBox="1"/>
          <p:nvPr>
            <p:ph idx="1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cxnSp>
        <p:nvCxnSpPr>
          <p:cNvPr id="420" name="Google Shape;420;p20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2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2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20"/>
          <p:cNvSpPr txBox="1"/>
          <p:nvPr>
            <p:ph idx="15" type="title"/>
          </p:nvPr>
        </p:nvSpPr>
        <p:spPr>
          <a:xfrm flipH="1">
            <a:off x="521275" y="347825"/>
            <a:ext cx="6252600" cy="972600"/>
          </a:xfrm>
          <a:prstGeom prst="rect">
            <a:avLst/>
          </a:prstGeom>
        </p:spPr>
        <p:txBody>
          <a:bodyPr anchorCtr="0" anchor="ctr" bIns="0" lIns="27430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424" name="Google Shape;424;p20"/>
          <p:cNvSpPr txBox="1"/>
          <p:nvPr>
            <p:ph idx="16" type="title"/>
          </p:nvPr>
        </p:nvSpPr>
        <p:spPr>
          <a:xfrm>
            <a:off x="521275" y="1307500"/>
            <a:ext cx="1666500" cy="1288500"/>
          </a:xfrm>
          <a:prstGeom prst="rect">
            <a:avLst/>
          </a:prstGeom>
        </p:spPr>
        <p:txBody>
          <a:bodyPr anchorCtr="0" anchor="ctr" bIns="0" lIns="2743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25" name="Google Shape;425;p20"/>
          <p:cNvSpPr txBox="1"/>
          <p:nvPr>
            <p:ph idx="17" type="title"/>
          </p:nvPr>
        </p:nvSpPr>
        <p:spPr>
          <a:xfrm>
            <a:off x="521275" y="2595800"/>
            <a:ext cx="1666500" cy="1268700"/>
          </a:xfrm>
          <a:prstGeom prst="rect">
            <a:avLst/>
          </a:prstGeom>
        </p:spPr>
        <p:txBody>
          <a:bodyPr anchorCtr="0" anchor="ctr" bIns="0" lIns="2743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26" name="Google Shape;426;p20"/>
          <p:cNvSpPr txBox="1"/>
          <p:nvPr>
            <p:ph idx="18" type="title"/>
          </p:nvPr>
        </p:nvSpPr>
        <p:spPr>
          <a:xfrm>
            <a:off x="521275" y="3866800"/>
            <a:ext cx="1666500" cy="1276800"/>
          </a:xfrm>
          <a:prstGeom prst="rect">
            <a:avLst/>
          </a:prstGeom>
        </p:spPr>
        <p:txBody>
          <a:bodyPr anchorCtr="0" anchor="ctr" bIns="0" lIns="2743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27" name="Google Shape;427;p20"/>
          <p:cNvSpPr txBox="1"/>
          <p:nvPr>
            <p:ph idx="19" type="subTitle"/>
          </p:nvPr>
        </p:nvSpPr>
        <p:spPr>
          <a:xfrm>
            <a:off x="6092100" y="1950763"/>
            <a:ext cx="2942100" cy="6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8" name="Google Shape;428;p20"/>
          <p:cNvSpPr txBox="1"/>
          <p:nvPr>
            <p:ph idx="20" type="subTitle"/>
          </p:nvPr>
        </p:nvSpPr>
        <p:spPr>
          <a:xfrm>
            <a:off x="6092100" y="2595825"/>
            <a:ext cx="29421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9" name="Google Shape;429;p20"/>
          <p:cNvSpPr txBox="1"/>
          <p:nvPr>
            <p:ph idx="21" type="subTitle"/>
          </p:nvPr>
        </p:nvSpPr>
        <p:spPr>
          <a:xfrm>
            <a:off x="6092100" y="3225925"/>
            <a:ext cx="29421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0" name="Google Shape;430;p20"/>
          <p:cNvSpPr txBox="1"/>
          <p:nvPr>
            <p:ph idx="22" type="subTitle"/>
          </p:nvPr>
        </p:nvSpPr>
        <p:spPr>
          <a:xfrm>
            <a:off x="6092100" y="3863525"/>
            <a:ext cx="2942100" cy="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1" name="Google Shape;431;p20"/>
          <p:cNvSpPr txBox="1"/>
          <p:nvPr>
            <p:ph idx="23" type="subTitle"/>
          </p:nvPr>
        </p:nvSpPr>
        <p:spPr>
          <a:xfrm>
            <a:off x="6092100" y="4498790"/>
            <a:ext cx="29421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2" name="Google Shape;432;p20"/>
          <p:cNvSpPr txBox="1"/>
          <p:nvPr>
            <p:ph idx="24" type="subTitle"/>
          </p:nvPr>
        </p:nvSpPr>
        <p:spPr>
          <a:xfrm>
            <a:off x="6092100" y="1305550"/>
            <a:ext cx="2942100" cy="6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_3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041050" y="334925"/>
            <a:ext cx="75819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subTitle"/>
          </p:nvPr>
        </p:nvSpPr>
        <p:spPr>
          <a:xfrm>
            <a:off x="10407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5" name="Google Shape;25;p3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6" name="Google Shape;26;p3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 flipH="1">
            <a:off x="1040775" y="1307575"/>
            <a:ext cx="7581900" cy="745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28" name="Google Shape;28;p3"/>
          <p:cNvSpPr txBox="1"/>
          <p:nvPr>
            <p:ph idx="5" type="title"/>
          </p:nvPr>
        </p:nvSpPr>
        <p:spPr>
          <a:xfrm flipH="1">
            <a:off x="1040775" y="2053325"/>
            <a:ext cx="7581900" cy="747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29" name="Google Shape;29;p3"/>
          <p:cNvSpPr txBox="1"/>
          <p:nvPr>
            <p:ph idx="6" type="title"/>
          </p:nvPr>
        </p:nvSpPr>
        <p:spPr>
          <a:xfrm flipH="1">
            <a:off x="1040775" y="2800750"/>
            <a:ext cx="7581900" cy="7419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30" name="Google Shape;30;p3"/>
          <p:cNvSpPr txBox="1"/>
          <p:nvPr>
            <p:ph idx="7" type="title"/>
          </p:nvPr>
        </p:nvSpPr>
        <p:spPr>
          <a:xfrm flipH="1">
            <a:off x="1040775" y="3542475"/>
            <a:ext cx="7581900" cy="75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31" name="Google Shape;31;p3"/>
          <p:cNvSpPr txBox="1"/>
          <p:nvPr>
            <p:ph idx="8" type="title"/>
          </p:nvPr>
        </p:nvSpPr>
        <p:spPr>
          <a:xfrm flipH="1">
            <a:off x="1040775" y="4297600"/>
            <a:ext cx="7581900" cy="745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32" name="Google Shape;32;p3"/>
          <p:cNvSpPr txBox="1"/>
          <p:nvPr>
            <p:ph idx="9" type="title"/>
          </p:nvPr>
        </p:nvSpPr>
        <p:spPr>
          <a:xfrm flipH="1">
            <a:off x="1040775" y="666250"/>
            <a:ext cx="75819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Milestones">
  <p:cSld name="CUSTOM_7">
    <p:bg>
      <p:bgPr>
        <a:solidFill>
          <a:schemeClr val="l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"/>
          <p:cNvSpPr txBox="1"/>
          <p:nvPr>
            <p:ph idx="1" type="body"/>
          </p:nvPr>
        </p:nvSpPr>
        <p:spPr>
          <a:xfrm>
            <a:off x="523425" y="3593825"/>
            <a:ext cx="1784400" cy="1241700"/>
          </a:xfrm>
          <a:prstGeom prst="rect">
            <a:avLst/>
          </a:prstGeom>
        </p:spPr>
        <p:txBody>
          <a:bodyPr anchorCtr="0" anchor="t" bIns="91425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35" name="Google Shape;435;p21"/>
          <p:cNvSpPr txBox="1"/>
          <p:nvPr>
            <p:ph type="title"/>
          </p:nvPr>
        </p:nvSpPr>
        <p:spPr>
          <a:xfrm>
            <a:off x="521250" y="3244950"/>
            <a:ext cx="1786500" cy="3489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6" name="Google Shape;436;p21"/>
          <p:cNvSpPr txBox="1"/>
          <p:nvPr>
            <p:ph idx="2" type="body"/>
          </p:nvPr>
        </p:nvSpPr>
        <p:spPr>
          <a:xfrm>
            <a:off x="2679589" y="3593825"/>
            <a:ext cx="1979100" cy="1241700"/>
          </a:xfrm>
          <a:prstGeom prst="rect">
            <a:avLst/>
          </a:prstGeom>
        </p:spPr>
        <p:txBody>
          <a:bodyPr anchorCtr="0" anchor="t" bIns="91425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37" name="Google Shape;437;p21"/>
          <p:cNvSpPr txBox="1"/>
          <p:nvPr>
            <p:ph idx="3" type="title"/>
          </p:nvPr>
        </p:nvSpPr>
        <p:spPr>
          <a:xfrm>
            <a:off x="2677176" y="3244950"/>
            <a:ext cx="1981500" cy="3489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8" name="Google Shape;438;p21"/>
          <p:cNvSpPr txBox="1"/>
          <p:nvPr>
            <p:ph idx="4" type="body"/>
          </p:nvPr>
        </p:nvSpPr>
        <p:spPr>
          <a:xfrm>
            <a:off x="4834747" y="3593825"/>
            <a:ext cx="1782300" cy="1241700"/>
          </a:xfrm>
          <a:prstGeom prst="rect">
            <a:avLst/>
          </a:prstGeom>
        </p:spPr>
        <p:txBody>
          <a:bodyPr anchorCtr="0" anchor="t" bIns="91425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39" name="Google Shape;439;p21"/>
          <p:cNvSpPr txBox="1"/>
          <p:nvPr>
            <p:ph idx="5" type="title"/>
          </p:nvPr>
        </p:nvSpPr>
        <p:spPr>
          <a:xfrm>
            <a:off x="4832575" y="3244950"/>
            <a:ext cx="1784400" cy="3489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40" name="Google Shape;440;p21"/>
          <p:cNvSpPr txBox="1"/>
          <p:nvPr>
            <p:ph idx="6" type="body"/>
          </p:nvPr>
        </p:nvSpPr>
        <p:spPr>
          <a:xfrm>
            <a:off x="6991393" y="3593825"/>
            <a:ext cx="1778700" cy="1241700"/>
          </a:xfrm>
          <a:prstGeom prst="rect">
            <a:avLst/>
          </a:prstGeom>
        </p:spPr>
        <p:txBody>
          <a:bodyPr anchorCtr="0" anchor="t" bIns="91425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41" name="Google Shape;441;p21"/>
          <p:cNvSpPr txBox="1"/>
          <p:nvPr>
            <p:ph idx="7" type="title"/>
          </p:nvPr>
        </p:nvSpPr>
        <p:spPr>
          <a:xfrm>
            <a:off x="6989225" y="3244950"/>
            <a:ext cx="1780800" cy="3489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42" name="Google Shape;442;p21"/>
          <p:cNvSpPr txBox="1"/>
          <p:nvPr>
            <p:ph idx="8" type="title"/>
          </p:nvPr>
        </p:nvSpPr>
        <p:spPr>
          <a:xfrm>
            <a:off x="1237363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43" name="Google Shape;443;p21"/>
          <p:cNvSpPr txBox="1"/>
          <p:nvPr>
            <p:ph idx="9" type="title"/>
          </p:nvPr>
        </p:nvSpPr>
        <p:spPr>
          <a:xfrm>
            <a:off x="1602388" y="1308338"/>
            <a:ext cx="21498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21"/>
          <p:cNvSpPr txBox="1"/>
          <p:nvPr>
            <p:ph idx="13" type="title"/>
          </p:nvPr>
        </p:nvSpPr>
        <p:spPr>
          <a:xfrm>
            <a:off x="5914438" y="1308338"/>
            <a:ext cx="21498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1"/>
          <p:cNvSpPr txBox="1"/>
          <p:nvPr>
            <p:ph idx="14" type="title"/>
          </p:nvPr>
        </p:nvSpPr>
        <p:spPr>
          <a:xfrm>
            <a:off x="520175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46" name="Google Shape;446;p21"/>
          <p:cNvSpPr txBox="1"/>
          <p:nvPr>
            <p:ph idx="15" type="title"/>
          </p:nvPr>
        </p:nvSpPr>
        <p:spPr>
          <a:xfrm>
            <a:off x="1953575" y="1756250"/>
            <a:ext cx="7236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47" name="Google Shape;447;p21"/>
          <p:cNvSpPr txBox="1"/>
          <p:nvPr>
            <p:ph idx="16" type="title"/>
          </p:nvPr>
        </p:nvSpPr>
        <p:spPr>
          <a:xfrm>
            <a:off x="2677225" y="1756250"/>
            <a:ext cx="7095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48" name="Google Shape;448;p21"/>
          <p:cNvSpPr txBox="1"/>
          <p:nvPr>
            <p:ph idx="17" type="title"/>
          </p:nvPr>
        </p:nvSpPr>
        <p:spPr>
          <a:xfrm>
            <a:off x="3386675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49" name="Google Shape;449;p21"/>
          <p:cNvSpPr txBox="1"/>
          <p:nvPr>
            <p:ph idx="18" type="title"/>
          </p:nvPr>
        </p:nvSpPr>
        <p:spPr>
          <a:xfrm>
            <a:off x="4833800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50" name="Google Shape;450;p21"/>
          <p:cNvSpPr txBox="1"/>
          <p:nvPr>
            <p:ph idx="19" type="title"/>
          </p:nvPr>
        </p:nvSpPr>
        <p:spPr>
          <a:xfrm>
            <a:off x="5549925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51" name="Google Shape;451;p21"/>
          <p:cNvSpPr txBox="1"/>
          <p:nvPr>
            <p:ph idx="20" type="title"/>
          </p:nvPr>
        </p:nvSpPr>
        <p:spPr>
          <a:xfrm>
            <a:off x="6265650" y="1756250"/>
            <a:ext cx="7236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52" name="Google Shape;452;p21"/>
          <p:cNvSpPr txBox="1"/>
          <p:nvPr>
            <p:ph idx="21" type="title"/>
          </p:nvPr>
        </p:nvSpPr>
        <p:spPr>
          <a:xfrm>
            <a:off x="6989250" y="1756250"/>
            <a:ext cx="710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53" name="Google Shape;453;p21"/>
          <p:cNvSpPr txBox="1"/>
          <p:nvPr>
            <p:ph idx="22" type="title"/>
          </p:nvPr>
        </p:nvSpPr>
        <p:spPr>
          <a:xfrm>
            <a:off x="7699825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54" name="Google Shape;454;p21"/>
          <p:cNvSpPr txBox="1"/>
          <p:nvPr>
            <p:ph idx="23" type="title"/>
          </p:nvPr>
        </p:nvSpPr>
        <p:spPr>
          <a:xfrm>
            <a:off x="8416525" y="1756250"/>
            <a:ext cx="7284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55" name="Google Shape;455;p21"/>
          <p:cNvSpPr txBox="1"/>
          <p:nvPr>
            <p:ph idx="2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56" name="Google Shape;456;p21"/>
          <p:cNvSpPr txBox="1"/>
          <p:nvPr>
            <p:ph idx="25" type="title"/>
          </p:nvPr>
        </p:nvSpPr>
        <p:spPr>
          <a:xfrm flipH="1">
            <a:off x="524150" y="658975"/>
            <a:ext cx="8098500" cy="648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457" name="Google Shape;457;p21"/>
          <p:cNvSpPr txBox="1"/>
          <p:nvPr>
            <p:ph idx="26" type="subTitle"/>
          </p:nvPr>
        </p:nvSpPr>
        <p:spPr>
          <a:xfrm>
            <a:off x="523850" y="334925"/>
            <a:ext cx="8099100" cy="3240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458" name="Google Shape;458;p21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2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2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1"/>
          <p:cNvCxnSpPr/>
          <p:nvPr/>
        </p:nvCxnSpPr>
        <p:spPr>
          <a:xfrm>
            <a:off x="521250" y="13075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21"/>
          <p:cNvSpPr txBox="1"/>
          <p:nvPr>
            <p:ph idx="27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63" name="Google Shape;463;p21"/>
          <p:cNvSpPr txBox="1"/>
          <p:nvPr>
            <p:ph idx="28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64" name="Google Shape;464;p21"/>
          <p:cNvSpPr txBox="1"/>
          <p:nvPr>
            <p:ph idx="29" type="title"/>
          </p:nvPr>
        </p:nvSpPr>
        <p:spPr>
          <a:xfrm>
            <a:off x="3760713" y="1308338"/>
            <a:ext cx="21498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21"/>
          <p:cNvSpPr txBox="1"/>
          <p:nvPr>
            <p:ph idx="30" type="title"/>
          </p:nvPr>
        </p:nvSpPr>
        <p:spPr>
          <a:xfrm>
            <a:off x="4103475" y="1756250"/>
            <a:ext cx="7311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Milestones - ALT 2">
  <p:cSld name="CUSTOM_7_1">
    <p:bg>
      <p:bgPr>
        <a:solidFill>
          <a:schemeClr val="lt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2"/>
          <p:cNvSpPr txBox="1"/>
          <p:nvPr>
            <p:ph type="title"/>
          </p:nvPr>
        </p:nvSpPr>
        <p:spPr>
          <a:xfrm>
            <a:off x="7718738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68" name="Google Shape;468;p22"/>
          <p:cNvSpPr txBox="1"/>
          <p:nvPr>
            <p:ph idx="2" type="title"/>
          </p:nvPr>
        </p:nvSpPr>
        <p:spPr>
          <a:xfrm>
            <a:off x="8433150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3" type="title"/>
          </p:nvPr>
        </p:nvSpPr>
        <p:spPr>
          <a:xfrm>
            <a:off x="4860825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70" name="Google Shape;470;p22"/>
          <p:cNvSpPr txBox="1"/>
          <p:nvPr>
            <p:ph idx="4" type="title"/>
          </p:nvPr>
        </p:nvSpPr>
        <p:spPr>
          <a:xfrm>
            <a:off x="5575238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71" name="Google Shape;471;p22"/>
          <p:cNvSpPr txBox="1"/>
          <p:nvPr>
            <p:ph idx="5" type="title"/>
          </p:nvPr>
        </p:nvSpPr>
        <p:spPr>
          <a:xfrm>
            <a:off x="6289688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72" name="Google Shape;472;p22"/>
          <p:cNvSpPr txBox="1"/>
          <p:nvPr>
            <p:ph idx="6" type="title"/>
          </p:nvPr>
        </p:nvSpPr>
        <p:spPr>
          <a:xfrm>
            <a:off x="7004100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73" name="Google Shape;473;p22"/>
          <p:cNvSpPr txBox="1"/>
          <p:nvPr>
            <p:ph idx="7" type="title"/>
          </p:nvPr>
        </p:nvSpPr>
        <p:spPr>
          <a:xfrm>
            <a:off x="2709475" y="1307850"/>
            <a:ext cx="806700" cy="4377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4" name="Google Shape;474;p22"/>
          <p:cNvSpPr txBox="1"/>
          <p:nvPr>
            <p:ph idx="8" type="title"/>
          </p:nvPr>
        </p:nvSpPr>
        <p:spPr>
          <a:xfrm>
            <a:off x="3516175" y="1307575"/>
            <a:ext cx="1344600" cy="4380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5" name="Google Shape;475;p22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76" name="Google Shape;476;p22"/>
          <p:cNvSpPr txBox="1"/>
          <p:nvPr>
            <p:ph idx="9" type="title"/>
          </p:nvPr>
        </p:nvSpPr>
        <p:spPr>
          <a:xfrm flipH="1">
            <a:off x="524150" y="658975"/>
            <a:ext cx="8098500" cy="648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7" name="Google Shape;477;p22"/>
          <p:cNvSpPr txBox="1"/>
          <p:nvPr>
            <p:ph idx="13" type="subTitle"/>
          </p:nvPr>
        </p:nvSpPr>
        <p:spPr>
          <a:xfrm>
            <a:off x="523850" y="334925"/>
            <a:ext cx="8099100" cy="3240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478" name="Google Shape;478;p22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2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2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22"/>
          <p:cNvSpPr txBox="1"/>
          <p:nvPr>
            <p:ph idx="14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82" name="Google Shape;482;p22"/>
          <p:cNvSpPr txBox="1"/>
          <p:nvPr>
            <p:ph idx="15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83" name="Google Shape;483;p22"/>
          <p:cNvSpPr/>
          <p:nvPr/>
        </p:nvSpPr>
        <p:spPr>
          <a:xfrm rot="-5400000">
            <a:off x="1615375" y="2839725"/>
            <a:ext cx="2994900" cy="8067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484" name="Google Shape;484;p22"/>
          <p:cNvSpPr/>
          <p:nvPr>
            <p:ph idx="16" type="pic"/>
          </p:nvPr>
        </p:nvSpPr>
        <p:spPr>
          <a:xfrm>
            <a:off x="2874250" y="180910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5" name="Google Shape;485;p22"/>
          <p:cNvSpPr txBox="1"/>
          <p:nvPr>
            <p:ph idx="17" type="title"/>
          </p:nvPr>
        </p:nvSpPr>
        <p:spPr>
          <a:xfrm>
            <a:off x="521250" y="174577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86" name="Google Shape;486;p22"/>
          <p:cNvSpPr txBox="1"/>
          <p:nvPr>
            <p:ph idx="18" type="title"/>
          </p:nvPr>
        </p:nvSpPr>
        <p:spPr>
          <a:xfrm>
            <a:off x="521250" y="207857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7" name="Google Shape;487;p22"/>
          <p:cNvSpPr txBox="1"/>
          <p:nvPr>
            <p:ph idx="19" type="title"/>
          </p:nvPr>
        </p:nvSpPr>
        <p:spPr>
          <a:xfrm>
            <a:off x="521250" y="2411363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8" name="Google Shape;488;p22"/>
          <p:cNvSpPr txBox="1"/>
          <p:nvPr>
            <p:ph idx="20" type="title"/>
          </p:nvPr>
        </p:nvSpPr>
        <p:spPr>
          <a:xfrm>
            <a:off x="521250" y="2744163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9" name="Google Shape;489;p22"/>
          <p:cNvSpPr txBox="1"/>
          <p:nvPr>
            <p:ph idx="21" type="title"/>
          </p:nvPr>
        </p:nvSpPr>
        <p:spPr>
          <a:xfrm>
            <a:off x="521250" y="307857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90" name="Google Shape;490;p22"/>
          <p:cNvSpPr txBox="1"/>
          <p:nvPr>
            <p:ph idx="22" type="title"/>
          </p:nvPr>
        </p:nvSpPr>
        <p:spPr>
          <a:xfrm>
            <a:off x="521250" y="340972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91" name="Google Shape;491;p22"/>
          <p:cNvSpPr txBox="1"/>
          <p:nvPr>
            <p:ph idx="23" type="title"/>
          </p:nvPr>
        </p:nvSpPr>
        <p:spPr>
          <a:xfrm>
            <a:off x="521250" y="3742513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92" name="Google Shape;492;p22"/>
          <p:cNvSpPr txBox="1"/>
          <p:nvPr>
            <p:ph idx="24" type="title"/>
          </p:nvPr>
        </p:nvSpPr>
        <p:spPr>
          <a:xfrm>
            <a:off x="521250" y="4075313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93" name="Google Shape;493;p22"/>
          <p:cNvSpPr txBox="1"/>
          <p:nvPr>
            <p:ph idx="25" type="title"/>
          </p:nvPr>
        </p:nvSpPr>
        <p:spPr>
          <a:xfrm>
            <a:off x="521250" y="440812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94" name="Google Shape;494;p22"/>
          <p:cNvSpPr/>
          <p:nvPr>
            <p:ph idx="26" type="pic"/>
          </p:nvPr>
        </p:nvSpPr>
        <p:spPr>
          <a:xfrm>
            <a:off x="3146200" y="180910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5" name="Google Shape;495;p22"/>
          <p:cNvSpPr/>
          <p:nvPr>
            <p:ph idx="27" type="pic"/>
          </p:nvPr>
        </p:nvSpPr>
        <p:spPr>
          <a:xfrm>
            <a:off x="2874250" y="213987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6" name="Google Shape;496;p22"/>
          <p:cNvSpPr/>
          <p:nvPr>
            <p:ph idx="28" type="pic"/>
          </p:nvPr>
        </p:nvSpPr>
        <p:spPr>
          <a:xfrm>
            <a:off x="3146200" y="213987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7" name="Google Shape;497;p22"/>
          <p:cNvSpPr/>
          <p:nvPr>
            <p:ph idx="29" type="pic"/>
          </p:nvPr>
        </p:nvSpPr>
        <p:spPr>
          <a:xfrm>
            <a:off x="2874250" y="247065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8" name="Google Shape;498;p22"/>
          <p:cNvSpPr/>
          <p:nvPr>
            <p:ph idx="30" type="pic"/>
          </p:nvPr>
        </p:nvSpPr>
        <p:spPr>
          <a:xfrm>
            <a:off x="2874250" y="278577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9" name="Google Shape;499;p22"/>
          <p:cNvSpPr/>
          <p:nvPr>
            <p:ph idx="31" type="pic"/>
          </p:nvPr>
        </p:nvSpPr>
        <p:spPr>
          <a:xfrm>
            <a:off x="2874250" y="314072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0" name="Google Shape;500;p22"/>
          <p:cNvSpPr/>
          <p:nvPr>
            <p:ph idx="32" type="pic"/>
          </p:nvPr>
        </p:nvSpPr>
        <p:spPr>
          <a:xfrm>
            <a:off x="3146200" y="314072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1" name="Google Shape;501;p22"/>
          <p:cNvSpPr/>
          <p:nvPr>
            <p:ph idx="33" type="pic"/>
          </p:nvPr>
        </p:nvSpPr>
        <p:spPr>
          <a:xfrm>
            <a:off x="2874250" y="3468663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2" name="Google Shape;502;p22"/>
          <p:cNvSpPr/>
          <p:nvPr>
            <p:ph idx="34" type="pic"/>
          </p:nvPr>
        </p:nvSpPr>
        <p:spPr>
          <a:xfrm>
            <a:off x="2874250" y="380635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3" name="Google Shape;503;p22"/>
          <p:cNvSpPr/>
          <p:nvPr>
            <p:ph idx="35" type="pic"/>
          </p:nvPr>
        </p:nvSpPr>
        <p:spPr>
          <a:xfrm>
            <a:off x="3146200" y="380635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4" name="Google Shape;504;p22"/>
          <p:cNvSpPr/>
          <p:nvPr>
            <p:ph idx="36" type="pic"/>
          </p:nvPr>
        </p:nvSpPr>
        <p:spPr>
          <a:xfrm>
            <a:off x="2874250" y="413402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5" name="Google Shape;505;p22"/>
          <p:cNvSpPr/>
          <p:nvPr>
            <p:ph idx="37" type="pic"/>
          </p:nvPr>
        </p:nvSpPr>
        <p:spPr>
          <a:xfrm>
            <a:off x="2874250" y="4471963"/>
            <a:ext cx="205200" cy="205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3">
  <p:cSld name="BLANK_1_1_1_1_1_1_1_1_1_1_1_2_1">
    <p:bg>
      <p:bgPr>
        <a:solidFill>
          <a:schemeClr val="dk2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3"/>
          <p:cNvSpPr txBox="1"/>
          <p:nvPr>
            <p:ph type="title"/>
          </p:nvPr>
        </p:nvSpPr>
        <p:spPr>
          <a:xfrm>
            <a:off x="2952000" y="2343725"/>
            <a:ext cx="391800" cy="382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08" name="Google Shape;508;p23"/>
          <p:cNvSpPr txBox="1"/>
          <p:nvPr>
            <p:ph idx="2" type="title"/>
          </p:nvPr>
        </p:nvSpPr>
        <p:spPr>
          <a:xfrm>
            <a:off x="1042650" y="2343725"/>
            <a:ext cx="391800" cy="382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09" name="Google Shape;509;p23"/>
          <p:cNvSpPr txBox="1"/>
          <p:nvPr>
            <p:ph idx="3" type="title"/>
          </p:nvPr>
        </p:nvSpPr>
        <p:spPr>
          <a:xfrm>
            <a:off x="4867800" y="2343725"/>
            <a:ext cx="391800" cy="382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10" name="Google Shape;510;p23"/>
          <p:cNvSpPr txBox="1"/>
          <p:nvPr>
            <p:ph idx="4" type="title"/>
          </p:nvPr>
        </p:nvSpPr>
        <p:spPr>
          <a:xfrm>
            <a:off x="6772025" y="2343725"/>
            <a:ext cx="391800" cy="382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11" name="Google Shape;511;p23"/>
          <p:cNvSpPr txBox="1"/>
          <p:nvPr>
            <p:ph idx="1" type="subTitle"/>
          </p:nvPr>
        </p:nvSpPr>
        <p:spPr>
          <a:xfrm>
            <a:off x="2951438" y="2726250"/>
            <a:ext cx="19107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12" name="Google Shape;512;p23"/>
          <p:cNvSpPr txBox="1"/>
          <p:nvPr>
            <p:ph idx="5" type="body"/>
          </p:nvPr>
        </p:nvSpPr>
        <p:spPr>
          <a:xfrm>
            <a:off x="2953650" y="3368600"/>
            <a:ext cx="1910700" cy="12909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3" name="Google Shape;513;p23"/>
          <p:cNvSpPr txBox="1"/>
          <p:nvPr>
            <p:ph idx="6" type="subTitle"/>
          </p:nvPr>
        </p:nvSpPr>
        <p:spPr>
          <a:xfrm>
            <a:off x="1042088" y="2726250"/>
            <a:ext cx="19107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14" name="Google Shape;514;p23"/>
          <p:cNvSpPr txBox="1"/>
          <p:nvPr>
            <p:ph idx="7" type="subTitle"/>
          </p:nvPr>
        </p:nvSpPr>
        <p:spPr>
          <a:xfrm>
            <a:off x="4867238" y="2726250"/>
            <a:ext cx="19107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15" name="Google Shape;515;p23"/>
          <p:cNvSpPr txBox="1"/>
          <p:nvPr>
            <p:ph idx="8" type="body"/>
          </p:nvPr>
        </p:nvSpPr>
        <p:spPr>
          <a:xfrm>
            <a:off x="1044300" y="3368600"/>
            <a:ext cx="1910700" cy="12909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6" name="Google Shape;516;p23"/>
          <p:cNvSpPr txBox="1"/>
          <p:nvPr>
            <p:ph idx="9" type="body"/>
          </p:nvPr>
        </p:nvSpPr>
        <p:spPr>
          <a:xfrm>
            <a:off x="4869450" y="3368600"/>
            <a:ext cx="1910700" cy="12909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7" name="Google Shape;517;p23"/>
          <p:cNvSpPr txBox="1"/>
          <p:nvPr>
            <p:ph idx="13" type="subTitle"/>
          </p:nvPr>
        </p:nvSpPr>
        <p:spPr>
          <a:xfrm>
            <a:off x="6771474" y="2726250"/>
            <a:ext cx="18468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18" name="Google Shape;518;p23"/>
          <p:cNvSpPr txBox="1"/>
          <p:nvPr>
            <p:ph idx="14" type="body"/>
          </p:nvPr>
        </p:nvSpPr>
        <p:spPr>
          <a:xfrm>
            <a:off x="6773613" y="3368600"/>
            <a:ext cx="1846800" cy="12909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9" name="Google Shape;519;p23"/>
          <p:cNvSpPr txBox="1"/>
          <p:nvPr>
            <p:ph idx="15" type="subTitle"/>
          </p:nvPr>
        </p:nvSpPr>
        <p:spPr>
          <a:xfrm>
            <a:off x="1041050" y="334925"/>
            <a:ext cx="57261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20" name="Google Shape;520;p23"/>
          <p:cNvSpPr txBox="1"/>
          <p:nvPr>
            <p:ph idx="16" type="subTitle"/>
          </p:nvPr>
        </p:nvSpPr>
        <p:spPr>
          <a:xfrm>
            <a:off x="10407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1" name="Google Shape;521;p23"/>
          <p:cNvSpPr txBox="1"/>
          <p:nvPr>
            <p:ph idx="17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23"/>
          <p:cNvSpPr txBox="1"/>
          <p:nvPr>
            <p:ph idx="18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23" name="Google Shape;523;p2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4" name="Google Shape;524;p23"/>
          <p:cNvSpPr txBox="1"/>
          <p:nvPr>
            <p:ph idx="19" type="title"/>
          </p:nvPr>
        </p:nvSpPr>
        <p:spPr>
          <a:xfrm flipH="1">
            <a:off x="1046200" y="772500"/>
            <a:ext cx="5726100" cy="15711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CUSTOM_8">
    <p:bg>
      <p:bgPr>
        <a:solidFill>
          <a:schemeClr val="lt2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6" name="Google Shape;526;p24"/>
          <p:cNvCxnSpPr/>
          <p:nvPr/>
        </p:nvCxnSpPr>
        <p:spPr>
          <a:xfrm rot="10800000">
            <a:off x="1040500" y="3903425"/>
            <a:ext cx="758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7" name="Google Shape;527;p24"/>
          <p:cNvSpPr txBox="1"/>
          <p:nvPr>
            <p:ph idx="1" type="subTitle"/>
          </p:nvPr>
        </p:nvSpPr>
        <p:spPr>
          <a:xfrm>
            <a:off x="10407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28" name="Google Shape;528;p24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29" name="Google Shape;529;p24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530" name="Google Shape;530;p24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2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" name="Google Shape;532;p24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24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24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24"/>
          <p:cNvSpPr txBox="1"/>
          <p:nvPr>
            <p:ph idx="4" type="body"/>
          </p:nvPr>
        </p:nvSpPr>
        <p:spPr>
          <a:xfrm>
            <a:off x="1821800" y="3903425"/>
            <a:ext cx="4167900" cy="779700"/>
          </a:xfrm>
          <a:prstGeom prst="rect">
            <a:avLst/>
          </a:prstGeom>
        </p:spPr>
        <p:txBody>
          <a:bodyPr anchorCtr="0" anchor="ctr" bIns="0" lIns="274300" spcFirstLastPara="1" rIns="182875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536" name="Google Shape;536;p24"/>
          <p:cNvCxnSpPr/>
          <p:nvPr/>
        </p:nvCxnSpPr>
        <p:spPr>
          <a:xfrm rot="10800000">
            <a:off x="1040500" y="4683125"/>
            <a:ext cx="758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7" name="Google Shape;537;p24"/>
          <p:cNvSpPr/>
          <p:nvPr>
            <p:ph idx="5" type="pic"/>
          </p:nvPr>
        </p:nvSpPr>
        <p:spPr>
          <a:xfrm>
            <a:off x="1046150" y="3907375"/>
            <a:ext cx="771600" cy="77160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24"/>
          <p:cNvSpPr txBox="1"/>
          <p:nvPr>
            <p:ph type="title"/>
          </p:nvPr>
        </p:nvSpPr>
        <p:spPr>
          <a:xfrm flipH="1">
            <a:off x="1046200" y="722375"/>
            <a:ext cx="5726100" cy="15711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Font typeface="Gowun Batang"/>
              <a:buNone/>
              <a:defRPr sz="5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">
  <p:cSld name="BLANK_4">
    <p:bg>
      <p:bgPr>
        <a:solidFill>
          <a:schemeClr val="lt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5"/>
          <p:cNvGrpSpPr/>
          <p:nvPr/>
        </p:nvGrpSpPr>
        <p:grpSpPr>
          <a:xfrm>
            <a:off x="-800" y="-150"/>
            <a:ext cx="9145250" cy="5144250"/>
            <a:chOff x="-800" y="-150"/>
            <a:chExt cx="9145250" cy="5144250"/>
          </a:xfrm>
        </p:grpSpPr>
        <p:cxnSp>
          <p:nvCxnSpPr>
            <p:cNvPr id="541" name="Google Shape;541;p25"/>
            <p:cNvCxnSpPr/>
            <p:nvPr/>
          </p:nvCxnSpPr>
          <p:spPr>
            <a:xfrm>
              <a:off x="514575" y="-150"/>
              <a:ext cx="0" cy="5143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2" name="Google Shape;542;p25"/>
            <p:cNvCxnSpPr/>
            <p:nvPr/>
          </p:nvCxnSpPr>
          <p:spPr>
            <a:xfrm rot="10800000">
              <a:off x="-800" y="52112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3" name="Google Shape;543;p25"/>
            <p:cNvCxnSpPr/>
            <p:nvPr/>
          </p:nvCxnSpPr>
          <p:spPr>
            <a:xfrm>
              <a:off x="7228800" y="450"/>
              <a:ext cx="0" cy="5214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4" name="Google Shape;544;p25"/>
            <p:cNvCxnSpPr/>
            <p:nvPr/>
          </p:nvCxnSpPr>
          <p:spPr>
            <a:xfrm>
              <a:off x="8622600" y="528"/>
              <a:ext cx="0" cy="51432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5" name="Google Shape;545;p25"/>
            <p:cNvCxnSpPr/>
            <p:nvPr/>
          </p:nvCxnSpPr>
          <p:spPr>
            <a:xfrm rot="10800000">
              <a:off x="-450" y="36104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6" name="Google Shape;546;p25"/>
            <p:cNvCxnSpPr/>
            <p:nvPr/>
          </p:nvCxnSpPr>
          <p:spPr>
            <a:xfrm rot="10800000">
              <a:off x="-450" y="46195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7" name="Google Shape;547;p25"/>
            <p:cNvCxnSpPr/>
            <p:nvPr/>
          </p:nvCxnSpPr>
          <p:spPr>
            <a:xfrm>
              <a:off x="7228850" y="3609300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8" name="Google Shape;548;p25"/>
          <p:cNvSpPr txBox="1"/>
          <p:nvPr>
            <p:ph type="title"/>
          </p:nvPr>
        </p:nvSpPr>
        <p:spPr>
          <a:xfrm>
            <a:off x="521800" y="1251350"/>
            <a:ext cx="8100900" cy="15315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25"/>
          <p:cNvSpPr txBox="1"/>
          <p:nvPr>
            <p:ph idx="1" type="subTitle"/>
          </p:nvPr>
        </p:nvSpPr>
        <p:spPr>
          <a:xfrm>
            <a:off x="518400" y="3609525"/>
            <a:ext cx="6710400" cy="1010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_1_1_1_1_1_1_1_1_1">
    <p:bg>
      <p:bgPr>
        <a:solidFill>
          <a:schemeClr val="lt2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26"/>
          <p:cNvGrpSpPr/>
          <p:nvPr/>
        </p:nvGrpSpPr>
        <p:grpSpPr>
          <a:xfrm rot="5400000">
            <a:off x="596065" y="4459673"/>
            <a:ext cx="369896" cy="333900"/>
            <a:chOff x="96076" y="654376"/>
            <a:chExt cx="369896" cy="333900"/>
          </a:xfrm>
        </p:grpSpPr>
        <p:cxnSp>
          <p:nvCxnSpPr>
            <p:cNvPr id="552" name="Google Shape;552;p2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3" name="Google Shape;553;p2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55" name="Google Shape;555;p26"/>
          <p:cNvGrpSpPr/>
          <p:nvPr/>
        </p:nvGrpSpPr>
        <p:grpSpPr>
          <a:xfrm rot="5400000">
            <a:off x="596065" y="3723173"/>
            <a:ext cx="369896" cy="333900"/>
            <a:chOff x="96076" y="654376"/>
            <a:chExt cx="369896" cy="333900"/>
          </a:xfrm>
        </p:grpSpPr>
        <p:cxnSp>
          <p:nvCxnSpPr>
            <p:cNvPr id="556" name="Google Shape;556;p2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7" name="Google Shape;557;p2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59" name="Google Shape;559;p26"/>
          <p:cNvGrpSpPr/>
          <p:nvPr/>
        </p:nvGrpSpPr>
        <p:grpSpPr>
          <a:xfrm rot="5400000">
            <a:off x="596065" y="2986673"/>
            <a:ext cx="369896" cy="333900"/>
            <a:chOff x="96076" y="654376"/>
            <a:chExt cx="369896" cy="333900"/>
          </a:xfrm>
        </p:grpSpPr>
        <p:cxnSp>
          <p:nvCxnSpPr>
            <p:cNvPr id="560" name="Google Shape;560;p2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1" name="Google Shape;561;p2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63" name="Google Shape;563;p26"/>
          <p:cNvGrpSpPr/>
          <p:nvPr/>
        </p:nvGrpSpPr>
        <p:grpSpPr>
          <a:xfrm rot="5400000">
            <a:off x="596065" y="2250173"/>
            <a:ext cx="369896" cy="333900"/>
            <a:chOff x="96076" y="654376"/>
            <a:chExt cx="369896" cy="333900"/>
          </a:xfrm>
        </p:grpSpPr>
        <p:cxnSp>
          <p:nvCxnSpPr>
            <p:cNvPr id="564" name="Google Shape;564;p2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5" name="Google Shape;565;p2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67" name="Google Shape;567;p26"/>
          <p:cNvGrpSpPr/>
          <p:nvPr/>
        </p:nvGrpSpPr>
        <p:grpSpPr>
          <a:xfrm rot="5400000">
            <a:off x="594827" y="1513673"/>
            <a:ext cx="369896" cy="333900"/>
            <a:chOff x="96076" y="654376"/>
            <a:chExt cx="369896" cy="333900"/>
          </a:xfrm>
        </p:grpSpPr>
        <p:cxnSp>
          <p:nvCxnSpPr>
            <p:cNvPr id="568" name="Google Shape;568;p2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9" name="Google Shape;569;p2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71" name="Google Shape;571;p26"/>
          <p:cNvGrpSpPr/>
          <p:nvPr/>
        </p:nvGrpSpPr>
        <p:grpSpPr>
          <a:xfrm rot="5400000">
            <a:off x="594827" y="777173"/>
            <a:ext cx="369896" cy="333900"/>
            <a:chOff x="96076" y="654376"/>
            <a:chExt cx="369896" cy="333900"/>
          </a:xfrm>
        </p:grpSpPr>
        <p:cxnSp>
          <p:nvCxnSpPr>
            <p:cNvPr id="572" name="Google Shape;572;p2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3" name="Google Shape;573;p2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575" name="Google Shape;575;p26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p2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7" name="Google Shape;577;p2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26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2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p26"/>
          <p:cNvSpPr txBox="1"/>
          <p:nvPr>
            <p:ph type="title"/>
          </p:nvPr>
        </p:nvSpPr>
        <p:spPr>
          <a:xfrm>
            <a:off x="1042100" y="334925"/>
            <a:ext cx="75765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581" name="Google Shape;581;p26"/>
          <p:cNvCxnSpPr/>
          <p:nvPr/>
        </p:nvCxnSpPr>
        <p:spPr>
          <a:xfrm>
            <a:off x="1045950" y="2053193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26"/>
          <p:cNvCxnSpPr/>
          <p:nvPr/>
        </p:nvCxnSpPr>
        <p:spPr>
          <a:xfrm>
            <a:off x="1045950" y="2800742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26"/>
          <p:cNvCxnSpPr/>
          <p:nvPr/>
        </p:nvCxnSpPr>
        <p:spPr>
          <a:xfrm>
            <a:off x="1045950" y="3542475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26"/>
          <p:cNvCxnSpPr/>
          <p:nvPr/>
        </p:nvCxnSpPr>
        <p:spPr>
          <a:xfrm>
            <a:off x="1045950" y="4297588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p26"/>
          <p:cNvCxnSpPr/>
          <p:nvPr/>
        </p:nvCxnSpPr>
        <p:spPr>
          <a:xfrm>
            <a:off x="1045950" y="1307575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6" name="Google Shape;586;p26"/>
          <p:cNvSpPr txBox="1"/>
          <p:nvPr>
            <p:ph idx="1" type="subTitle"/>
          </p:nvPr>
        </p:nvSpPr>
        <p:spPr>
          <a:xfrm>
            <a:off x="1042100" y="666250"/>
            <a:ext cx="75819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87" name="Google Shape;587;p26"/>
          <p:cNvSpPr txBox="1"/>
          <p:nvPr>
            <p:ph idx="2" type="subTitle"/>
          </p:nvPr>
        </p:nvSpPr>
        <p:spPr>
          <a:xfrm>
            <a:off x="1042100" y="1307575"/>
            <a:ext cx="7581900" cy="745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88" name="Google Shape;588;p26"/>
          <p:cNvSpPr txBox="1"/>
          <p:nvPr>
            <p:ph idx="3" type="subTitle"/>
          </p:nvPr>
        </p:nvSpPr>
        <p:spPr>
          <a:xfrm>
            <a:off x="1042100" y="2052275"/>
            <a:ext cx="7581900" cy="748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89" name="Google Shape;589;p26"/>
          <p:cNvSpPr txBox="1"/>
          <p:nvPr>
            <p:ph idx="4" type="subTitle"/>
          </p:nvPr>
        </p:nvSpPr>
        <p:spPr>
          <a:xfrm>
            <a:off x="1042100" y="2801150"/>
            <a:ext cx="7581900" cy="741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90" name="Google Shape;590;p26"/>
          <p:cNvSpPr txBox="1"/>
          <p:nvPr>
            <p:ph idx="5" type="subTitle"/>
          </p:nvPr>
        </p:nvSpPr>
        <p:spPr>
          <a:xfrm>
            <a:off x="1042100" y="3542450"/>
            <a:ext cx="7581900" cy="75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91" name="Google Shape;591;p26"/>
          <p:cNvSpPr txBox="1"/>
          <p:nvPr>
            <p:ph idx="6" type="subTitle"/>
          </p:nvPr>
        </p:nvSpPr>
        <p:spPr>
          <a:xfrm>
            <a:off x="1042100" y="4297650"/>
            <a:ext cx="7581900" cy="75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BLANK_1_1_3">
    <p:bg>
      <p:bgPr>
        <a:solidFill>
          <a:schemeClr val="lt2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27"/>
          <p:cNvGrpSpPr/>
          <p:nvPr/>
        </p:nvGrpSpPr>
        <p:grpSpPr>
          <a:xfrm rot="5400000">
            <a:off x="593777" y="548798"/>
            <a:ext cx="369896" cy="333900"/>
            <a:chOff x="96076" y="654376"/>
            <a:chExt cx="369896" cy="333900"/>
          </a:xfrm>
        </p:grpSpPr>
        <p:cxnSp>
          <p:nvCxnSpPr>
            <p:cNvPr id="594" name="Google Shape;594;p2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5" name="Google Shape;595;p2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597" name="Google Shape;597;p27"/>
          <p:cNvSpPr txBox="1"/>
          <p:nvPr>
            <p:ph idx="1" type="body"/>
          </p:nvPr>
        </p:nvSpPr>
        <p:spPr>
          <a:xfrm>
            <a:off x="1042100" y="1307575"/>
            <a:ext cx="3977100" cy="3522300"/>
          </a:xfrm>
          <a:prstGeom prst="rect">
            <a:avLst/>
          </a:prstGeom>
        </p:spPr>
        <p:txBody>
          <a:bodyPr anchorCtr="0" anchor="t" bIns="91425" lIns="274300" spcFirstLastPara="1" rIns="91425" wrap="square" tIns="2743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598" name="Google Shape;598;p27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p2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p2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1" name="Google Shape;601;p27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p27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27"/>
          <p:cNvSpPr txBox="1"/>
          <p:nvPr>
            <p:ph type="title"/>
          </p:nvPr>
        </p:nvSpPr>
        <p:spPr>
          <a:xfrm flipH="1">
            <a:off x="1040750" y="334850"/>
            <a:ext cx="7581900" cy="88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9pPr>
          </a:lstStyle>
          <a:p/>
        </p:txBody>
      </p:sp>
      <p:cxnSp>
        <p:nvCxnSpPr>
          <p:cNvPr id="604" name="Google Shape;604;p27"/>
          <p:cNvCxnSpPr/>
          <p:nvPr/>
        </p:nvCxnSpPr>
        <p:spPr>
          <a:xfrm>
            <a:off x="1042100" y="121745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bg>
      <p:bgPr>
        <a:solidFill>
          <a:schemeClr val="lt2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607" name="Google Shape;607;p28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8" name="Google Shape;608;p28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2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2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28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1">
  <p:cSld name="BLANK_1_6">
    <p:bg>
      <p:bgPr>
        <a:solidFill>
          <a:schemeClr val="lt2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9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614" name="Google Shape;614;p29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p29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6" name="Google Shape;616;p2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7" name="Google Shape;617;p2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8" name="Google Shape;618;p29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9" name="Google Shape;619;p29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620" name="Google Shape;620;p29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621" name="Google Shape;621;p29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ALT 3">
  <p:cSld name="BLANK_3">
    <p:bg>
      <p:bgPr>
        <a:solidFill>
          <a:schemeClr val="dk2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30"/>
          <p:cNvGrpSpPr/>
          <p:nvPr/>
        </p:nvGrpSpPr>
        <p:grpSpPr>
          <a:xfrm>
            <a:off x="-800" y="-150"/>
            <a:ext cx="9145250" cy="5144250"/>
            <a:chOff x="-800" y="-150"/>
            <a:chExt cx="9145250" cy="5144250"/>
          </a:xfrm>
        </p:grpSpPr>
        <p:cxnSp>
          <p:nvCxnSpPr>
            <p:cNvPr id="624" name="Google Shape;624;p30"/>
            <p:cNvCxnSpPr/>
            <p:nvPr/>
          </p:nvCxnSpPr>
          <p:spPr>
            <a:xfrm>
              <a:off x="514575" y="-150"/>
              <a:ext cx="0" cy="5143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5" name="Google Shape;625;p30"/>
            <p:cNvCxnSpPr/>
            <p:nvPr/>
          </p:nvCxnSpPr>
          <p:spPr>
            <a:xfrm rot="10800000">
              <a:off x="-800" y="52112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6" name="Google Shape;626;p30"/>
            <p:cNvCxnSpPr/>
            <p:nvPr/>
          </p:nvCxnSpPr>
          <p:spPr>
            <a:xfrm>
              <a:off x="7228800" y="450"/>
              <a:ext cx="0" cy="5214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30"/>
            <p:cNvCxnSpPr/>
            <p:nvPr/>
          </p:nvCxnSpPr>
          <p:spPr>
            <a:xfrm>
              <a:off x="8622600" y="528"/>
              <a:ext cx="0" cy="51432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p30"/>
            <p:cNvCxnSpPr/>
            <p:nvPr/>
          </p:nvCxnSpPr>
          <p:spPr>
            <a:xfrm rot="10800000">
              <a:off x="-450" y="36104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9" name="Google Shape;629;p30"/>
            <p:cNvCxnSpPr/>
            <p:nvPr/>
          </p:nvCxnSpPr>
          <p:spPr>
            <a:xfrm rot="10800000">
              <a:off x="-450" y="46195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0" name="Google Shape;630;p30"/>
            <p:cNvCxnSpPr/>
            <p:nvPr/>
          </p:nvCxnSpPr>
          <p:spPr>
            <a:xfrm>
              <a:off x="7228850" y="3609300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1" name="Google Shape;631;p30"/>
          <p:cNvSpPr txBox="1"/>
          <p:nvPr>
            <p:ph type="title"/>
          </p:nvPr>
        </p:nvSpPr>
        <p:spPr>
          <a:xfrm>
            <a:off x="521800" y="1251350"/>
            <a:ext cx="8100900" cy="15315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2" name="Google Shape;632;p30"/>
          <p:cNvSpPr txBox="1"/>
          <p:nvPr>
            <p:ph idx="1" type="subTitle"/>
          </p:nvPr>
        </p:nvSpPr>
        <p:spPr>
          <a:xfrm>
            <a:off x="521800" y="2782875"/>
            <a:ext cx="8100900" cy="3387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3" name="Google Shape;633;p30"/>
          <p:cNvSpPr txBox="1"/>
          <p:nvPr>
            <p:ph idx="2" type="subTitle"/>
          </p:nvPr>
        </p:nvSpPr>
        <p:spPr>
          <a:xfrm>
            <a:off x="518400" y="3609525"/>
            <a:ext cx="6710400" cy="1010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4" name="Google Shape;634;p30"/>
          <p:cNvSpPr txBox="1"/>
          <p:nvPr>
            <p:ph idx="3" type="subTitle"/>
          </p:nvPr>
        </p:nvSpPr>
        <p:spPr>
          <a:xfrm>
            <a:off x="3171350" y="11075"/>
            <a:ext cx="40575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30"/>
          <p:cNvSpPr txBox="1"/>
          <p:nvPr>
            <p:ph idx="4" type="subTitle"/>
          </p:nvPr>
        </p:nvSpPr>
        <p:spPr>
          <a:xfrm>
            <a:off x="7228800" y="11075"/>
            <a:ext cx="13938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ummary">
  <p:cSld name="BLANK_1_1_1_1_1_1_1_2_1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040950" y="1667775"/>
            <a:ext cx="20220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041000" y="2309175"/>
            <a:ext cx="20220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6" name="Google Shape;36;p4"/>
          <p:cNvSpPr txBox="1"/>
          <p:nvPr>
            <p:ph idx="2" type="title"/>
          </p:nvPr>
        </p:nvSpPr>
        <p:spPr>
          <a:xfrm>
            <a:off x="3065850" y="1667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3065900" y="2309175"/>
            <a:ext cx="20253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8" name="Google Shape;38;p4"/>
          <p:cNvSpPr txBox="1"/>
          <p:nvPr>
            <p:ph idx="4" type="title"/>
          </p:nvPr>
        </p:nvSpPr>
        <p:spPr>
          <a:xfrm>
            <a:off x="5090675" y="1667775"/>
            <a:ext cx="20277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body"/>
          </p:nvPr>
        </p:nvSpPr>
        <p:spPr>
          <a:xfrm>
            <a:off x="5090725" y="2309175"/>
            <a:ext cx="20277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0" name="Google Shape;40;p4"/>
          <p:cNvSpPr txBox="1"/>
          <p:nvPr>
            <p:ph idx="6" type="title"/>
          </p:nvPr>
        </p:nvSpPr>
        <p:spPr>
          <a:xfrm>
            <a:off x="7118725" y="1667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7" type="body"/>
          </p:nvPr>
        </p:nvSpPr>
        <p:spPr>
          <a:xfrm>
            <a:off x="7118775" y="2309175"/>
            <a:ext cx="20253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2" name="Google Shape;42;p4"/>
          <p:cNvSpPr txBox="1"/>
          <p:nvPr>
            <p:ph idx="8" type="title"/>
          </p:nvPr>
        </p:nvSpPr>
        <p:spPr>
          <a:xfrm>
            <a:off x="1040950" y="3584775"/>
            <a:ext cx="20220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9" type="body"/>
          </p:nvPr>
        </p:nvSpPr>
        <p:spPr>
          <a:xfrm>
            <a:off x="1041000" y="4226175"/>
            <a:ext cx="20220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4" name="Google Shape;44;p4"/>
          <p:cNvSpPr txBox="1"/>
          <p:nvPr>
            <p:ph idx="13" type="title"/>
          </p:nvPr>
        </p:nvSpPr>
        <p:spPr>
          <a:xfrm>
            <a:off x="3065850" y="3584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4" type="body"/>
          </p:nvPr>
        </p:nvSpPr>
        <p:spPr>
          <a:xfrm>
            <a:off x="3065900" y="4226175"/>
            <a:ext cx="20253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6" name="Google Shape;46;p4"/>
          <p:cNvSpPr txBox="1"/>
          <p:nvPr>
            <p:ph idx="15" type="title"/>
          </p:nvPr>
        </p:nvSpPr>
        <p:spPr>
          <a:xfrm>
            <a:off x="5090675" y="3584775"/>
            <a:ext cx="20277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6" type="body"/>
          </p:nvPr>
        </p:nvSpPr>
        <p:spPr>
          <a:xfrm>
            <a:off x="5090725" y="4226175"/>
            <a:ext cx="20277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8" name="Google Shape;48;p4"/>
          <p:cNvSpPr txBox="1"/>
          <p:nvPr>
            <p:ph idx="17" type="title"/>
          </p:nvPr>
        </p:nvSpPr>
        <p:spPr>
          <a:xfrm>
            <a:off x="7118725" y="3584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8" type="body"/>
          </p:nvPr>
        </p:nvSpPr>
        <p:spPr>
          <a:xfrm>
            <a:off x="7118775" y="4226175"/>
            <a:ext cx="20253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0" name="Google Shape;50;p4"/>
          <p:cNvSpPr txBox="1"/>
          <p:nvPr>
            <p:ph idx="19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1" name="Google Shape;51;p4"/>
          <p:cNvSpPr txBox="1"/>
          <p:nvPr>
            <p:ph idx="20" type="title"/>
          </p:nvPr>
        </p:nvSpPr>
        <p:spPr>
          <a:xfrm flipH="1">
            <a:off x="1046169" y="666261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4"/>
          <p:cNvSpPr txBox="1"/>
          <p:nvPr>
            <p:ph idx="21" type="subTitle"/>
          </p:nvPr>
        </p:nvSpPr>
        <p:spPr>
          <a:xfrm>
            <a:off x="10421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3" name="Google Shape;53;p4"/>
          <p:cNvSpPr txBox="1"/>
          <p:nvPr>
            <p:ph idx="2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4" name="Google Shape;54;p4"/>
          <p:cNvSpPr txBox="1"/>
          <p:nvPr>
            <p:ph idx="23" type="subTitle"/>
          </p:nvPr>
        </p:nvSpPr>
        <p:spPr>
          <a:xfrm>
            <a:off x="1041050" y="334925"/>
            <a:ext cx="75819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ALT 6">
  <p:cSld name="BLANK_2">
    <p:bg>
      <p:bgPr>
        <a:solidFill>
          <a:schemeClr val="dk2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7" name="Google Shape;637;p31"/>
          <p:cNvCxnSpPr/>
          <p:nvPr/>
        </p:nvCxnSpPr>
        <p:spPr>
          <a:xfrm>
            <a:off x="514575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8" name="Google Shape;638;p31"/>
          <p:cNvCxnSpPr/>
          <p:nvPr/>
        </p:nvCxnSpPr>
        <p:spPr>
          <a:xfrm>
            <a:off x="8622600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9" name="Google Shape;639;p31"/>
          <p:cNvCxnSpPr/>
          <p:nvPr/>
        </p:nvCxnSpPr>
        <p:spPr>
          <a:xfrm>
            <a:off x="-675" y="5211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p31"/>
          <p:cNvCxnSpPr/>
          <p:nvPr/>
        </p:nvCxnSpPr>
        <p:spPr>
          <a:xfrm>
            <a:off x="-675" y="46194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p31"/>
          <p:cNvCxnSpPr/>
          <p:nvPr/>
        </p:nvCxnSpPr>
        <p:spPr>
          <a:xfrm>
            <a:off x="-675" y="34642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p31"/>
          <p:cNvCxnSpPr/>
          <p:nvPr/>
        </p:nvCxnSpPr>
        <p:spPr>
          <a:xfrm>
            <a:off x="516375" y="4043175"/>
            <a:ext cx="8111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31"/>
          <p:cNvCxnSpPr/>
          <p:nvPr/>
        </p:nvCxnSpPr>
        <p:spPr>
          <a:xfrm>
            <a:off x="4572000" y="3464200"/>
            <a:ext cx="0" cy="576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4" name="Google Shape;644;p31"/>
          <p:cNvSpPr txBox="1"/>
          <p:nvPr>
            <p:ph type="title"/>
          </p:nvPr>
        </p:nvSpPr>
        <p:spPr>
          <a:xfrm>
            <a:off x="511600" y="913900"/>
            <a:ext cx="8111100" cy="16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5" name="Google Shape;645;p31"/>
          <p:cNvSpPr txBox="1"/>
          <p:nvPr>
            <p:ph idx="1" type="subTitle"/>
          </p:nvPr>
        </p:nvSpPr>
        <p:spPr>
          <a:xfrm>
            <a:off x="511500" y="2515913"/>
            <a:ext cx="8111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ALT 4">
  <p:cSld name="BLANK_2_2">
    <p:bg>
      <p:bgPr>
        <a:solidFill>
          <a:schemeClr val="dk2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2"/>
          <p:cNvSpPr txBox="1"/>
          <p:nvPr>
            <p:ph idx="1" type="subTitle"/>
          </p:nvPr>
        </p:nvSpPr>
        <p:spPr>
          <a:xfrm>
            <a:off x="514575" y="3467000"/>
            <a:ext cx="4057500" cy="5763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8" name="Google Shape;648;p32"/>
          <p:cNvSpPr txBox="1"/>
          <p:nvPr>
            <p:ph idx="2" type="subTitle"/>
          </p:nvPr>
        </p:nvSpPr>
        <p:spPr>
          <a:xfrm>
            <a:off x="4572000" y="3467000"/>
            <a:ext cx="40575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9" name="Google Shape;649;p32"/>
          <p:cNvSpPr txBox="1"/>
          <p:nvPr>
            <p:ph idx="3" type="subTitle"/>
          </p:nvPr>
        </p:nvSpPr>
        <p:spPr>
          <a:xfrm>
            <a:off x="518400" y="4043175"/>
            <a:ext cx="81111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50" name="Google Shape;650;p32"/>
          <p:cNvCxnSpPr/>
          <p:nvPr/>
        </p:nvCxnSpPr>
        <p:spPr>
          <a:xfrm>
            <a:off x="514575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1" name="Google Shape;651;p32"/>
          <p:cNvCxnSpPr/>
          <p:nvPr/>
        </p:nvCxnSpPr>
        <p:spPr>
          <a:xfrm>
            <a:off x="8622600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2" name="Google Shape;652;p32"/>
          <p:cNvCxnSpPr/>
          <p:nvPr/>
        </p:nvCxnSpPr>
        <p:spPr>
          <a:xfrm>
            <a:off x="-675" y="5211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p32"/>
          <p:cNvCxnSpPr/>
          <p:nvPr/>
        </p:nvCxnSpPr>
        <p:spPr>
          <a:xfrm>
            <a:off x="-675" y="46194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p32"/>
          <p:cNvCxnSpPr/>
          <p:nvPr/>
        </p:nvCxnSpPr>
        <p:spPr>
          <a:xfrm>
            <a:off x="-675" y="34642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p32"/>
          <p:cNvCxnSpPr/>
          <p:nvPr/>
        </p:nvCxnSpPr>
        <p:spPr>
          <a:xfrm>
            <a:off x="516375" y="4043175"/>
            <a:ext cx="8111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32"/>
          <p:cNvCxnSpPr/>
          <p:nvPr/>
        </p:nvCxnSpPr>
        <p:spPr>
          <a:xfrm>
            <a:off x="4572000" y="3464200"/>
            <a:ext cx="0" cy="576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7" name="Google Shape;657;p32"/>
          <p:cNvSpPr txBox="1"/>
          <p:nvPr>
            <p:ph type="title"/>
          </p:nvPr>
        </p:nvSpPr>
        <p:spPr>
          <a:xfrm>
            <a:off x="511600" y="913900"/>
            <a:ext cx="8111100" cy="16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8" name="Google Shape;658;p32"/>
          <p:cNvSpPr txBox="1"/>
          <p:nvPr>
            <p:ph idx="4" type="subTitle"/>
          </p:nvPr>
        </p:nvSpPr>
        <p:spPr>
          <a:xfrm>
            <a:off x="511500" y="2515913"/>
            <a:ext cx="8111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5">
  <p:cSld name="BLANK_2_1">
    <p:bg>
      <p:bgPr>
        <a:solidFill>
          <a:schemeClr val="lt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0" name="Google Shape;660;p33"/>
          <p:cNvCxnSpPr/>
          <p:nvPr/>
        </p:nvCxnSpPr>
        <p:spPr>
          <a:xfrm>
            <a:off x="514575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1" name="Google Shape;661;p33"/>
          <p:cNvCxnSpPr/>
          <p:nvPr/>
        </p:nvCxnSpPr>
        <p:spPr>
          <a:xfrm>
            <a:off x="8622600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2" name="Google Shape;662;p33"/>
          <p:cNvCxnSpPr/>
          <p:nvPr/>
        </p:nvCxnSpPr>
        <p:spPr>
          <a:xfrm>
            <a:off x="-675" y="5211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3" name="Google Shape;663;p33"/>
          <p:cNvCxnSpPr/>
          <p:nvPr/>
        </p:nvCxnSpPr>
        <p:spPr>
          <a:xfrm>
            <a:off x="-675" y="46194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4" name="Google Shape;664;p33"/>
          <p:cNvCxnSpPr/>
          <p:nvPr/>
        </p:nvCxnSpPr>
        <p:spPr>
          <a:xfrm>
            <a:off x="-675" y="34642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5" name="Google Shape;665;p33"/>
          <p:cNvCxnSpPr/>
          <p:nvPr/>
        </p:nvCxnSpPr>
        <p:spPr>
          <a:xfrm>
            <a:off x="516375" y="4043175"/>
            <a:ext cx="811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6" name="Google Shape;666;p33"/>
          <p:cNvSpPr txBox="1"/>
          <p:nvPr>
            <p:ph type="title"/>
          </p:nvPr>
        </p:nvSpPr>
        <p:spPr>
          <a:xfrm>
            <a:off x="511600" y="913900"/>
            <a:ext cx="8111100" cy="16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7" name="Google Shape;667;p33"/>
          <p:cNvSpPr txBox="1"/>
          <p:nvPr>
            <p:ph idx="1" type="subTitle"/>
          </p:nvPr>
        </p:nvSpPr>
        <p:spPr>
          <a:xfrm>
            <a:off x="511500" y="2515913"/>
            <a:ext cx="8111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nter"/>
              <a:buNone/>
              <a:defRPr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68" name="Google Shape;668;p33"/>
          <p:cNvSpPr txBox="1"/>
          <p:nvPr>
            <p:ph idx="2" type="subTitle"/>
          </p:nvPr>
        </p:nvSpPr>
        <p:spPr>
          <a:xfrm>
            <a:off x="514575" y="3467000"/>
            <a:ext cx="40575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9" name="Google Shape;669;p33"/>
          <p:cNvSpPr txBox="1"/>
          <p:nvPr>
            <p:ph idx="3" type="subTitle"/>
          </p:nvPr>
        </p:nvSpPr>
        <p:spPr>
          <a:xfrm>
            <a:off x="4572000" y="3467000"/>
            <a:ext cx="4057500" cy="5763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0" name="Google Shape;670;p33"/>
          <p:cNvSpPr txBox="1"/>
          <p:nvPr>
            <p:ph idx="4" type="subTitle"/>
          </p:nvPr>
        </p:nvSpPr>
        <p:spPr>
          <a:xfrm>
            <a:off x="518400" y="4043175"/>
            <a:ext cx="81111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71" name="Google Shape;671;p33"/>
          <p:cNvCxnSpPr/>
          <p:nvPr/>
        </p:nvCxnSpPr>
        <p:spPr>
          <a:xfrm>
            <a:off x="4572000" y="3464200"/>
            <a:ext cx="0" cy="576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rk ALT">
  <p:cSld name="BLANK_1_5">
    <p:bg>
      <p:bgPr>
        <a:solidFill>
          <a:schemeClr val="lt1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4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4" name="Google Shape;674;p34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5" name="Google Shape;675;p34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6" name="Google Shape;676;p34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77" name="Google Shape;677;p34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8" name="Google Shape;678;p34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Google Shape;679;p3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p3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cutive Team Intro - ALT 2">
  <p:cSld name="BLANK_1_3">
    <p:bg>
      <p:bgPr>
        <a:solidFill>
          <a:schemeClr val="lt2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5"/>
          <p:cNvSpPr txBox="1"/>
          <p:nvPr>
            <p:ph idx="1" type="body"/>
          </p:nvPr>
        </p:nvSpPr>
        <p:spPr>
          <a:xfrm>
            <a:off x="4684025" y="3361000"/>
            <a:ext cx="2090100" cy="16113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684" name="Google Shape;684;p35"/>
          <p:cNvSpPr txBox="1"/>
          <p:nvPr>
            <p:ph idx="2" type="body"/>
          </p:nvPr>
        </p:nvSpPr>
        <p:spPr>
          <a:xfrm>
            <a:off x="6774125" y="3361250"/>
            <a:ext cx="2370600" cy="16113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685" name="Google Shape;685;p35"/>
          <p:cNvSpPr txBox="1"/>
          <p:nvPr>
            <p:ph idx="3" type="body"/>
          </p:nvPr>
        </p:nvSpPr>
        <p:spPr>
          <a:xfrm>
            <a:off x="2597175" y="3361000"/>
            <a:ext cx="2086800" cy="16113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686" name="Google Shape;686;p35"/>
          <p:cNvSpPr txBox="1"/>
          <p:nvPr>
            <p:ph idx="4" type="body"/>
          </p:nvPr>
        </p:nvSpPr>
        <p:spPr>
          <a:xfrm>
            <a:off x="520425" y="3361000"/>
            <a:ext cx="2077500" cy="16113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687" name="Google Shape;687;p35"/>
          <p:cNvSpPr/>
          <p:nvPr/>
        </p:nvSpPr>
        <p:spPr>
          <a:xfrm rot="-5400000">
            <a:off x="7573550" y="1789950"/>
            <a:ext cx="771000" cy="237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688" name="Google Shape;688;p35"/>
          <p:cNvSpPr/>
          <p:nvPr/>
        </p:nvSpPr>
        <p:spPr>
          <a:xfrm rot="-5400000">
            <a:off x="5343575" y="1930200"/>
            <a:ext cx="771000" cy="209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689" name="Google Shape;689;p35"/>
          <p:cNvSpPr/>
          <p:nvPr/>
        </p:nvSpPr>
        <p:spPr>
          <a:xfrm rot="-5400000">
            <a:off x="3255125" y="1931850"/>
            <a:ext cx="771000" cy="208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690" name="Google Shape;690;p35"/>
          <p:cNvSpPr/>
          <p:nvPr/>
        </p:nvSpPr>
        <p:spPr>
          <a:xfrm rot="-5400000">
            <a:off x="1173425" y="1936950"/>
            <a:ext cx="771000" cy="2076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691" name="Google Shape;691;p35"/>
          <p:cNvSpPr txBox="1"/>
          <p:nvPr>
            <p:ph idx="5" type="subTitle"/>
          </p:nvPr>
        </p:nvSpPr>
        <p:spPr>
          <a:xfrm>
            <a:off x="520425" y="2589750"/>
            <a:ext cx="2090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92" name="Google Shape;692;p35"/>
          <p:cNvSpPr txBox="1"/>
          <p:nvPr>
            <p:ph idx="6" type="subTitle"/>
          </p:nvPr>
        </p:nvSpPr>
        <p:spPr>
          <a:xfrm>
            <a:off x="2597225" y="2589750"/>
            <a:ext cx="20766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93" name="Google Shape;693;p35"/>
          <p:cNvSpPr txBox="1"/>
          <p:nvPr>
            <p:ph idx="7" type="subTitle"/>
          </p:nvPr>
        </p:nvSpPr>
        <p:spPr>
          <a:xfrm>
            <a:off x="4685675" y="2589750"/>
            <a:ext cx="2090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94" name="Google Shape;694;p35"/>
          <p:cNvSpPr txBox="1"/>
          <p:nvPr>
            <p:ph idx="8" type="subTitle"/>
          </p:nvPr>
        </p:nvSpPr>
        <p:spPr>
          <a:xfrm>
            <a:off x="6773425" y="2589750"/>
            <a:ext cx="23706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95" name="Google Shape;695;p35"/>
          <p:cNvSpPr/>
          <p:nvPr>
            <p:ph idx="9" type="pic"/>
          </p:nvPr>
        </p:nvSpPr>
        <p:spPr>
          <a:xfrm>
            <a:off x="6773402" y="841675"/>
            <a:ext cx="2370600" cy="1748700"/>
          </a:xfrm>
          <a:prstGeom prst="rect">
            <a:avLst/>
          </a:prstGeom>
          <a:noFill/>
          <a:ln>
            <a:noFill/>
          </a:ln>
        </p:spPr>
      </p:sp>
      <p:sp>
        <p:nvSpPr>
          <p:cNvPr id="696" name="Google Shape;696;p35"/>
          <p:cNvSpPr/>
          <p:nvPr>
            <p:ph idx="13" type="pic"/>
          </p:nvPr>
        </p:nvSpPr>
        <p:spPr>
          <a:xfrm>
            <a:off x="4685838" y="841675"/>
            <a:ext cx="2086800" cy="1748700"/>
          </a:xfrm>
          <a:prstGeom prst="rect">
            <a:avLst/>
          </a:prstGeom>
          <a:noFill/>
          <a:ln>
            <a:noFill/>
          </a:ln>
        </p:spPr>
      </p:sp>
      <p:sp>
        <p:nvSpPr>
          <p:cNvPr id="697" name="Google Shape;697;p35"/>
          <p:cNvSpPr/>
          <p:nvPr>
            <p:ph idx="14" type="pic"/>
          </p:nvPr>
        </p:nvSpPr>
        <p:spPr>
          <a:xfrm>
            <a:off x="2597225" y="841675"/>
            <a:ext cx="2086800" cy="1748700"/>
          </a:xfrm>
          <a:prstGeom prst="rect">
            <a:avLst/>
          </a:prstGeom>
          <a:noFill/>
          <a:ln>
            <a:noFill/>
          </a:ln>
        </p:spPr>
      </p:sp>
      <p:sp>
        <p:nvSpPr>
          <p:cNvPr id="698" name="Google Shape;698;p35"/>
          <p:cNvSpPr/>
          <p:nvPr>
            <p:ph idx="15" type="pic"/>
          </p:nvPr>
        </p:nvSpPr>
        <p:spPr>
          <a:xfrm>
            <a:off x="520725" y="841675"/>
            <a:ext cx="2076600" cy="1748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99" name="Google Shape;699;p35"/>
          <p:cNvCxnSpPr/>
          <p:nvPr/>
        </p:nvCxnSpPr>
        <p:spPr>
          <a:xfrm>
            <a:off x="2598000" y="842050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0" name="Google Shape;700;p35"/>
          <p:cNvCxnSpPr/>
          <p:nvPr/>
        </p:nvCxnSpPr>
        <p:spPr>
          <a:xfrm>
            <a:off x="6773750" y="841675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1" name="Google Shape;701;p35"/>
          <p:cNvCxnSpPr/>
          <p:nvPr/>
        </p:nvCxnSpPr>
        <p:spPr>
          <a:xfrm>
            <a:off x="4684713" y="842026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2" name="Google Shape;702;p35"/>
          <p:cNvCxnSpPr/>
          <p:nvPr/>
        </p:nvCxnSpPr>
        <p:spPr>
          <a:xfrm rot="10800000">
            <a:off x="520800" y="33610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3" name="Google Shape;703;p35"/>
          <p:cNvCxnSpPr/>
          <p:nvPr/>
        </p:nvCxnSpPr>
        <p:spPr>
          <a:xfrm rot="10800000">
            <a:off x="520800" y="259042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4" name="Google Shape;704;p35"/>
          <p:cNvSpPr txBox="1"/>
          <p:nvPr>
            <p:ph idx="16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05" name="Google Shape;705;p35"/>
          <p:cNvSpPr txBox="1"/>
          <p:nvPr>
            <p:ph idx="17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06" name="Google Shape;706;p35"/>
          <p:cNvSpPr txBox="1"/>
          <p:nvPr>
            <p:ph idx="18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707" name="Google Shape;707;p35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8" name="Google Shape;708;p35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9" name="Google Shape;709;p3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0" name="Google Shape;710;p35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1" name="Google Shape;711;p35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2" name="Google Shape;712;p35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2">
    <p:bg>
      <p:bgPr>
        <a:solidFill>
          <a:schemeClr val="lt1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6"/>
          <p:cNvGrpSpPr/>
          <p:nvPr/>
        </p:nvGrpSpPr>
        <p:grpSpPr>
          <a:xfrm rot="5400000">
            <a:off x="593777" y="660623"/>
            <a:ext cx="369896" cy="333900"/>
            <a:chOff x="96076" y="654376"/>
            <a:chExt cx="369896" cy="333900"/>
          </a:xfrm>
        </p:grpSpPr>
        <p:cxnSp>
          <p:nvCxnSpPr>
            <p:cNvPr id="715" name="Google Shape;715;p3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6" name="Google Shape;716;p3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18" name="Google Shape;718;p36"/>
          <p:cNvSpPr txBox="1"/>
          <p:nvPr>
            <p:ph type="title"/>
          </p:nvPr>
        </p:nvSpPr>
        <p:spPr>
          <a:xfrm flipH="1">
            <a:off x="1040750" y="334850"/>
            <a:ext cx="7581900" cy="88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wun Batang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9" name="Google Shape;719;p36"/>
          <p:cNvSpPr txBox="1"/>
          <p:nvPr>
            <p:ph idx="1" type="body"/>
          </p:nvPr>
        </p:nvSpPr>
        <p:spPr>
          <a:xfrm>
            <a:off x="1042100" y="1307575"/>
            <a:ext cx="3977100" cy="3522300"/>
          </a:xfrm>
          <a:prstGeom prst="rect">
            <a:avLst/>
          </a:prstGeom>
        </p:spPr>
        <p:txBody>
          <a:bodyPr anchorCtr="0" anchor="t" bIns="91425" lIns="274300" spcFirstLastPara="1" rIns="91425" wrap="square" tIns="2743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720" name="Google Shape;720;p36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1" name="Google Shape;721;p36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2" name="Google Shape;722;p36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23" name="Google Shape;723;p36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4" name="Google Shape;724;p3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5" name="Google Shape;725;p3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6" name="Google Shape;726;p36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7" name="Google Shape;727;p36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p36"/>
          <p:cNvCxnSpPr/>
          <p:nvPr/>
        </p:nvCxnSpPr>
        <p:spPr>
          <a:xfrm>
            <a:off x="1042100" y="121745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LANK_1_1_1">
    <p:bg>
      <p:bgPr>
        <a:solidFill>
          <a:schemeClr val="lt2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37"/>
          <p:cNvGrpSpPr/>
          <p:nvPr/>
        </p:nvGrpSpPr>
        <p:grpSpPr>
          <a:xfrm rot="5400000">
            <a:off x="593777" y="654575"/>
            <a:ext cx="369896" cy="333900"/>
            <a:chOff x="96076" y="654376"/>
            <a:chExt cx="369896" cy="333900"/>
          </a:xfrm>
        </p:grpSpPr>
        <p:cxnSp>
          <p:nvCxnSpPr>
            <p:cNvPr id="731" name="Google Shape;731;p3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2" name="Google Shape;732;p3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33" name="Google Shape;733;p3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734" name="Google Shape;734;p37"/>
          <p:cNvCxnSpPr/>
          <p:nvPr/>
        </p:nvCxnSpPr>
        <p:spPr>
          <a:xfrm>
            <a:off x="5019250" y="1307650"/>
            <a:ext cx="0" cy="385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5" name="Google Shape;735;p37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6" name="Google Shape;736;p3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7" name="Google Shape;737;p3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8" name="Google Shape;738;p37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9" name="Google Shape;739;p37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0" name="Google Shape;740;p37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1" name="Google Shape;741;p37"/>
          <p:cNvSpPr txBox="1"/>
          <p:nvPr>
            <p:ph idx="1" type="body"/>
          </p:nvPr>
        </p:nvSpPr>
        <p:spPr>
          <a:xfrm>
            <a:off x="104210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742" name="Google Shape;742;p37"/>
          <p:cNvSpPr txBox="1"/>
          <p:nvPr>
            <p:ph idx="2" type="body"/>
          </p:nvPr>
        </p:nvSpPr>
        <p:spPr>
          <a:xfrm>
            <a:off x="501925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743" name="Google Shape;743;p37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_2">
    <p:bg>
      <p:bgPr>
        <a:solidFill>
          <a:schemeClr val="lt2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38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746" name="Google Shape;746;p3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7" name="Google Shape;747;p3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749" name="Google Shape;749;p38"/>
          <p:cNvCxnSpPr/>
          <p:nvPr/>
        </p:nvCxnSpPr>
        <p:spPr>
          <a:xfrm>
            <a:off x="5019250" y="1307650"/>
            <a:ext cx="0" cy="385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38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3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3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p38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38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5" name="Google Shape;755;p38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6" name="Google Shape;756;p38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sp>
        <p:nvSpPr>
          <p:cNvPr id="757" name="Google Shape;757;p38"/>
          <p:cNvSpPr txBox="1"/>
          <p:nvPr>
            <p:ph idx="1" type="body"/>
          </p:nvPr>
        </p:nvSpPr>
        <p:spPr>
          <a:xfrm>
            <a:off x="104210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758" name="Google Shape;758;p38"/>
          <p:cNvSpPr txBox="1"/>
          <p:nvPr>
            <p:ph idx="2" type="body"/>
          </p:nvPr>
        </p:nvSpPr>
        <p:spPr>
          <a:xfrm>
            <a:off x="501925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759" name="Google Shape;759;p38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60" name="Google Shape;760;p38"/>
          <p:cNvSpPr txBox="1"/>
          <p:nvPr>
            <p:ph idx="4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61" name="Google Shape;761;p38"/>
          <p:cNvSpPr txBox="1"/>
          <p:nvPr>
            <p:ph idx="5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62" name="Google Shape;762;p38"/>
          <p:cNvSpPr txBox="1"/>
          <p:nvPr>
            <p:ph idx="6" type="title"/>
          </p:nvPr>
        </p:nvSpPr>
        <p:spPr>
          <a:xfrm>
            <a:off x="1042100" y="1307700"/>
            <a:ext cx="3614400" cy="552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3" name="Google Shape;763;p38"/>
          <p:cNvSpPr txBox="1"/>
          <p:nvPr>
            <p:ph idx="7" type="title"/>
          </p:nvPr>
        </p:nvSpPr>
        <p:spPr>
          <a:xfrm>
            <a:off x="5019250" y="1307700"/>
            <a:ext cx="3614400" cy="552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1_1_1_1">
    <p:bg>
      <p:bgPr>
        <a:solidFill>
          <a:schemeClr val="lt2"/>
        </a:soli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9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766" name="Google Shape;766;p39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7" name="Google Shape;767;p39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69" name="Google Shape;769;p39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cxnSp>
        <p:nvCxnSpPr>
          <p:cNvPr id="770" name="Google Shape;770;p39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1" name="Google Shape;771;p3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2" name="Google Shape;772;p3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3" name="Google Shape;773;p39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4" name="Google Shape;774;p39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5" name="Google Shape;775;p39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BLANK_1_1_1_1_2">
    <p:bg>
      <p:bgPr>
        <a:solidFill>
          <a:schemeClr val="lt2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40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778" name="Google Shape;778;p40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9" name="Google Shape;779;p40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81" name="Google Shape;781;p40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cxnSp>
        <p:nvCxnSpPr>
          <p:cNvPr id="782" name="Google Shape;782;p40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3" name="Google Shape;783;p4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4" name="Google Shape;784;p4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5" name="Google Shape;785;p40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6" name="Google Shape;786;p40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p40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8" name="Google Shape;788;p40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89" name="Google Shape;789;p40"/>
          <p:cNvSpPr txBox="1"/>
          <p:nvPr>
            <p:ph idx="2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90" name="Google Shape;790;p40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_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1041050" y="334925"/>
            <a:ext cx="57261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10407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type="title"/>
          </p:nvPr>
        </p:nvSpPr>
        <p:spPr>
          <a:xfrm>
            <a:off x="1042100" y="2897900"/>
            <a:ext cx="4362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4" type="title"/>
          </p:nvPr>
        </p:nvSpPr>
        <p:spPr>
          <a:xfrm>
            <a:off x="4861750" y="2897900"/>
            <a:ext cx="4362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5" type="title"/>
          </p:nvPr>
        </p:nvSpPr>
        <p:spPr>
          <a:xfrm>
            <a:off x="2952000" y="2897900"/>
            <a:ext cx="4362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6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7" type="title"/>
          </p:nvPr>
        </p:nvSpPr>
        <p:spPr>
          <a:xfrm flipH="1">
            <a:off x="1046200" y="772500"/>
            <a:ext cx="5726100" cy="21255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8" type="subTitle"/>
          </p:nvPr>
        </p:nvSpPr>
        <p:spPr>
          <a:xfrm>
            <a:off x="1042100" y="3515850"/>
            <a:ext cx="1910700" cy="1313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9" type="title"/>
          </p:nvPr>
        </p:nvSpPr>
        <p:spPr>
          <a:xfrm>
            <a:off x="6771475" y="2897900"/>
            <a:ext cx="4362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13" type="subTitle"/>
          </p:nvPr>
        </p:nvSpPr>
        <p:spPr>
          <a:xfrm>
            <a:off x="2951438" y="3515850"/>
            <a:ext cx="1910700" cy="1313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14" type="subTitle"/>
          </p:nvPr>
        </p:nvSpPr>
        <p:spPr>
          <a:xfrm>
            <a:off x="4862838" y="3515850"/>
            <a:ext cx="1910700" cy="1313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15" type="subTitle"/>
          </p:nvPr>
        </p:nvSpPr>
        <p:spPr>
          <a:xfrm>
            <a:off x="6774249" y="3515850"/>
            <a:ext cx="1848900" cy="1313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BLANK_1_1_1_1_1">
    <p:bg>
      <p:bgPr>
        <a:solidFill>
          <a:schemeClr val="lt2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41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793" name="Google Shape;793;p41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4" name="Google Shape;794;p41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95" name="Google Shape;795;p41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96" name="Google Shape;796;p41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cxnSp>
        <p:nvCxnSpPr>
          <p:cNvPr id="797" name="Google Shape;797;p41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4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p4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41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1" name="Google Shape;801;p41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2" name="Google Shape;802;p41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3" name="Google Shape;803;p41"/>
          <p:cNvSpPr txBox="1"/>
          <p:nvPr>
            <p:ph idx="1" type="body"/>
          </p:nvPr>
        </p:nvSpPr>
        <p:spPr>
          <a:xfrm>
            <a:off x="104210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ALT 1">
  <p:cSld name="BLANK_1_1_1_1_1_2">
    <p:bg>
      <p:bgPr>
        <a:solidFill>
          <a:schemeClr val="lt2"/>
        </a:solid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42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806" name="Google Shape;806;p42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7" name="Google Shape;807;p42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08" name="Google Shape;808;p42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09" name="Google Shape;809;p42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cxnSp>
        <p:nvCxnSpPr>
          <p:cNvPr id="810" name="Google Shape;810;p42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1" name="Google Shape;811;p4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2" name="Google Shape;812;p4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3" name="Google Shape;813;p42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4" name="Google Shape;814;p42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5" name="Google Shape;815;p42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6" name="Google Shape;816;p42"/>
          <p:cNvSpPr txBox="1"/>
          <p:nvPr>
            <p:ph idx="1" type="body"/>
          </p:nvPr>
        </p:nvSpPr>
        <p:spPr>
          <a:xfrm>
            <a:off x="104210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17" name="Google Shape;817;p42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18" name="Google Shape;818;p42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19" name="Google Shape;819;p42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20" name="Google Shape;820;p42"/>
          <p:cNvSpPr txBox="1"/>
          <p:nvPr>
            <p:ph idx="5" type="title"/>
          </p:nvPr>
        </p:nvSpPr>
        <p:spPr>
          <a:xfrm>
            <a:off x="1042100" y="1307700"/>
            <a:ext cx="3614400" cy="552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BLANK_1_1_1_1_1_1">
    <p:bg>
      <p:bgPr>
        <a:solidFill>
          <a:schemeClr val="lt2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2" name="Google Shape;822;p43"/>
          <p:cNvCxnSpPr/>
          <p:nvPr/>
        </p:nvCxnSpPr>
        <p:spPr>
          <a:xfrm>
            <a:off x="514575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3" name="Google Shape;823;p43"/>
          <p:cNvCxnSpPr/>
          <p:nvPr/>
        </p:nvCxnSpPr>
        <p:spPr>
          <a:xfrm>
            <a:off x="8622600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4" name="Google Shape;824;p43"/>
          <p:cNvCxnSpPr/>
          <p:nvPr/>
        </p:nvCxnSpPr>
        <p:spPr>
          <a:xfrm>
            <a:off x="-675" y="5211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5" name="Google Shape;825;p43"/>
          <p:cNvCxnSpPr/>
          <p:nvPr/>
        </p:nvCxnSpPr>
        <p:spPr>
          <a:xfrm>
            <a:off x="-675" y="46194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6" name="Google Shape;826;p43"/>
          <p:cNvSpPr txBox="1"/>
          <p:nvPr>
            <p:ph type="title"/>
          </p:nvPr>
        </p:nvSpPr>
        <p:spPr>
          <a:xfrm>
            <a:off x="511600" y="1703125"/>
            <a:ext cx="81111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BLANK_1_1_1_1_1_1_1_1_2_3">
    <p:bg>
      <p:bgPr>
        <a:solidFill>
          <a:schemeClr val="lt2"/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4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829" name="Google Shape;829;p44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44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44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4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3" name="Google Shape;833;p44"/>
          <p:cNvSpPr txBox="1"/>
          <p:nvPr>
            <p:ph idx="1" type="body"/>
          </p:nvPr>
        </p:nvSpPr>
        <p:spPr>
          <a:xfrm>
            <a:off x="6773750" y="841725"/>
            <a:ext cx="1848900" cy="40032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ALT 1">
  <p:cSld name="BLANK_1_1_1_1_1_1_1_1_2_3_1">
    <p:bg>
      <p:bgPr>
        <a:solidFill>
          <a:schemeClr val="lt2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5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836" name="Google Shape;836;p45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7" name="Google Shape;837;p45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8" name="Google Shape;838;p45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9" name="Google Shape;839;p45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0" name="Google Shape;840;p45"/>
          <p:cNvSpPr txBox="1"/>
          <p:nvPr>
            <p:ph idx="1" type="body"/>
          </p:nvPr>
        </p:nvSpPr>
        <p:spPr>
          <a:xfrm>
            <a:off x="6773750" y="841725"/>
            <a:ext cx="1848900" cy="40032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41" name="Google Shape;841;p45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42" name="Google Shape;842;p45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43" name="Google Shape;843;p45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Comment - Dark ALT">
  <p:cSld name="BLANK_1_1_1_1_1_1_1_1_2_2">
    <p:bg>
      <p:bgPr>
        <a:solidFill>
          <a:schemeClr val="dk2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6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846" name="Google Shape;846;p46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7" name="Google Shape;847;p46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8" name="Google Shape;848;p46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49" name="Google Shape;849;p4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46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1" name="Google Shape;851;p4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2" name="Google Shape;852;p46"/>
          <p:cNvSpPr txBox="1"/>
          <p:nvPr>
            <p:ph type="title"/>
          </p:nvPr>
        </p:nvSpPr>
        <p:spPr>
          <a:xfrm>
            <a:off x="6773750" y="841725"/>
            <a:ext cx="1848900" cy="3648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53" name="Google Shape;853;p46"/>
          <p:cNvSpPr txBox="1"/>
          <p:nvPr>
            <p:ph idx="4" type="subTitle"/>
          </p:nvPr>
        </p:nvSpPr>
        <p:spPr>
          <a:xfrm>
            <a:off x="6773750" y="1252675"/>
            <a:ext cx="1848900" cy="3351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4" name="Google Shape;854;p46"/>
          <p:cNvSpPr txBox="1"/>
          <p:nvPr>
            <p:ph idx="5" type="body"/>
          </p:nvPr>
        </p:nvSpPr>
        <p:spPr>
          <a:xfrm>
            <a:off x="6773750" y="1633925"/>
            <a:ext cx="1848900" cy="32109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855" name="Google Shape;855;p46"/>
          <p:cNvCxnSpPr/>
          <p:nvPr/>
        </p:nvCxnSpPr>
        <p:spPr>
          <a:xfrm>
            <a:off x="521250" y="334900"/>
            <a:ext cx="86229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Dark ALT">
  <p:cSld name="BLANK_1_1_1_1_1_1_1_1_2_2_1">
    <p:bg>
      <p:bgPr>
        <a:solidFill>
          <a:schemeClr val="dk2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7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858" name="Google Shape;858;p47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9" name="Google Shape;859;p47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0" name="Google Shape;860;p47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1" name="Google Shape;861;p47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p47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p4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47"/>
          <p:cNvCxnSpPr/>
          <p:nvPr/>
        </p:nvCxnSpPr>
        <p:spPr>
          <a:xfrm>
            <a:off x="521250" y="334900"/>
            <a:ext cx="86229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5" name="Google Shape;865;p47"/>
          <p:cNvSpPr txBox="1"/>
          <p:nvPr>
            <p:ph idx="4" type="body"/>
          </p:nvPr>
        </p:nvSpPr>
        <p:spPr>
          <a:xfrm>
            <a:off x="6773750" y="841725"/>
            <a:ext cx="1848900" cy="40032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">
    <p:bg>
      <p:bgPr>
        <a:solidFill>
          <a:schemeClr val="lt2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7" name="Google Shape;867;p48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8" name="Google Shape;868;p48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9" name="Google Shape;869;p4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0" name="Google Shape;870;p4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1" name="Google Shape;871;p48"/>
          <p:cNvSpPr txBox="1"/>
          <p:nvPr>
            <p:ph idx="1" type="body"/>
          </p:nvPr>
        </p:nvSpPr>
        <p:spPr>
          <a:xfrm>
            <a:off x="5019300" y="1471750"/>
            <a:ext cx="3614400" cy="33576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72" name="Google Shape;872;p48"/>
          <p:cNvSpPr txBox="1"/>
          <p:nvPr>
            <p:ph type="title"/>
          </p:nvPr>
        </p:nvSpPr>
        <p:spPr>
          <a:xfrm>
            <a:off x="1428975" y="1989426"/>
            <a:ext cx="2682600" cy="13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- ALT 1">
  <p:cSld name="BLANK_1_1_1_1_1_1_1_1_1_2">
    <p:bg>
      <p:bgPr>
        <a:solidFill>
          <a:schemeClr val="lt2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4" name="Google Shape;874;p49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5" name="Google Shape;875;p49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6" name="Google Shape;876;p4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7" name="Google Shape;877;p4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8" name="Google Shape;878;p49"/>
          <p:cNvSpPr txBox="1"/>
          <p:nvPr>
            <p:ph idx="1" type="body"/>
          </p:nvPr>
        </p:nvSpPr>
        <p:spPr>
          <a:xfrm>
            <a:off x="5019300" y="1471750"/>
            <a:ext cx="3614400" cy="33576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79" name="Google Shape;879;p49"/>
          <p:cNvSpPr txBox="1"/>
          <p:nvPr>
            <p:ph type="title"/>
          </p:nvPr>
        </p:nvSpPr>
        <p:spPr>
          <a:xfrm>
            <a:off x="1428975" y="1989426"/>
            <a:ext cx="2682600" cy="13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80" name="Google Shape;880;p49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81" name="Google Shape;881;p49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82" name="Google Shape;882;p49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83" name="Google Shape;883;p49"/>
          <p:cNvSpPr txBox="1"/>
          <p:nvPr>
            <p:ph idx="5" type="title"/>
          </p:nvPr>
        </p:nvSpPr>
        <p:spPr>
          <a:xfrm>
            <a:off x="5019300" y="919750"/>
            <a:ext cx="3614400" cy="552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- ALT 2">
  <p:cSld name="BLANK_1_1_1_1_1_1_1_1_1_1_2">
    <p:bg>
      <p:bgPr>
        <a:solidFill>
          <a:schemeClr val="lt2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0"/>
          <p:cNvSpPr/>
          <p:nvPr/>
        </p:nvSpPr>
        <p:spPr>
          <a:xfrm>
            <a:off x="3456825" y="841725"/>
            <a:ext cx="2763600" cy="430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886" name="Google Shape;886;p50"/>
          <p:cNvSpPr txBox="1"/>
          <p:nvPr>
            <p:ph idx="1" type="subTitle"/>
          </p:nvPr>
        </p:nvSpPr>
        <p:spPr>
          <a:xfrm>
            <a:off x="1035375" y="4439000"/>
            <a:ext cx="1916100" cy="3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87" name="Google Shape;887;p50"/>
          <p:cNvSpPr txBox="1"/>
          <p:nvPr>
            <p:ph idx="2" type="subTitle"/>
          </p:nvPr>
        </p:nvSpPr>
        <p:spPr>
          <a:xfrm>
            <a:off x="6725775" y="4439000"/>
            <a:ext cx="1916100" cy="3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88" name="Google Shape;888;p50"/>
          <p:cNvSpPr txBox="1"/>
          <p:nvPr>
            <p:ph idx="3" type="subTitle"/>
          </p:nvPr>
        </p:nvSpPr>
        <p:spPr>
          <a:xfrm>
            <a:off x="3887200" y="4439000"/>
            <a:ext cx="1916100" cy="3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89" name="Google Shape;889;p50"/>
          <p:cNvSpPr txBox="1"/>
          <p:nvPr>
            <p:ph type="title"/>
          </p:nvPr>
        </p:nvSpPr>
        <p:spPr>
          <a:xfrm>
            <a:off x="2511550" y="4104025"/>
            <a:ext cx="4398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90" name="Google Shape;890;p50"/>
          <p:cNvSpPr txBox="1"/>
          <p:nvPr>
            <p:ph idx="4" type="title"/>
          </p:nvPr>
        </p:nvSpPr>
        <p:spPr>
          <a:xfrm>
            <a:off x="8201950" y="4104025"/>
            <a:ext cx="4398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91" name="Google Shape;891;p50"/>
          <p:cNvSpPr txBox="1"/>
          <p:nvPr>
            <p:ph idx="5" type="title"/>
          </p:nvPr>
        </p:nvSpPr>
        <p:spPr>
          <a:xfrm>
            <a:off x="1179150" y="3973850"/>
            <a:ext cx="4875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92" name="Google Shape;892;p50"/>
          <p:cNvSpPr txBox="1"/>
          <p:nvPr>
            <p:ph idx="6" type="title"/>
          </p:nvPr>
        </p:nvSpPr>
        <p:spPr>
          <a:xfrm>
            <a:off x="6869550" y="3973850"/>
            <a:ext cx="4875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93" name="Google Shape;893;p50"/>
          <p:cNvSpPr txBox="1"/>
          <p:nvPr>
            <p:ph idx="7" type="title"/>
          </p:nvPr>
        </p:nvSpPr>
        <p:spPr>
          <a:xfrm>
            <a:off x="4906000" y="3973850"/>
            <a:ext cx="4875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94" name="Google Shape;894;p50"/>
          <p:cNvSpPr txBox="1"/>
          <p:nvPr>
            <p:ph idx="8" type="title"/>
          </p:nvPr>
        </p:nvSpPr>
        <p:spPr>
          <a:xfrm>
            <a:off x="5363375" y="4104025"/>
            <a:ext cx="4398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95" name="Google Shape;895;p50"/>
          <p:cNvSpPr txBox="1"/>
          <p:nvPr>
            <p:ph idx="9" type="body"/>
          </p:nvPr>
        </p:nvSpPr>
        <p:spPr>
          <a:xfrm>
            <a:off x="922250" y="2203550"/>
            <a:ext cx="2141100" cy="16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896" name="Google Shape;896;p50"/>
          <p:cNvSpPr txBox="1"/>
          <p:nvPr>
            <p:ph idx="13" type="body"/>
          </p:nvPr>
        </p:nvSpPr>
        <p:spPr>
          <a:xfrm>
            <a:off x="6613213" y="2203550"/>
            <a:ext cx="2141100" cy="16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897" name="Google Shape;897;p50"/>
          <p:cNvSpPr txBox="1"/>
          <p:nvPr>
            <p:ph idx="14" type="body"/>
          </p:nvPr>
        </p:nvSpPr>
        <p:spPr>
          <a:xfrm>
            <a:off x="3767726" y="2203550"/>
            <a:ext cx="2141100" cy="16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898" name="Google Shape;898;p50"/>
          <p:cNvSpPr txBox="1"/>
          <p:nvPr>
            <p:ph idx="15" type="title"/>
          </p:nvPr>
        </p:nvSpPr>
        <p:spPr>
          <a:xfrm>
            <a:off x="922925" y="841900"/>
            <a:ext cx="2141100" cy="13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899" name="Google Shape;899;p50"/>
          <p:cNvCxnSpPr/>
          <p:nvPr/>
        </p:nvCxnSpPr>
        <p:spPr>
          <a:xfrm rot="10800000">
            <a:off x="1352947" y="4439001"/>
            <a:ext cx="159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0" name="Google Shape;900;p50"/>
          <p:cNvSpPr/>
          <p:nvPr/>
        </p:nvSpPr>
        <p:spPr>
          <a:xfrm>
            <a:off x="1349465" y="4383492"/>
            <a:ext cx="105900" cy="11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01" name="Google Shape;901;p50"/>
          <p:cNvCxnSpPr/>
          <p:nvPr/>
        </p:nvCxnSpPr>
        <p:spPr>
          <a:xfrm rot="10800000">
            <a:off x="1035365" y="4439000"/>
            <a:ext cx="317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2" name="Google Shape;902;p50"/>
          <p:cNvSpPr txBox="1"/>
          <p:nvPr>
            <p:ph idx="16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03" name="Google Shape;903;p50"/>
          <p:cNvSpPr txBox="1"/>
          <p:nvPr>
            <p:ph idx="17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04" name="Google Shape;904;p50"/>
          <p:cNvSpPr txBox="1"/>
          <p:nvPr>
            <p:ph idx="18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905" name="Google Shape;905;p50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6" name="Google Shape;906;p50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7" name="Google Shape;907;p5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5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9" name="Google Shape;909;p50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0" name="Google Shape;910;p50"/>
          <p:cNvSpPr txBox="1"/>
          <p:nvPr>
            <p:ph idx="19" type="title"/>
          </p:nvPr>
        </p:nvSpPr>
        <p:spPr>
          <a:xfrm flipH="1">
            <a:off x="524150" y="334900"/>
            <a:ext cx="62487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911" name="Google Shape;911;p50"/>
          <p:cNvCxnSpPr/>
          <p:nvPr/>
        </p:nvCxnSpPr>
        <p:spPr>
          <a:xfrm rot="10800000">
            <a:off x="7043347" y="4439001"/>
            <a:ext cx="159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2" name="Google Shape;912;p50"/>
          <p:cNvSpPr/>
          <p:nvPr/>
        </p:nvSpPr>
        <p:spPr>
          <a:xfrm>
            <a:off x="7039865" y="4383492"/>
            <a:ext cx="105900" cy="11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913" name="Google Shape;913;p50"/>
          <p:cNvCxnSpPr/>
          <p:nvPr/>
        </p:nvCxnSpPr>
        <p:spPr>
          <a:xfrm rot="10800000">
            <a:off x="6725765" y="4439000"/>
            <a:ext cx="317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4" name="Google Shape;914;p50"/>
          <p:cNvSpPr txBox="1"/>
          <p:nvPr>
            <p:ph idx="20" type="title"/>
          </p:nvPr>
        </p:nvSpPr>
        <p:spPr>
          <a:xfrm>
            <a:off x="6613888" y="841900"/>
            <a:ext cx="2141100" cy="13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915" name="Google Shape;915;p50"/>
          <p:cNvCxnSpPr/>
          <p:nvPr/>
        </p:nvCxnSpPr>
        <p:spPr>
          <a:xfrm rot="10800000">
            <a:off x="520800" y="220322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6" name="Google Shape;916;p50"/>
          <p:cNvSpPr txBox="1"/>
          <p:nvPr>
            <p:ph idx="21" type="title"/>
          </p:nvPr>
        </p:nvSpPr>
        <p:spPr>
          <a:xfrm>
            <a:off x="3768413" y="841900"/>
            <a:ext cx="2141100" cy="13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917" name="Google Shape;917;p50"/>
          <p:cNvCxnSpPr/>
          <p:nvPr/>
        </p:nvCxnSpPr>
        <p:spPr>
          <a:xfrm rot="10800000">
            <a:off x="4204772" y="4439001"/>
            <a:ext cx="159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8" name="Google Shape;918;p50"/>
          <p:cNvSpPr/>
          <p:nvPr/>
        </p:nvSpPr>
        <p:spPr>
          <a:xfrm>
            <a:off x="5076315" y="4383492"/>
            <a:ext cx="105900" cy="11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919" name="Google Shape;919;p50"/>
          <p:cNvCxnSpPr/>
          <p:nvPr/>
        </p:nvCxnSpPr>
        <p:spPr>
          <a:xfrm rot="10800000">
            <a:off x="3887050" y="4439000"/>
            <a:ext cx="1212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0" name="Google Shape;920;p50"/>
          <p:cNvCxnSpPr/>
          <p:nvPr/>
        </p:nvCxnSpPr>
        <p:spPr>
          <a:xfrm rot="10800000">
            <a:off x="527025" y="38524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cutive Team Intro - ALT 1">
  <p:cSld name="BLANK_1_4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idx="1" type="subTitle"/>
          </p:nvPr>
        </p:nvSpPr>
        <p:spPr>
          <a:xfrm>
            <a:off x="7876950" y="4432750"/>
            <a:ext cx="12678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2" type="subTitle"/>
          </p:nvPr>
        </p:nvSpPr>
        <p:spPr>
          <a:xfrm>
            <a:off x="6616523" y="4432750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3" type="subTitle"/>
          </p:nvPr>
        </p:nvSpPr>
        <p:spPr>
          <a:xfrm>
            <a:off x="5357423" y="4432750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4" type="subTitle"/>
          </p:nvPr>
        </p:nvSpPr>
        <p:spPr>
          <a:xfrm>
            <a:off x="4097348" y="4432750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5" type="subTitle"/>
          </p:nvPr>
        </p:nvSpPr>
        <p:spPr>
          <a:xfrm>
            <a:off x="2829250" y="4432750"/>
            <a:ext cx="1268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6" type="subTitle"/>
          </p:nvPr>
        </p:nvSpPr>
        <p:spPr>
          <a:xfrm>
            <a:off x="7876950" y="2287525"/>
            <a:ext cx="12678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idx="7" type="subTitle"/>
          </p:nvPr>
        </p:nvSpPr>
        <p:spPr>
          <a:xfrm>
            <a:off x="6616523" y="2287525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7" name="Google Shape;77;p6"/>
          <p:cNvSpPr txBox="1"/>
          <p:nvPr>
            <p:ph idx="8" type="subTitle"/>
          </p:nvPr>
        </p:nvSpPr>
        <p:spPr>
          <a:xfrm>
            <a:off x="5357423" y="2287525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9" type="subTitle"/>
          </p:nvPr>
        </p:nvSpPr>
        <p:spPr>
          <a:xfrm>
            <a:off x="4097348" y="2287525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type="title"/>
          </p:nvPr>
        </p:nvSpPr>
        <p:spPr>
          <a:xfrm>
            <a:off x="519850" y="844700"/>
            <a:ext cx="2309400" cy="21420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0" name="Google Shape;80;p6"/>
          <p:cNvSpPr txBox="1"/>
          <p:nvPr>
            <p:ph idx="1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1" name="Google Shape;81;p6"/>
          <p:cNvSpPr txBox="1"/>
          <p:nvPr>
            <p:ph idx="14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2" name="Google Shape;82;p6"/>
          <p:cNvSpPr txBox="1"/>
          <p:nvPr>
            <p:ph idx="15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3" name="Google Shape;83;p6"/>
          <p:cNvSpPr txBox="1"/>
          <p:nvPr>
            <p:ph idx="16"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84" name="Google Shape;84;p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6"/>
          <p:cNvSpPr txBox="1"/>
          <p:nvPr>
            <p:ph idx="17" type="title"/>
          </p:nvPr>
        </p:nvSpPr>
        <p:spPr>
          <a:xfrm>
            <a:off x="519850" y="2986700"/>
            <a:ext cx="2309400" cy="21420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7" name="Google Shape;87;p6"/>
          <p:cNvSpPr txBox="1"/>
          <p:nvPr>
            <p:ph idx="18" type="subTitle"/>
          </p:nvPr>
        </p:nvSpPr>
        <p:spPr>
          <a:xfrm>
            <a:off x="2829250" y="2287525"/>
            <a:ext cx="1268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8" name="Google Shape;88;p6"/>
          <p:cNvSpPr/>
          <p:nvPr>
            <p:ph idx="19" type="pic"/>
          </p:nvPr>
        </p:nvSpPr>
        <p:spPr>
          <a:xfrm>
            <a:off x="2833325" y="844900"/>
            <a:ext cx="12591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6"/>
          <p:cNvSpPr/>
          <p:nvPr>
            <p:ph idx="20" type="pic"/>
          </p:nvPr>
        </p:nvSpPr>
        <p:spPr>
          <a:xfrm>
            <a:off x="4102050" y="844900"/>
            <a:ext cx="12501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6"/>
          <p:cNvSpPr/>
          <p:nvPr>
            <p:ph idx="21" type="pic"/>
          </p:nvPr>
        </p:nvSpPr>
        <p:spPr>
          <a:xfrm>
            <a:off x="5362100" y="844900"/>
            <a:ext cx="12501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6"/>
          <p:cNvSpPr/>
          <p:nvPr>
            <p:ph idx="22" type="pic"/>
          </p:nvPr>
        </p:nvSpPr>
        <p:spPr>
          <a:xfrm>
            <a:off x="6622150" y="844900"/>
            <a:ext cx="12501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6"/>
          <p:cNvSpPr/>
          <p:nvPr>
            <p:ph idx="23" type="pic"/>
          </p:nvPr>
        </p:nvSpPr>
        <p:spPr>
          <a:xfrm>
            <a:off x="7881550" y="844900"/>
            <a:ext cx="12624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6"/>
          <p:cNvSpPr/>
          <p:nvPr>
            <p:ph idx="24" type="pic"/>
          </p:nvPr>
        </p:nvSpPr>
        <p:spPr>
          <a:xfrm>
            <a:off x="2833325" y="2991250"/>
            <a:ext cx="1259100" cy="1441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6"/>
          <p:cNvSpPr/>
          <p:nvPr>
            <p:ph idx="25" type="pic"/>
          </p:nvPr>
        </p:nvSpPr>
        <p:spPr>
          <a:xfrm>
            <a:off x="4102050" y="2991250"/>
            <a:ext cx="1250100" cy="1441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6"/>
          <p:cNvSpPr/>
          <p:nvPr>
            <p:ph idx="26" type="pic"/>
          </p:nvPr>
        </p:nvSpPr>
        <p:spPr>
          <a:xfrm>
            <a:off x="5362100" y="2991250"/>
            <a:ext cx="1250100" cy="1441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6"/>
          <p:cNvSpPr/>
          <p:nvPr>
            <p:ph idx="27" type="pic"/>
          </p:nvPr>
        </p:nvSpPr>
        <p:spPr>
          <a:xfrm>
            <a:off x="6622150" y="2991250"/>
            <a:ext cx="1250100" cy="14418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6"/>
          <p:cNvSpPr/>
          <p:nvPr>
            <p:ph idx="28" type="pic"/>
          </p:nvPr>
        </p:nvSpPr>
        <p:spPr>
          <a:xfrm>
            <a:off x="7881550" y="2991250"/>
            <a:ext cx="1262400" cy="144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- ALT 3">
  <p:cSld name="CUSTOM">
    <p:bg>
      <p:bgPr>
        <a:solidFill>
          <a:schemeClr val="lt1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51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923" name="Google Shape;923;p51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4" name="Google Shape;924;p51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25" name="Google Shape;925;p51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926" name="Google Shape;926;p51"/>
          <p:cNvSpPr txBox="1"/>
          <p:nvPr>
            <p:ph type="title"/>
          </p:nvPr>
        </p:nvSpPr>
        <p:spPr>
          <a:xfrm>
            <a:off x="4322575" y="1217450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27" name="Google Shape;927;p51"/>
          <p:cNvSpPr txBox="1"/>
          <p:nvPr>
            <p:ph idx="2" type="title"/>
          </p:nvPr>
        </p:nvSpPr>
        <p:spPr>
          <a:xfrm>
            <a:off x="1040875" y="1217450"/>
            <a:ext cx="3281700" cy="552000"/>
          </a:xfrm>
          <a:prstGeom prst="rect">
            <a:avLst/>
          </a:prstGeom>
        </p:spPr>
        <p:txBody>
          <a:bodyPr anchorCtr="0" anchor="b" bIns="91425" lIns="274300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28" name="Google Shape;928;p51"/>
          <p:cNvSpPr txBox="1"/>
          <p:nvPr>
            <p:ph idx="1" type="body"/>
          </p:nvPr>
        </p:nvSpPr>
        <p:spPr>
          <a:xfrm>
            <a:off x="1042100" y="1764975"/>
            <a:ext cx="32817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9" name="Google Shape;929;p51"/>
          <p:cNvSpPr txBox="1"/>
          <p:nvPr>
            <p:ph idx="3" type="subTitle"/>
          </p:nvPr>
        </p:nvSpPr>
        <p:spPr>
          <a:xfrm>
            <a:off x="1040400" y="334925"/>
            <a:ext cx="7582500" cy="3351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30" name="Google Shape;930;p51"/>
          <p:cNvSpPr txBox="1"/>
          <p:nvPr>
            <p:ph idx="4" type="title"/>
          </p:nvPr>
        </p:nvSpPr>
        <p:spPr>
          <a:xfrm flipH="1">
            <a:off x="1046175" y="670000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1" name="Google Shape;931;p51"/>
          <p:cNvSpPr/>
          <p:nvPr/>
        </p:nvSpPr>
        <p:spPr>
          <a:xfrm>
            <a:off x="4324853" y="1916138"/>
            <a:ext cx="4298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51"/>
          <p:cNvSpPr/>
          <p:nvPr/>
        </p:nvSpPr>
        <p:spPr>
          <a:xfrm>
            <a:off x="4324853" y="2613500"/>
            <a:ext cx="4298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3" name="Google Shape;933;p51"/>
          <p:cNvCxnSpPr/>
          <p:nvPr/>
        </p:nvCxnSpPr>
        <p:spPr>
          <a:xfrm rot="10800000">
            <a:off x="4324673" y="156706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4" name="Google Shape;934;p51"/>
          <p:cNvCxnSpPr/>
          <p:nvPr/>
        </p:nvCxnSpPr>
        <p:spPr>
          <a:xfrm rot="10800000">
            <a:off x="4324066" y="1915280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5" name="Google Shape;935;p51"/>
          <p:cNvCxnSpPr/>
          <p:nvPr/>
        </p:nvCxnSpPr>
        <p:spPr>
          <a:xfrm rot="10800000">
            <a:off x="4324066" y="226444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6" name="Google Shape;936;p51"/>
          <p:cNvCxnSpPr/>
          <p:nvPr/>
        </p:nvCxnSpPr>
        <p:spPr>
          <a:xfrm rot="10800000">
            <a:off x="4324066" y="2612660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7" name="Google Shape;937;p51"/>
          <p:cNvCxnSpPr/>
          <p:nvPr/>
        </p:nvCxnSpPr>
        <p:spPr>
          <a:xfrm rot="10800000">
            <a:off x="4323597" y="296182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8" name="Google Shape;938;p51"/>
          <p:cNvCxnSpPr/>
          <p:nvPr/>
        </p:nvCxnSpPr>
        <p:spPr>
          <a:xfrm rot="10800000">
            <a:off x="4324048" y="331111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9" name="Google Shape;939;p51"/>
          <p:cNvCxnSpPr/>
          <p:nvPr/>
        </p:nvCxnSpPr>
        <p:spPr>
          <a:xfrm rot="10800000">
            <a:off x="4323441" y="3659330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0" name="Google Shape;940;p51"/>
          <p:cNvCxnSpPr/>
          <p:nvPr/>
        </p:nvCxnSpPr>
        <p:spPr>
          <a:xfrm rot="10800000">
            <a:off x="4323441" y="400849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1" name="Google Shape;941;p51"/>
          <p:cNvCxnSpPr/>
          <p:nvPr/>
        </p:nvCxnSpPr>
        <p:spPr>
          <a:xfrm rot="10800000">
            <a:off x="4323441" y="4356710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2" name="Google Shape;942;p51"/>
          <p:cNvCxnSpPr/>
          <p:nvPr/>
        </p:nvCxnSpPr>
        <p:spPr>
          <a:xfrm rot="10800000">
            <a:off x="4322972" y="470587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3" name="Google Shape;943;p51"/>
          <p:cNvSpPr txBox="1"/>
          <p:nvPr>
            <p:ph idx="5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4" name="Google Shape;944;p51"/>
          <p:cNvSpPr txBox="1"/>
          <p:nvPr>
            <p:ph idx="6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5" name="Google Shape;945;p51"/>
          <p:cNvSpPr txBox="1"/>
          <p:nvPr>
            <p:ph idx="7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46" name="Google Shape;946;p51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7" name="Google Shape;947;p5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5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51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0" name="Google Shape;950;p51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1" name="Google Shape;951;p51"/>
          <p:cNvCxnSpPr/>
          <p:nvPr/>
        </p:nvCxnSpPr>
        <p:spPr>
          <a:xfrm>
            <a:off x="1042100" y="121745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51"/>
          <p:cNvCxnSpPr/>
          <p:nvPr/>
        </p:nvCxnSpPr>
        <p:spPr>
          <a:xfrm>
            <a:off x="4322575" y="1217450"/>
            <a:ext cx="0" cy="3926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3" name="Google Shape;953;p51"/>
          <p:cNvCxnSpPr/>
          <p:nvPr/>
        </p:nvCxnSpPr>
        <p:spPr>
          <a:xfrm>
            <a:off x="8622700" y="334850"/>
            <a:ext cx="0" cy="4809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4" name="Google Shape;954;p51"/>
          <p:cNvSpPr txBox="1"/>
          <p:nvPr>
            <p:ph idx="8" type="title"/>
          </p:nvPr>
        </p:nvSpPr>
        <p:spPr>
          <a:xfrm>
            <a:off x="4322575" y="1566800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55" name="Google Shape;955;p51"/>
          <p:cNvSpPr txBox="1"/>
          <p:nvPr>
            <p:ph idx="9" type="title"/>
          </p:nvPr>
        </p:nvSpPr>
        <p:spPr>
          <a:xfrm>
            <a:off x="4322575" y="1915625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56" name="Google Shape;956;p51"/>
          <p:cNvSpPr txBox="1"/>
          <p:nvPr>
            <p:ph idx="13" type="title"/>
          </p:nvPr>
        </p:nvSpPr>
        <p:spPr>
          <a:xfrm>
            <a:off x="4322575" y="2264975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57" name="Google Shape;957;p51"/>
          <p:cNvSpPr txBox="1"/>
          <p:nvPr>
            <p:ph idx="14" type="title"/>
          </p:nvPr>
        </p:nvSpPr>
        <p:spPr>
          <a:xfrm>
            <a:off x="4322575" y="2613638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58" name="Google Shape;958;p51"/>
          <p:cNvSpPr txBox="1"/>
          <p:nvPr>
            <p:ph idx="15" type="title"/>
          </p:nvPr>
        </p:nvSpPr>
        <p:spPr>
          <a:xfrm>
            <a:off x="7084775" y="1217450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59" name="Google Shape;959;p51"/>
          <p:cNvSpPr txBox="1"/>
          <p:nvPr>
            <p:ph idx="16" type="title"/>
          </p:nvPr>
        </p:nvSpPr>
        <p:spPr>
          <a:xfrm>
            <a:off x="7084775" y="1566800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60" name="Google Shape;960;p51"/>
          <p:cNvSpPr txBox="1"/>
          <p:nvPr>
            <p:ph idx="17" type="title"/>
          </p:nvPr>
        </p:nvSpPr>
        <p:spPr>
          <a:xfrm>
            <a:off x="7084775" y="1915625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61" name="Google Shape;961;p51"/>
          <p:cNvSpPr txBox="1"/>
          <p:nvPr>
            <p:ph idx="18" type="title"/>
          </p:nvPr>
        </p:nvSpPr>
        <p:spPr>
          <a:xfrm>
            <a:off x="7084775" y="2264975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62" name="Google Shape;962;p51"/>
          <p:cNvSpPr txBox="1"/>
          <p:nvPr>
            <p:ph idx="19" type="title"/>
          </p:nvPr>
        </p:nvSpPr>
        <p:spPr>
          <a:xfrm>
            <a:off x="7084775" y="2613638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">
    <p:bg>
      <p:bgPr>
        <a:solidFill>
          <a:schemeClr val="lt2"/>
        </a:soli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52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965" name="Google Shape;965;p52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6" name="Google Shape;966;p52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67" name="Google Shape;967;p52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968" name="Google Shape;968;p52"/>
          <p:cNvSpPr txBox="1"/>
          <p:nvPr>
            <p:ph idx="1" type="body"/>
          </p:nvPr>
        </p:nvSpPr>
        <p:spPr>
          <a:xfrm>
            <a:off x="1040725" y="1217500"/>
            <a:ext cx="3578100" cy="3652500"/>
          </a:xfrm>
          <a:prstGeom prst="rect">
            <a:avLst/>
          </a:prstGeom>
        </p:spPr>
        <p:txBody>
          <a:bodyPr anchorCtr="0" anchor="t" bIns="91425" lIns="274300" spcFirstLastPara="1" rIns="365750" wrap="square" tIns="36575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69" name="Google Shape;969;p52"/>
          <p:cNvSpPr/>
          <p:nvPr/>
        </p:nvSpPr>
        <p:spPr>
          <a:xfrm>
            <a:off x="5019250" y="1217450"/>
            <a:ext cx="4124700" cy="394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970" name="Google Shape;970;p52"/>
          <p:cNvCxnSpPr/>
          <p:nvPr/>
        </p:nvCxnSpPr>
        <p:spPr>
          <a:xfrm>
            <a:off x="5019250" y="1217450"/>
            <a:ext cx="0" cy="394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1" name="Google Shape;971;p52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72" name="Google Shape;972;p52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73" name="Google Shape;973;p52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974" name="Google Shape;974;p52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5" name="Google Shape;975;p5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6" name="Google Shape;976;p5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52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p52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52"/>
          <p:cNvCxnSpPr/>
          <p:nvPr/>
        </p:nvCxnSpPr>
        <p:spPr>
          <a:xfrm>
            <a:off x="1042100" y="121745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0" name="Google Shape;980;p52"/>
          <p:cNvSpPr txBox="1"/>
          <p:nvPr>
            <p:ph type="title"/>
          </p:nvPr>
        </p:nvSpPr>
        <p:spPr>
          <a:xfrm flipH="1">
            <a:off x="1046175" y="67000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981" name="Google Shape;981;p52"/>
          <p:cNvSpPr txBox="1"/>
          <p:nvPr>
            <p:ph idx="5" type="subTitle"/>
          </p:nvPr>
        </p:nvSpPr>
        <p:spPr>
          <a:xfrm>
            <a:off x="1045950" y="334925"/>
            <a:ext cx="7577100" cy="3351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82" name="Google Shape;982;p52"/>
          <p:cNvSpPr txBox="1"/>
          <p:nvPr>
            <p:ph idx="6" type="title"/>
          </p:nvPr>
        </p:nvSpPr>
        <p:spPr>
          <a:xfrm>
            <a:off x="5019250" y="2654100"/>
            <a:ext cx="1940700" cy="812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983" name="Google Shape;983;p52"/>
          <p:cNvSpPr txBox="1"/>
          <p:nvPr>
            <p:ph idx="7" type="subTitle"/>
          </p:nvPr>
        </p:nvSpPr>
        <p:spPr>
          <a:xfrm>
            <a:off x="5019275" y="3466500"/>
            <a:ext cx="1940700" cy="227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984" name="Google Shape;984;p52"/>
          <p:cNvSpPr txBox="1"/>
          <p:nvPr>
            <p:ph idx="8" type="title"/>
          </p:nvPr>
        </p:nvSpPr>
        <p:spPr>
          <a:xfrm>
            <a:off x="6959938" y="2654100"/>
            <a:ext cx="1940700" cy="812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985" name="Google Shape;985;p52"/>
          <p:cNvSpPr txBox="1"/>
          <p:nvPr>
            <p:ph idx="9" type="subTitle"/>
          </p:nvPr>
        </p:nvSpPr>
        <p:spPr>
          <a:xfrm>
            <a:off x="6959963" y="3466500"/>
            <a:ext cx="1940700" cy="227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986" name="Google Shape;986;p52"/>
          <p:cNvSpPr txBox="1"/>
          <p:nvPr>
            <p:ph idx="13" type="subTitle"/>
          </p:nvPr>
        </p:nvSpPr>
        <p:spPr>
          <a:xfrm>
            <a:off x="5019275" y="4642725"/>
            <a:ext cx="1940700" cy="227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987" name="Google Shape;987;p52"/>
          <p:cNvSpPr txBox="1"/>
          <p:nvPr>
            <p:ph idx="14" type="title"/>
          </p:nvPr>
        </p:nvSpPr>
        <p:spPr>
          <a:xfrm>
            <a:off x="5019250" y="3830325"/>
            <a:ext cx="1940700" cy="812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988" name="Google Shape;988;p52"/>
          <p:cNvSpPr txBox="1"/>
          <p:nvPr>
            <p:ph idx="15" type="title"/>
          </p:nvPr>
        </p:nvSpPr>
        <p:spPr>
          <a:xfrm>
            <a:off x="6959938" y="3830325"/>
            <a:ext cx="1940700" cy="812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989" name="Google Shape;989;p52"/>
          <p:cNvSpPr txBox="1"/>
          <p:nvPr>
            <p:ph idx="16" type="subTitle"/>
          </p:nvPr>
        </p:nvSpPr>
        <p:spPr>
          <a:xfrm>
            <a:off x="6959963" y="4642725"/>
            <a:ext cx="1940700" cy="227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990" name="Google Shape;990;p52"/>
          <p:cNvSpPr txBox="1"/>
          <p:nvPr>
            <p:ph idx="17" type="subTitle"/>
          </p:nvPr>
        </p:nvSpPr>
        <p:spPr>
          <a:xfrm>
            <a:off x="5019275" y="1217450"/>
            <a:ext cx="3603300" cy="678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nizational Update - Employees highlight">
  <p:cSld name="CUSTOM_2">
    <p:bg>
      <p:bgPr>
        <a:solidFill>
          <a:schemeClr val="lt2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3"/>
          <p:cNvSpPr/>
          <p:nvPr>
            <p:ph idx="2" type="pic"/>
          </p:nvPr>
        </p:nvSpPr>
        <p:spPr>
          <a:xfrm>
            <a:off x="521250" y="2014675"/>
            <a:ext cx="2874600" cy="3128700"/>
          </a:xfrm>
          <a:prstGeom prst="rect">
            <a:avLst/>
          </a:prstGeom>
          <a:noFill/>
          <a:ln>
            <a:noFill/>
          </a:ln>
        </p:spPr>
      </p:sp>
      <p:sp>
        <p:nvSpPr>
          <p:cNvPr id="993" name="Google Shape;993;p53"/>
          <p:cNvSpPr/>
          <p:nvPr>
            <p:ph idx="3" type="pic"/>
          </p:nvPr>
        </p:nvSpPr>
        <p:spPr>
          <a:xfrm>
            <a:off x="3395750" y="2014675"/>
            <a:ext cx="2874600" cy="3128700"/>
          </a:xfrm>
          <a:prstGeom prst="rect">
            <a:avLst/>
          </a:prstGeom>
          <a:noFill/>
          <a:ln>
            <a:noFill/>
          </a:ln>
        </p:spPr>
      </p:sp>
      <p:sp>
        <p:nvSpPr>
          <p:cNvPr id="994" name="Google Shape;994;p53"/>
          <p:cNvSpPr/>
          <p:nvPr>
            <p:ph idx="4" type="pic"/>
          </p:nvPr>
        </p:nvSpPr>
        <p:spPr>
          <a:xfrm>
            <a:off x="6269136" y="2014675"/>
            <a:ext cx="2874600" cy="3128700"/>
          </a:xfrm>
          <a:prstGeom prst="rect">
            <a:avLst/>
          </a:prstGeom>
          <a:noFill/>
          <a:ln>
            <a:noFill/>
          </a:ln>
        </p:spPr>
      </p:sp>
      <p:sp>
        <p:nvSpPr>
          <p:cNvPr id="995" name="Google Shape;995;p53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96" name="Google Shape;996;p53"/>
          <p:cNvSpPr txBox="1"/>
          <p:nvPr>
            <p:ph idx="5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97" name="Google Shape;997;p53"/>
          <p:cNvSpPr txBox="1"/>
          <p:nvPr>
            <p:ph idx="6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98" name="Google Shape;998;p53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999" name="Google Shape;999;p53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0" name="Google Shape;1000;p53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1" name="Google Shape;1001;p5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2" name="Google Shape;1002;p53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3" name="Google Shape;1003;p53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4" name="Google Shape;1004;p53"/>
          <p:cNvSpPr txBox="1"/>
          <p:nvPr>
            <p:ph idx="7" type="title"/>
          </p:nvPr>
        </p:nvSpPr>
        <p:spPr>
          <a:xfrm>
            <a:off x="526800" y="846475"/>
            <a:ext cx="2868900" cy="116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0" lIns="182875" spcFirstLastPara="1" rIns="18287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05" name="Google Shape;1005;p53"/>
          <p:cNvSpPr txBox="1"/>
          <p:nvPr>
            <p:ph idx="8" type="title"/>
          </p:nvPr>
        </p:nvSpPr>
        <p:spPr>
          <a:xfrm>
            <a:off x="3395769" y="846475"/>
            <a:ext cx="2874600" cy="116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0" lIns="182875" spcFirstLastPara="1" rIns="18287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06" name="Google Shape;1006;p53"/>
          <p:cNvSpPr txBox="1"/>
          <p:nvPr>
            <p:ph idx="9" type="title"/>
          </p:nvPr>
        </p:nvSpPr>
        <p:spPr>
          <a:xfrm>
            <a:off x="6269150" y="846475"/>
            <a:ext cx="2874600" cy="116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0" lIns="182875" spcFirstLastPara="1" rIns="18287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Project - Timeline ">
  <p:cSld name="CUSTOM_3">
    <p:bg>
      <p:bgPr>
        <a:solidFill>
          <a:schemeClr val="lt2"/>
        </a:solidFill>
      </p:bgPr>
    </p:bg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4"/>
          <p:cNvSpPr txBox="1"/>
          <p:nvPr>
            <p:ph type="title"/>
          </p:nvPr>
        </p:nvSpPr>
        <p:spPr>
          <a:xfrm>
            <a:off x="6995500" y="1307575"/>
            <a:ext cx="2148300" cy="112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09" name="Google Shape;1009;p54"/>
          <p:cNvSpPr txBox="1"/>
          <p:nvPr>
            <p:ph idx="2" type="title"/>
          </p:nvPr>
        </p:nvSpPr>
        <p:spPr>
          <a:xfrm>
            <a:off x="4839050" y="1307575"/>
            <a:ext cx="2155500" cy="112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10" name="Google Shape;1010;p54"/>
          <p:cNvSpPr txBox="1"/>
          <p:nvPr>
            <p:ph idx="3" type="title"/>
          </p:nvPr>
        </p:nvSpPr>
        <p:spPr>
          <a:xfrm>
            <a:off x="2683550" y="1307575"/>
            <a:ext cx="2155500" cy="112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11" name="Google Shape;1011;p54"/>
          <p:cNvSpPr txBox="1"/>
          <p:nvPr>
            <p:ph idx="4" type="title"/>
          </p:nvPr>
        </p:nvSpPr>
        <p:spPr>
          <a:xfrm>
            <a:off x="521350" y="1307575"/>
            <a:ext cx="2161800" cy="112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12" name="Google Shape;1012;p54"/>
          <p:cNvSpPr txBox="1"/>
          <p:nvPr>
            <p:ph idx="1" type="body"/>
          </p:nvPr>
        </p:nvSpPr>
        <p:spPr>
          <a:xfrm>
            <a:off x="6995400" y="2606275"/>
            <a:ext cx="2148300" cy="2290500"/>
          </a:xfrm>
          <a:prstGeom prst="rect">
            <a:avLst/>
          </a:prstGeom>
        </p:spPr>
        <p:txBody>
          <a:bodyPr anchorCtr="0" anchor="t" bIns="91425" lIns="182875" spcFirstLastPara="1" rIns="27430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3" name="Google Shape;1013;p54"/>
          <p:cNvSpPr txBox="1"/>
          <p:nvPr>
            <p:ph idx="5" type="body"/>
          </p:nvPr>
        </p:nvSpPr>
        <p:spPr>
          <a:xfrm>
            <a:off x="4838950" y="2606275"/>
            <a:ext cx="2155500" cy="2290500"/>
          </a:xfrm>
          <a:prstGeom prst="rect">
            <a:avLst/>
          </a:prstGeom>
        </p:spPr>
        <p:txBody>
          <a:bodyPr anchorCtr="0" anchor="t" bIns="91425" lIns="182875" spcFirstLastPara="1" rIns="27430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4" name="Google Shape;1014;p54"/>
          <p:cNvSpPr txBox="1"/>
          <p:nvPr>
            <p:ph idx="6" type="body"/>
          </p:nvPr>
        </p:nvSpPr>
        <p:spPr>
          <a:xfrm>
            <a:off x="2683450" y="2606275"/>
            <a:ext cx="2155500" cy="2290500"/>
          </a:xfrm>
          <a:prstGeom prst="rect">
            <a:avLst/>
          </a:prstGeom>
        </p:spPr>
        <p:txBody>
          <a:bodyPr anchorCtr="0" anchor="t" bIns="91425" lIns="182875" spcFirstLastPara="1" rIns="27430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5" name="Google Shape;1015;p54"/>
          <p:cNvSpPr txBox="1"/>
          <p:nvPr>
            <p:ph idx="7" type="body"/>
          </p:nvPr>
        </p:nvSpPr>
        <p:spPr>
          <a:xfrm>
            <a:off x="521250" y="2606275"/>
            <a:ext cx="2161800" cy="2290500"/>
          </a:xfrm>
          <a:prstGeom prst="rect">
            <a:avLst/>
          </a:prstGeom>
        </p:spPr>
        <p:txBody>
          <a:bodyPr anchorCtr="0" anchor="t" bIns="91425" lIns="182875" spcFirstLastPara="1" rIns="27430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cxnSp>
        <p:nvCxnSpPr>
          <p:cNvPr id="1016" name="Google Shape;1016;p54"/>
          <p:cNvCxnSpPr/>
          <p:nvPr/>
        </p:nvCxnSpPr>
        <p:spPr>
          <a:xfrm>
            <a:off x="4839075" y="1307575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7" name="Google Shape;1017;p54"/>
          <p:cNvCxnSpPr/>
          <p:nvPr/>
        </p:nvCxnSpPr>
        <p:spPr>
          <a:xfrm>
            <a:off x="6995025" y="1307575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8" name="Google Shape;1018;p54"/>
          <p:cNvCxnSpPr/>
          <p:nvPr/>
        </p:nvCxnSpPr>
        <p:spPr>
          <a:xfrm>
            <a:off x="2683125" y="1307575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9" name="Google Shape;1019;p54"/>
          <p:cNvSpPr txBox="1"/>
          <p:nvPr>
            <p:ph idx="8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20" name="Google Shape;1020;p54"/>
          <p:cNvSpPr txBox="1"/>
          <p:nvPr>
            <p:ph idx="9" type="title"/>
          </p:nvPr>
        </p:nvSpPr>
        <p:spPr>
          <a:xfrm flipH="1">
            <a:off x="521450" y="666257"/>
            <a:ext cx="81012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021" name="Google Shape;1021;p54"/>
          <p:cNvSpPr txBox="1"/>
          <p:nvPr>
            <p:ph idx="13" type="subTitle"/>
          </p:nvPr>
        </p:nvSpPr>
        <p:spPr>
          <a:xfrm>
            <a:off x="521250" y="334925"/>
            <a:ext cx="8101800" cy="3312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1022" name="Google Shape;1022;p54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3" name="Google Shape;1023;p54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5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5" name="Google Shape;1025;p5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6" name="Google Shape;1026;p54"/>
          <p:cNvCxnSpPr/>
          <p:nvPr/>
        </p:nvCxnSpPr>
        <p:spPr>
          <a:xfrm>
            <a:off x="521250" y="13075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7" name="Google Shape;1027;p54"/>
          <p:cNvSpPr txBox="1"/>
          <p:nvPr>
            <p:ph idx="14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28" name="Google Shape;1028;p54"/>
          <p:cNvSpPr txBox="1"/>
          <p:nvPr>
            <p:ph idx="15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1">
  <p:cSld name="BLANK_1_1_1_1_1_1_1_1_1_1_2_1">
    <p:bg>
      <p:bgPr>
        <a:solidFill>
          <a:schemeClr val="dk2"/>
        </a:solidFill>
      </p:bgPr>
    </p:bg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5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1" name="Google Shape;1031;p55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2" name="Google Shape;1032;p55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033" name="Google Shape;1033;p55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4" name="Google Shape;1034;p55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5" name="Google Shape;1035;p5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6" name="Google Shape;1036;p55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">
  <p:cSld name="BLANK_1_1_1_1_1_1_1_1_1_1_2_1_1">
    <p:bg>
      <p:bgPr>
        <a:solidFill>
          <a:schemeClr val="lt2"/>
        </a:solidFill>
      </p:bgPr>
    </p:bg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8" name="Google Shape;1038;p5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9" name="Google Shape;1039;p56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0" name="Google Shape;1040;p5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1" name="Google Shape;1041;p5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_1_1_1">
    <p:bg>
      <p:bgPr>
        <a:solidFill>
          <a:schemeClr val="lt2"/>
        </a:solidFill>
      </p:bgPr>
    </p:bg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7"/>
          <p:cNvSpPr txBox="1"/>
          <p:nvPr>
            <p:ph idx="1" type="subTitle"/>
          </p:nvPr>
        </p:nvSpPr>
        <p:spPr>
          <a:xfrm>
            <a:off x="5208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44" name="Google Shape;1044;p57"/>
          <p:cNvSpPr txBox="1"/>
          <p:nvPr>
            <p:ph idx="2" type="subTitle"/>
          </p:nvPr>
        </p:nvSpPr>
        <p:spPr>
          <a:xfrm>
            <a:off x="408925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45" name="Google Shape;1045;p57"/>
          <p:cNvSpPr txBox="1"/>
          <p:nvPr>
            <p:ph idx="3" type="subTitle"/>
          </p:nvPr>
        </p:nvSpPr>
        <p:spPr>
          <a:xfrm>
            <a:off x="6773250" y="-175"/>
            <a:ext cx="1848900" cy="335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046" name="Google Shape;1046;p57"/>
          <p:cNvCxnSpPr/>
          <p:nvPr/>
        </p:nvCxnSpPr>
        <p:spPr>
          <a:xfrm>
            <a:off x="5208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7" name="Google Shape;1047;p57"/>
          <p:cNvCxnSpPr/>
          <p:nvPr/>
        </p:nvCxnSpPr>
        <p:spPr>
          <a:xfrm>
            <a:off x="52080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8" name="Google Shape;1048;p57"/>
          <p:cNvCxnSpPr/>
          <p:nvPr/>
        </p:nvCxnSpPr>
        <p:spPr>
          <a:xfrm>
            <a:off x="677330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9" name="Google Shape;1049;p57"/>
          <p:cNvCxnSpPr/>
          <p:nvPr/>
        </p:nvCxnSpPr>
        <p:spPr>
          <a:xfrm>
            <a:off x="862352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3">
  <p:cSld name="BLANK_1_1_1_1_1_1_1_1_1_1_2_2">
    <p:bg>
      <p:bgPr>
        <a:solidFill>
          <a:schemeClr val="lt2"/>
        </a:solidFill>
      </p:bgPr>
    </p:bg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8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52" name="Google Shape;1052;p58"/>
          <p:cNvSpPr txBox="1"/>
          <p:nvPr>
            <p:ph idx="2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53" name="Google Shape;1053;p58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054" name="Google Shape;1054;p58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5" name="Google Shape;1055;p5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6" name="Google Shape;1056;p5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58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58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4">
  <p:cSld name="BLANK_1_1_1_1_1_1_1_1_1_1_2_1_2">
    <p:bg>
      <p:bgPr>
        <a:solidFill>
          <a:schemeClr val="dk2"/>
        </a:solidFill>
      </p:bgPr>
    </p:bg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9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1" name="Google Shape;1061;p59"/>
          <p:cNvSpPr txBox="1"/>
          <p:nvPr>
            <p:ph idx="2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2" name="Google Shape;1062;p59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063" name="Google Shape;1063;p59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4" name="Google Shape;1064;p5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5" name="Google Shape;1065;p5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6" name="Google Shape;1066;p59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7" name="Google Shape;1067;p59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5">
  <p:cSld name="BLANK_1_1_1_1_1_1_1_1_1_1_2_1_1_2">
    <p:bg>
      <p:bgPr>
        <a:solidFill>
          <a:schemeClr val="lt1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0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0" name="Google Shape;1070;p60"/>
          <p:cNvSpPr txBox="1"/>
          <p:nvPr>
            <p:ph idx="2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1" name="Google Shape;1071;p60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072" name="Google Shape;1072;p60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3" name="Google Shape;1073;p6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4" name="Google Shape;1074;p6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5" name="Google Shape;1075;p60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6" name="Google Shape;1076;p60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ilestones">
  <p:cSld name="BLANK_1_2_1">
    <p:bg>
      <p:bgPr>
        <a:solidFill>
          <a:schemeClr val="dk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idx="1" type="body"/>
          </p:nvPr>
        </p:nvSpPr>
        <p:spPr>
          <a:xfrm>
            <a:off x="6777000" y="1805138"/>
            <a:ext cx="2053500" cy="8274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7"/>
          <p:cNvSpPr txBox="1"/>
          <p:nvPr>
            <p:ph idx="2" type="body"/>
          </p:nvPr>
        </p:nvSpPr>
        <p:spPr>
          <a:xfrm>
            <a:off x="4684800" y="1755750"/>
            <a:ext cx="2086500" cy="1212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7"/>
          <p:cNvSpPr txBox="1"/>
          <p:nvPr>
            <p:ph idx="3" type="body"/>
          </p:nvPr>
        </p:nvSpPr>
        <p:spPr>
          <a:xfrm>
            <a:off x="4684800" y="3390775"/>
            <a:ext cx="2086500" cy="609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7"/>
          <p:cNvSpPr txBox="1"/>
          <p:nvPr>
            <p:ph idx="4" type="subTitle"/>
          </p:nvPr>
        </p:nvSpPr>
        <p:spPr>
          <a:xfrm>
            <a:off x="6778383" y="3350950"/>
            <a:ext cx="20535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3" name="Google Shape;103;p7"/>
          <p:cNvSpPr txBox="1"/>
          <p:nvPr>
            <p:ph idx="5" type="subTitle"/>
          </p:nvPr>
        </p:nvSpPr>
        <p:spPr>
          <a:xfrm>
            <a:off x="6778457" y="3535750"/>
            <a:ext cx="20535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4" name="Google Shape;104;p7"/>
          <p:cNvSpPr txBox="1"/>
          <p:nvPr>
            <p:ph idx="6" type="body"/>
          </p:nvPr>
        </p:nvSpPr>
        <p:spPr>
          <a:xfrm>
            <a:off x="6777000" y="3955275"/>
            <a:ext cx="2053500" cy="8274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7"/>
          <p:cNvSpPr txBox="1"/>
          <p:nvPr>
            <p:ph idx="7" type="subTitle"/>
          </p:nvPr>
        </p:nvSpPr>
        <p:spPr>
          <a:xfrm>
            <a:off x="6778383" y="1200813"/>
            <a:ext cx="20535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6" name="Google Shape;106;p7"/>
          <p:cNvSpPr txBox="1"/>
          <p:nvPr>
            <p:ph idx="8" type="subTitle"/>
          </p:nvPr>
        </p:nvSpPr>
        <p:spPr>
          <a:xfrm>
            <a:off x="6778457" y="1385613"/>
            <a:ext cx="20535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7" name="Google Shape;107;p7"/>
          <p:cNvSpPr txBox="1"/>
          <p:nvPr>
            <p:ph idx="9" type="subTitle"/>
          </p:nvPr>
        </p:nvSpPr>
        <p:spPr>
          <a:xfrm>
            <a:off x="518725" y="1576950"/>
            <a:ext cx="20793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8" name="Google Shape;108;p7"/>
          <p:cNvSpPr txBox="1"/>
          <p:nvPr>
            <p:ph idx="13" type="subTitle"/>
          </p:nvPr>
        </p:nvSpPr>
        <p:spPr>
          <a:xfrm>
            <a:off x="518800" y="1761750"/>
            <a:ext cx="20793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9" name="Google Shape;109;p7"/>
          <p:cNvSpPr txBox="1"/>
          <p:nvPr>
            <p:ph idx="14" type="body"/>
          </p:nvPr>
        </p:nvSpPr>
        <p:spPr>
          <a:xfrm>
            <a:off x="517325" y="2181275"/>
            <a:ext cx="2079300" cy="1885200"/>
          </a:xfrm>
          <a:prstGeom prst="rect">
            <a:avLst/>
          </a:prstGeom>
        </p:spPr>
        <p:txBody>
          <a:bodyPr anchorCtr="0" anchor="t" bIns="146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15" type="subTitle"/>
          </p:nvPr>
        </p:nvSpPr>
        <p:spPr>
          <a:xfrm>
            <a:off x="2599579" y="1576950"/>
            <a:ext cx="20850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6" type="subTitle"/>
          </p:nvPr>
        </p:nvSpPr>
        <p:spPr>
          <a:xfrm>
            <a:off x="2599654" y="1761750"/>
            <a:ext cx="20850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17" type="body"/>
          </p:nvPr>
        </p:nvSpPr>
        <p:spPr>
          <a:xfrm>
            <a:off x="2598175" y="2181275"/>
            <a:ext cx="2085000" cy="1885200"/>
          </a:xfrm>
          <a:prstGeom prst="rect">
            <a:avLst/>
          </a:prstGeom>
        </p:spPr>
        <p:txBody>
          <a:bodyPr anchorCtr="0" anchor="t" bIns="146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idx="18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7"/>
          <p:cNvSpPr txBox="1"/>
          <p:nvPr>
            <p:ph idx="19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7"/>
          <p:cNvSpPr txBox="1"/>
          <p:nvPr>
            <p:ph idx="20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7" name="Google Shape;117;p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7"/>
          <p:cNvSpPr txBox="1"/>
          <p:nvPr>
            <p:ph idx="21" type="title"/>
          </p:nvPr>
        </p:nvSpPr>
        <p:spPr>
          <a:xfrm>
            <a:off x="518575" y="3955025"/>
            <a:ext cx="2079300" cy="1188600"/>
          </a:xfrm>
          <a:prstGeom prst="rect">
            <a:avLst/>
          </a:prstGeom>
        </p:spPr>
        <p:txBody>
          <a:bodyPr anchorCtr="0" anchor="ctr" bIns="0" lIns="18287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" name="Google Shape;120;p7"/>
          <p:cNvSpPr txBox="1"/>
          <p:nvPr>
            <p:ph idx="22" type="title"/>
          </p:nvPr>
        </p:nvSpPr>
        <p:spPr>
          <a:xfrm>
            <a:off x="2596700" y="3955025"/>
            <a:ext cx="2086500" cy="1188600"/>
          </a:xfrm>
          <a:prstGeom prst="rect">
            <a:avLst/>
          </a:prstGeom>
        </p:spPr>
        <p:txBody>
          <a:bodyPr anchorCtr="0" anchor="ctr" bIns="0" lIns="18287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1" name="Google Shape;121;p7"/>
          <p:cNvSpPr txBox="1"/>
          <p:nvPr>
            <p:ph idx="23" type="subTitle"/>
          </p:nvPr>
        </p:nvSpPr>
        <p:spPr>
          <a:xfrm>
            <a:off x="4684800" y="1002050"/>
            <a:ext cx="20865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22" name="Google Shape;122;p7"/>
          <p:cNvSpPr txBox="1"/>
          <p:nvPr>
            <p:ph idx="24" type="subTitle"/>
          </p:nvPr>
        </p:nvSpPr>
        <p:spPr>
          <a:xfrm>
            <a:off x="4684871" y="1186850"/>
            <a:ext cx="2086500" cy="4803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23" name="Google Shape;123;p7"/>
          <p:cNvSpPr txBox="1"/>
          <p:nvPr>
            <p:ph idx="25" type="subTitle"/>
          </p:nvPr>
        </p:nvSpPr>
        <p:spPr>
          <a:xfrm>
            <a:off x="4684875" y="3088650"/>
            <a:ext cx="2086500" cy="2430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24" name="Google Shape;124;p7"/>
          <p:cNvSpPr txBox="1"/>
          <p:nvPr>
            <p:ph idx="26" type="subTitle"/>
          </p:nvPr>
        </p:nvSpPr>
        <p:spPr>
          <a:xfrm>
            <a:off x="4684875" y="4079075"/>
            <a:ext cx="2086500" cy="2430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25" name="Google Shape;125;p7"/>
          <p:cNvSpPr txBox="1"/>
          <p:nvPr>
            <p:ph idx="27" type="body"/>
          </p:nvPr>
        </p:nvSpPr>
        <p:spPr>
          <a:xfrm>
            <a:off x="4684800" y="4385550"/>
            <a:ext cx="2086500" cy="609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lnSpc>
                <a:spcPct val="10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BLANK_1_1_1_1_1_1_1_1_1_1_1_1">
    <p:bg>
      <p:bgPr>
        <a:solidFill>
          <a:schemeClr val="lt2"/>
        </a:solidFill>
      </p:bgPr>
    </p:bg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61"/>
          <p:cNvSpPr/>
          <p:nvPr>
            <p:ph idx="2" type="pic"/>
          </p:nvPr>
        </p:nvSpPr>
        <p:spPr>
          <a:xfrm>
            <a:off x="5548700" y="1196175"/>
            <a:ext cx="3073800" cy="33648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079" name="Google Shape;1079;p61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0" name="Google Shape;1080;p61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1" name="Google Shape;1081;p6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2" name="Google Shape;1082;p6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3" name="Google Shape;1083;p61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1084" name="Google Shape;1084;p61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5" name="Google Shape;1085;p61"/>
          <p:cNvSpPr txBox="1"/>
          <p:nvPr>
            <p:ph idx="1" type="body"/>
          </p:nvPr>
        </p:nvSpPr>
        <p:spPr>
          <a:xfrm>
            <a:off x="522600" y="998925"/>
            <a:ext cx="3614400" cy="33648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BLANK_1_1_1_1_1_1_1_1_1_1_1_1_2">
    <p:bg>
      <p:bgPr>
        <a:solidFill>
          <a:schemeClr val="lt2"/>
        </a:solid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2"/>
          <p:cNvSpPr/>
          <p:nvPr>
            <p:ph idx="2" type="pic"/>
          </p:nvPr>
        </p:nvSpPr>
        <p:spPr>
          <a:xfrm>
            <a:off x="5548700" y="1196175"/>
            <a:ext cx="3073800" cy="33648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088" name="Google Shape;1088;p62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9" name="Google Shape;1089;p62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0" name="Google Shape;1090;p6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1" name="Google Shape;1091;p6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2" name="Google Shape;1092;p62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1093" name="Google Shape;1093;p62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4" name="Google Shape;1094;p62"/>
          <p:cNvSpPr txBox="1"/>
          <p:nvPr>
            <p:ph idx="1" type="body"/>
          </p:nvPr>
        </p:nvSpPr>
        <p:spPr>
          <a:xfrm>
            <a:off x="522600" y="998925"/>
            <a:ext cx="3614400" cy="33648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095" name="Google Shape;1095;p62"/>
          <p:cNvSpPr txBox="1"/>
          <p:nvPr>
            <p:ph idx="3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96" name="Google Shape;1096;p62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97" name="Google Shape;1097;p62"/>
          <p:cNvSpPr txBox="1"/>
          <p:nvPr>
            <p:ph idx="5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BLANK_1_1_1_1_1_1_1_1_1_1_1_1_1">
    <p:bg>
      <p:bgPr>
        <a:solidFill>
          <a:schemeClr val="lt2"/>
        </a:solidFill>
      </p:bgPr>
    </p:bg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oogle Shape;1099;p63"/>
          <p:cNvGrpSpPr/>
          <p:nvPr/>
        </p:nvGrpSpPr>
        <p:grpSpPr>
          <a:xfrm rot="5400000">
            <a:off x="590952" y="3923898"/>
            <a:ext cx="369896" cy="333900"/>
            <a:chOff x="96076" y="654376"/>
            <a:chExt cx="369896" cy="333900"/>
          </a:xfrm>
        </p:grpSpPr>
        <p:cxnSp>
          <p:nvCxnSpPr>
            <p:cNvPr id="1100" name="Google Shape;1100;p63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1" name="Google Shape;1101;p63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02" name="Google Shape;1102;p63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03" name="Google Shape;1103;p63"/>
          <p:cNvGrpSpPr/>
          <p:nvPr/>
        </p:nvGrpSpPr>
        <p:grpSpPr>
          <a:xfrm rot="5400000">
            <a:off x="593777" y="1786135"/>
            <a:ext cx="369896" cy="333900"/>
            <a:chOff x="96076" y="654376"/>
            <a:chExt cx="369896" cy="333900"/>
          </a:xfrm>
        </p:grpSpPr>
        <p:cxnSp>
          <p:nvCxnSpPr>
            <p:cNvPr id="1104" name="Google Shape;1104;p63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5" name="Google Shape;1105;p63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06" name="Google Shape;1106;p63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07" name="Google Shape;1107;p63"/>
          <p:cNvSpPr txBox="1"/>
          <p:nvPr/>
        </p:nvSpPr>
        <p:spPr>
          <a:xfrm>
            <a:off x="1036450" y="882400"/>
            <a:ext cx="1985100" cy="21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08" name="Google Shape;1108;p63"/>
          <p:cNvSpPr txBox="1"/>
          <p:nvPr/>
        </p:nvSpPr>
        <p:spPr>
          <a:xfrm>
            <a:off x="1036450" y="3019861"/>
            <a:ext cx="1985100" cy="21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09" name="Google Shape;1109;p63"/>
          <p:cNvSpPr txBox="1"/>
          <p:nvPr>
            <p:ph idx="1" type="subTitle"/>
          </p:nvPr>
        </p:nvSpPr>
        <p:spPr>
          <a:xfrm>
            <a:off x="1042075" y="882450"/>
            <a:ext cx="1985100" cy="21333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110" name="Google Shape;1110;p63"/>
          <p:cNvSpPr txBox="1"/>
          <p:nvPr>
            <p:ph idx="2" type="subTitle"/>
          </p:nvPr>
        </p:nvSpPr>
        <p:spPr>
          <a:xfrm>
            <a:off x="1042100" y="3015800"/>
            <a:ext cx="1985100" cy="21333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cxnSp>
        <p:nvCxnSpPr>
          <p:cNvPr id="1111" name="Google Shape;1111;p63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2" name="Google Shape;1112;p6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3" name="Google Shape;1113;p63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4" name="Google Shape;1114;p63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5" name="Google Shape;1115;p63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6" name="Google Shape;1116;p63"/>
          <p:cNvSpPr txBox="1"/>
          <p:nvPr>
            <p:ph idx="3" type="body"/>
          </p:nvPr>
        </p:nvSpPr>
        <p:spPr>
          <a:xfrm>
            <a:off x="3166350" y="1132823"/>
            <a:ext cx="5457600" cy="16047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17" name="Google Shape;1117;p63"/>
          <p:cNvSpPr txBox="1"/>
          <p:nvPr>
            <p:ph idx="4" type="body"/>
          </p:nvPr>
        </p:nvSpPr>
        <p:spPr>
          <a:xfrm>
            <a:off x="3166350" y="3266210"/>
            <a:ext cx="5457600" cy="16047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18" name="Google Shape;1118;p63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1119" name="Google Shape;1119;p63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726">
          <p15:clr>
            <a:srgbClr val="E46962"/>
          </p15:clr>
        </p15:guide>
        <p15:guide id="2" orient="horz" pos="3042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 - ALT 1">
  <p:cSld name="BLANK_1_1_1_1_1_1_1_1_1_1_1_1_1_2">
    <p:bg>
      <p:bgPr>
        <a:solidFill>
          <a:schemeClr val="lt2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64"/>
          <p:cNvGrpSpPr/>
          <p:nvPr/>
        </p:nvGrpSpPr>
        <p:grpSpPr>
          <a:xfrm rot="5400000">
            <a:off x="590952" y="3923898"/>
            <a:ext cx="369896" cy="333900"/>
            <a:chOff x="96076" y="654376"/>
            <a:chExt cx="369896" cy="333900"/>
          </a:xfrm>
        </p:grpSpPr>
        <p:cxnSp>
          <p:nvCxnSpPr>
            <p:cNvPr id="1122" name="Google Shape;1122;p64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3" name="Google Shape;1123;p64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24" name="Google Shape;1124;p64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25" name="Google Shape;1125;p64"/>
          <p:cNvGrpSpPr/>
          <p:nvPr/>
        </p:nvGrpSpPr>
        <p:grpSpPr>
          <a:xfrm rot="5400000">
            <a:off x="593777" y="1786135"/>
            <a:ext cx="369896" cy="333900"/>
            <a:chOff x="96076" y="654376"/>
            <a:chExt cx="369896" cy="333900"/>
          </a:xfrm>
        </p:grpSpPr>
        <p:cxnSp>
          <p:nvCxnSpPr>
            <p:cNvPr id="1126" name="Google Shape;1126;p64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7" name="Google Shape;1127;p64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28" name="Google Shape;1128;p64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29" name="Google Shape;1129;p64"/>
          <p:cNvSpPr txBox="1"/>
          <p:nvPr/>
        </p:nvSpPr>
        <p:spPr>
          <a:xfrm>
            <a:off x="1036450" y="882400"/>
            <a:ext cx="1985100" cy="21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30" name="Google Shape;1130;p64"/>
          <p:cNvSpPr txBox="1"/>
          <p:nvPr/>
        </p:nvSpPr>
        <p:spPr>
          <a:xfrm>
            <a:off x="1036450" y="3019861"/>
            <a:ext cx="1985100" cy="21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31" name="Google Shape;1131;p64"/>
          <p:cNvSpPr txBox="1"/>
          <p:nvPr>
            <p:ph type="title"/>
          </p:nvPr>
        </p:nvSpPr>
        <p:spPr>
          <a:xfrm>
            <a:off x="1042100" y="886425"/>
            <a:ext cx="1979400" cy="2133300"/>
          </a:xfrm>
          <a:prstGeom prst="rect">
            <a:avLst/>
          </a:prstGeom>
        </p:spPr>
        <p:txBody>
          <a:bodyPr anchorCtr="0" anchor="ctr" bIns="45700" lIns="274300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1132" name="Google Shape;1132;p64"/>
          <p:cNvSpPr txBox="1"/>
          <p:nvPr>
            <p:ph idx="2" type="title"/>
          </p:nvPr>
        </p:nvSpPr>
        <p:spPr>
          <a:xfrm>
            <a:off x="1042100" y="3023907"/>
            <a:ext cx="1985100" cy="2133300"/>
          </a:xfrm>
          <a:prstGeom prst="rect">
            <a:avLst/>
          </a:prstGeom>
        </p:spPr>
        <p:txBody>
          <a:bodyPr anchorCtr="0" anchor="ctr" bIns="45700" lIns="274300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1133" name="Google Shape;1133;p64"/>
          <p:cNvSpPr txBox="1"/>
          <p:nvPr>
            <p:ph idx="1" type="subTitle"/>
          </p:nvPr>
        </p:nvSpPr>
        <p:spPr>
          <a:xfrm>
            <a:off x="10364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134" name="Google Shape;1134;p64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135" name="Google Shape;1135;p64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136" name="Google Shape;1136;p64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7" name="Google Shape;1137;p6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8" name="Google Shape;1138;p64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9" name="Google Shape;1139;p64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0" name="Google Shape;1140;p64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1" name="Google Shape;1141;p64"/>
          <p:cNvSpPr txBox="1"/>
          <p:nvPr>
            <p:ph idx="5" type="body"/>
          </p:nvPr>
        </p:nvSpPr>
        <p:spPr>
          <a:xfrm>
            <a:off x="3166350" y="1132823"/>
            <a:ext cx="5457600" cy="16047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42" name="Google Shape;1142;p64"/>
          <p:cNvSpPr txBox="1"/>
          <p:nvPr>
            <p:ph idx="6" type="body"/>
          </p:nvPr>
        </p:nvSpPr>
        <p:spPr>
          <a:xfrm>
            <a:off x="3166350" y="3266210"/>
            <a:ext cx="5457600" cy="16047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43" name="Google Shape;1143;p64"/>
          <p:cNvSpPr txBox="1"/>
          <p:nvPr>
            <p:ph idx="7"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1144" name="Google Shape;1144;p64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726">
          <p15:clr>
            <a:srgbClr val="E46962"/>
          </p15:clr>
        </p15:guide>
        <p15:guide id="2" orient="horz" pos="3042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BLANK_1_1_1_1_1_1_1_1_1_1_1_1_1_1">
    <p:bg>
      <p:bgPr>
        <a:solidFill>
          <a:schemeClr val="lt2"/>
        </a:solidFill>
      </p:bgPr>
    </p:bg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65"/>
          <p:cNvGrpSpPr/>
          <p:nvPr/>
        </p:nvGrpSpPr>
        <p:grpSpPr>
          <a:xfrm rot="5400000">
            <a:off x="593015" y="4280998"/>
            <a:ext cx="369896" cy="333900"/>
            <a:chOff x="96076" y="654376"/>
            <a:chExt cx="369896" cy="333900"/>
          </a:xfrm>
        </p:grpSpPr>
        <p:cxnSp>
          <p:nvCxnSpPr>
            <p:cNvPr id="1147" name="Google Shape;1147;p65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8" name="Google Shape;1148;p65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49" name="Google Shape;1149;p65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50" name="Google Shape;1150;p65"/>
          <p:cNvGrpSpPr/>
          <p:nvPr/>
        </p:nvGrpSpPr>
        <p:grpSpPr>
          <a:xfrm rot="5400000">
            <a:off x="591615" y="2800698"/>
            <a:ext cx="369896" cy="333900"/>
            <a:chOff x="96076" y="654376"/>
            <a:chExt cx="369896" cy="333900"/>
          </a:xfrm>
        </p:grpSpPr>
        <p:cxnSp>
          <p:nvCxnSpPr>
            <p:cNvPr id="1151" name="Google Shape;1151;p65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2" name="Google Shape;1152;p65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53" name="Google Shape;1153;p65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54" name="Google Shape;1154;p65"/>
          <p:cNvGrpSpPr/>
          <p:nvPr/>
        </p:nvGrpSpPr>
        <p:grpSpPr>
          <a:xfrm rot="5400000">
            <a:off x="594440" y="1320410"/>
            <a:ext cx="369896" cy="333900"/>
            <a:chOff x="96076" y="654376"/>
            <a:chExt cx="369896" cy="333900"/>
          </a:xfrm>
        </p:grpSpPr>
        <p:cxnSp>
          <p:nvCxnSpPr>
            <p:cNvPr id="1155" name="Google Shape;1155;p65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6" name="Google Shape;1156;p65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57" name="Google Shape;1157;p65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58" name="Google Shape;1158;p65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159" name="Google Shape;1159;p65"/>
          <p:cNvSpPr txBox="1"/>
          <p:nvPr/>
        </p:nvSpPr>
        <p:spPr>
          <a:xfrm>
            <a:off x="1040600" y="3719118"/>
            <a:ext cx="1985100" cy="14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60" name="Google Shape;1160;p65"/>
          <p:cNvSpPr txBox="1"/>
          <p:nvPr/>
        </p:nvSpPr>
        <p:spPr>
          <a:xfrm>
            <a:off x="1040600" y="2311041"/>
            <a:ext cx="1985100" cy="142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61" name="Google Shape;1161;p65"/>
          <p:cNvSpPr txBox="1"/>
          <p:nvPr/>
        </p:nvSpPr>
        <p:spPr>
          <a:xfrm>
            <a:off x="1040600" y="882450"/>
            <a:ext cx="1985100" cy="14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62" name="Google Shape;1162;p65"/>
          <p:cNvSpPr txBox="1"/>
          <p:nvPr>
            <p:ph idx="1" type="body"/>
          </p:nvPr>
        </p:nvSpPr>
        <p:spPr>
          <a:xfrm>
            <a:off x="3166350" y="2557587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63" name="Google Shape;1163;p65"/>
          <p:cNvSpPr txBox="1"/>
          <p:nvPr>
            <p:ph idx="2" type="body"/>
          </p:nvPr>
        </p:nvSpPr>
        <p:spPr>
          <a:xfrm>
            <a:off x="3166350" y="3965664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1164" name="Google Shape;1164;p65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5" name="Google Shape;1165;p6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6" name="Google Shape;1166;p65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7" name="Google Shape;1167;p65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8" name="Google Shape;1168;p65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9" name="Google Shape;1169;p65"/>
          <p:cNvSpPr txBox="1"/>
          <p:nvPr>
            <p:ph idx="3" type="body"/>
          </p:nvPr>
        </p:nvSpPr>
        <p:spPr>
          <a:xfrm>
            <a:off x="3166350" y="1128996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1170" name="Google Shape;1170;p65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1" name="Google Shape;1171;p65"/>
          <p:cNvSpPr txBox="1"/>
          <p:nvPr>
            <p:ph idx="4" type="subTitle"/>
          </p:nvPr>
        </p:nvSpPr>
        <p:spPr>
          <a:xfrm>
            <a:off x="1042075" y="8824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172" name="Google Shape;1172;p65"/>
          <p:cNvSpPr txBox="1"/>
          <p:nvPr>
            <p:ph idx="5" type="subTitle"/>
          </p:nvPr>
        </p:nvSpPr>
        <p:spPr>
          <a:xfrm>
            <a:off x="1042075" y="23110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173" name="Google Shape;1173;p65"/>
          <p:cNvSpPr txBox="1"/>
          <p:nvPr>
            <p:ph idx="6" type="subTitle"/>
          </p:nvPr>
        </p:nvSpPr>
        <p:spPr>
          <a:xfrm>
            <a:off x="1042075" y="37354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BLANK_1_1_1_1_1_1_1_1_1_1_1_1_1_1_2">
    <p:bg>
      <p:bgPr>
        <a:solidFill>
          <a:schemeClr val="lt2"/>
        </a:solidFill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Google Shape;1175;p66"/>
          <p:cNvGrpSpPr/>
          <p:nvPr/>
        </p:nvGrpSpPr>
        <p:grpSpPr>
          <a:xfrm rot="5400000">
            <a:off x="593015" y="4280998"/>
            <a:ext cx="369896" cy="333900"/>
            <a:chOff x="96076" y="654376"/>
            <a:chExt cx="369896" cy="333900"/>
          </a:xfrm>
        </p:grpSpPr>
        <p:cxnSp>
          <p:nvCxnSpPr>
            <p:cNvPr id="1176" name="Google Shape;1176;p6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7" name="Google Shape;1177;p6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78" name="Google Shape;1178;p6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79" name="Google Shape;1179;p66"/>
          <p:cNvGrpSpPr/>
          <p:nvPr/>
        </p:nvGrpSpPr>
        <p:grpSpPr>
          <a:xfrm rot="5400000">
            <a:off x="591615" y="2800698"/>
            <a:ext cx="369896" cy="333900"/>
            <a:chOff x="96076" y="654376"/>
            <a:chExt cx="369896" cy="333900"/>
          </a:xfrm>
        </p:grpSpPr>
        <p:cxnSp>
          <p:nvCxnSpPr>
            <p:cNvPr id="1180" name="Google Shape;1180;p6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1" name="Google Shape;1181;p6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82" name="Google Shape;1182;p6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83" name="Google Shape;1183;p66"/>
          <p:cNvGrpSpPr/>
          <p:nvPr/>
        </p:nvGrpSpPr>
        <p:grpSpPr>
          <a:xfrm rot="5400000">
            <a:off x="594440" y="1320410"/>
            <a:ext cx="369896" cy="333900"/>
            <a:chOff x="96076" y="654376"/>
            <a:chExt cx="369896" cy="333900"/>
          </a:xfrm>
        </p:grpSpPr>
        <p:cxnSp>
          <p:nvCxnSpPr>
            <p:cNvPr id="1184" name="Google Shape;1184;p6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5" name="Google Shape;1185;p6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86" name="Google Shape;1186;p6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87" name="Google Shape;1187;p66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188" name="Google Shape;1188;p66"/>
          <p:cNvSpPr txBox="1"/>
          <p:nvPr/>
        </p:nvSpPr>
        <p:spPr>
          <a:xfrm>
            <a:off x="1040600" y="3719118"/>
            <a:ext cx="1985100" cy="14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89" name="Google Shape;1189;p66"/>
          <p:cNvSpPr txBox="1"/>
          <p:nvPr/>
        </p:nvSpPr>
        <p:spPr>
          <a:xfrm>
            <a:off x="1040600" y="2311041"/>
            <a:ext cx="1985100" cy="142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90" name="Google Shape;1190;p66"/>
          <p:cNvSpPr txBox="1"/>
          <p:nvPr/>
        </p:nvSpPr>
        <p:spPr>
          <a:xfrm>
            <a:off x="1040600" y="882450"/>
            <a:ext cx="1985100" cy="14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91" name="Google Shape;1191;p66"/>
          <p:cNvSpPr txBox="1"/>
          <p:nvPr>
            <p:ph idx="1" type="body"/>
          </p:nvPr>
        </p:nvSpPr>
        <p:spPr>
          <a:xfrm>
            <a:off x="3166350" y="2557587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92" name="Google Shape;1192;p66"/>
          <p:cNvSpPr txBox="1"/>
          <p:nvPr>
            <p:ph idx="2" type="body"/>
          </p:nvPr>
        </p:nvSpPr>
        <p:spPr>
          <a:xfrm>
            <a:off x="3166350" y="3965664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1193" name="Google Shape;1193;p66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4" name="Google Shape;1194;p6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5" name="Google Shape;1195;p66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6" name="Google Shape;1196;p66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7" name="Google Shape;1197;p66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8" name="Google Shape;1198;p66"/>
          <p:cNvSpPr txBox="1"/>
          <p:nvPr>
            <p:ph idx="3" type="body"/>
          </p:nvPr>
        </p:nvSpPr>
        <p:spPr>
          <a:xfrm>
            <a:off x="3166350" y="1128996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1199" name="Google Shape;1199;p66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0" name="Google Shape;1200;p66"/>
          <p:cNvSpPr txBox="1"/>
          <p:nvPr>
            <p:ph idx="4" type="subTitle"/>
          </p:nvPr>
        </p:nvSpPr>
        <p:spPr>
          <a:xfrm>
            <a:off x="1042075" y="8824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01" name="Google Shape;1201;p66"/>
          <p:cNvSpPr txBox="1"/>
          <p:nvPr>
            <p:ph idx="5" type="subTitle"/>
          </p:nvPr>
        </p:nvSpPr>
        <p:spPr>
          <a:xfrm>
            <a:off x="1042075" y="23110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02" name="Google Shape;1202;p66"/>
          <p:cNvSpPr txBox="1"/>
          <p:nvPr>
            <p:ph idx="6" type="subTitle"/>
          </p:nvPr>
        </p:nvSpPr>
        <p:spPr>
          <a:xfrm>
            <a:off x="1042075" y="37354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03" name="Google Shape;1203;p66"/>
          <p:cNvSpPr txBox="1"/>
          <p:nvPr>
            <p:ph idx="7" type="subTitle"/>
          </p:nvPr>
        </p:nvSpPr>
        <p:spPr>
          <a:xfrm>
            <a:off x="10364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04" name="Google Shape;1204;p66"/>
          <p:cNvSpPr txBox="1"/>
          <p:nvPr>
            <p:ph idx="8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05" name="Google Shape;1205;p66"/>
          <p:cNvSpPr txBox="1"/>
          <p:nvPr>
            <p:ph idx="9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BLANK_1_1_1_1_1_1_1_1_1_1_1_1_1_1_1">
    <p:bg>
      <p:bgPr>
        <a:solidFill>
          <a:schemeClr val="lt2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7" name="Google Shape;1207;p67"/>
          <p:cNvGrpSpPr/>
          <p:nvPr/>
        </p:nvGrpSpPr>
        <p:grpSpPr>
          <a:xfrm rot="5400000">
            <a:off x="593777" y="1244198"/>
            <a:ext cx="369896" cy="333900"/>
            <a:chOff x="96076" y="654376"/>
            <a:chExt cx="369896" cy="333900"/>
          </a:xfrm>
        </p:grpSpPr>
        <p:cxnSp>
          <p:nvCxnSpPr>
            <p:cNvPr id="1208" name="Google Shape;1208;p6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9" name="Google Shape;1209;p6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10" name="Google Shape;1210;p6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11" name="Google Shape;1211;p67"/>
          <p:cNvGrpSpPr/>
          <p:nvPr/>
        </p:nvGrpSpPr>
        <p:grpSpPr>
          <a:xfrm rot="5400000">
            <a:off x="593790" y="2286698"/>
            <a:ext cx="369896" cy="333900"/>
            <a:chOff x="96076" y="654376"/>
            <a:chExt cx="369896" cy="333900"/>
          </a:xfrm>
        </p:grpSpPr>
        <p:cxnSp>
          <p:nvCxnSpPr>
            <p:cNvPr id="1212" name="Google Shape;1212;p6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3" name="Google Shape;1213;p6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14" name="Google Shape;1214;p6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15" name="Google Shape;1215;p67"/>
          <p:cNvGrpSpPr/>
          <p:nvPr/>
        </p:nvGrpSpPr>
        <p:grpSpPr>
          <a:xfrm rot="5400000">
            <a:off x="593777" y="4371698"/>
            <a:ext cx="369896" cy="333900"/>
            <a:chOff x="96076" y="654376"/>
            <a:chExt cx="369896" cy="333900"/>
          </a:xfrm>
        </p:grpSpPr>
        <p:cxnSp>
          <p:nvCxnSpPr>
            <p:cNvPr id="1216" name="Google Shape;1216;p6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7" name="Google Shape;1217;p6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18" name="Google Shape;1218;p6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19" name="Google Shape;1219;p67"/>
          <p:cNvSpPr txBox="1"/>
          <p:nvPr>
            <p:ph idx="1" type="body"/>
          </p:nvPr>
        </p:nvSpPr>
        <p:spPr>
          <a:xfrm>
            <a:off x="3166350" y="1128995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20" name="Google Shape;1220;p67"/>
          <p:cNvSpPr txBox="1"/>
          <p:nvPr>
            <p:ph idx="2" type="body"/>
          </p:nvPr>
        </p:nvSpPr>
        <p:spPr>
          <a:xfrm>
            <a:off x="3166350" y="2191967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21" name="Google Shape;1221;p67"/>
          <p:cNvSpPr txBox="1"/>
          <p:nvPr>
            <p:ph idx="3" type="body"/>
          </p:nvPr>
        </p:nvSpPr>
        <p:spPr>
          <a:xfrm>
            <a:off x="3166350" y="3260843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22" name="Google Shape;1222;p67"/>
          <p:cNvSpPr txBox="1"/>
          <p:nvPr>
            <p:ph idx="4" type="body"/>
          </p:nvPr>
        </p:nvSpPr>
        <p:spPr>
          <a:xfrm>
            <a:off x="3165075" y="4322928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23" name="Google Shape;1223;p67"/>
          <p:cNvSpPr txBox="1"/>
          <p:nvPr/>
        </p:nvSpPr>
        <p:spPr>
          <a:xfrm>
            <a:off x="1042100" y="4076382"/>
            <a:ext cx="1985100" cy="10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1224" name="Google Shape;1224;p67"/>
          <p:cNvGrpSpPr/>
          <p:nvPr/>
        </p:nvGrpSpPr>
        <p:grpSpPr>
          <a:xfrm rot="5400000">
            <a:off x="593765" y="3328603"/>
            <a:ext cx="369896" cy="333900"/>
            <a:chOff x="96076" y="654376"/>
            <a:chExt cx="369896" cy="333900"/>
          </a:xfrm>
        </p:grpSpPr>
        <p:cxnSp>
          <p:nvCxnSpPr>
            <p:cNvPr id="1225" name="Google Shape;1225;p6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6" name="Google Shape;1226;p6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27" name="Google Shape;1227;p6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28" name="Google Shape;1228;p67"/>
          <p:cNvSpPr txBox="1"/>
          <p:nvPr/>
        </p:nvSpPr>
        <p:spPr>
          <a:xfrm>
            <a:off x="1042100" y="3014307"/>
            <a:ext cx="1985100" cy="10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29" name="Google Shape;1229;p67"/>
          <p:cNvSpPr txBox="1"/>
          <p:nvPr/>
        </p:nvSpPr>
        <p:spPr>
          <a:xfrm>
            <a:off x="1042100" y="1944523"/>
            <a:ext cx="1985100" cy="10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30" name="Google Shape;1230;p67"/>
          <p:cNvSpPr txBox="1"/>
          <p:nvPr/>
        </p:nvSpPr>
        <p:spPr>
          <a:xfrm>
            <a:off x="1042100" y="882449"/>
            <a:ext cx="1985100" cy="10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31" name="Google Shape;1231;p67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2" name="Google Shape;1232;p6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3" name="Google Shape;1233;p67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4" name="Google Shape;1234;p67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5" name="Google Shape;1235;p67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6" name="Google Shape;1236;p67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7" name="Google Shape;1237;p67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238" name="Google Shape;1238;p67"/>
          <p:cNvSpPr txBox="1"/>
          <p:nvPr>
            <p:ph idx="5" type="subTitle"/>
          </p:nvPr>
        </p:nvSpPr>
        <p:spPr>
          <a:xfrm>
            <a:off x="1042088" y="882450"/>
            <a:ext cx="1985100" cy="10671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39" name="Google Shape;1239;p67"/>
          <p:cNvSpPr txBox="1"/>
          <p:nvPr>
            <p:ph idx="6" type="subTitle"/>
          </p:nvPr>
        </p:nvSpPr>
        <p:spPr>
          <a:xfrm>
            <a:off x="1042088" y="1949550"/>
            <a:ext cx="1985100" cy="10632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40" name="Google Shape;1240;p67"/>
          <p:cNvSpPr txBox="1"/>
          <p:nvPr>
            <p:ph idx="7" type="subTitle"/>
          </p:nvPr>
        </p:nvSpPr>
        <p:spPr>
          <a:xfrm>
            <a:off x="1042088" y="3008275"/>
            <a:ext cx="1985100" cy="10731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41" name="Google Shape;1241;p67"/>
          <p:cNvSpPr txBox="1"/>
          <p:nvPr>
            <p:ph idx="8" type="subTitle"/>
          </p:nvPr>
        </p:nvSpPr>
        <p:spPr>
          <a:xfrm>
            <a:off x="1042088" y="4082950"/>
            <a:ext cx="1985100" cy="10605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2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68"/>
          <p:cNvGrpSpPr/>
          <p:nvPr/>
        </p:nvGrpSpPr>
        <p:grpSpPr>
          <a:xfrm rot="5400000">
            <a:off x="593777" y="1244198"/>
            <a:ext cx="369896" cy="333900"/>
            <a:chOff x="96076" y="654376"/>
            <a:chExt cx="369896" cy="333900"/>
          </a:xfrm>
        </p:grpSpPr>
        <p:cxnSp>
          <p:nvCxnSpPr>
            <p:cNvPr id="1244" name="Google Shape;1244;p6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5" name="Google Shape;1245;p6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46" name="Google Shape;1246;p6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47" name="Google Shape;1247;p68"/>
          <p:cNvGrpSpPr/>
          <p:nvPr/>
        </p:nvGrpSpPr>
        <p:grpSpPr>
          <a:xfrm rot="5400000">
            <a:off x="593790" y="2286698"/>
            <a:ext cx="369896" cy="333900"/>
            <a:chOff x="96076" y="654376"/>
            <a:chExt cx="369896" cy="333900"/>
          </a:xfrm>
        </p:grpSpPr>
        <p:cxnSp>
          <p:nvCxnSpPr>
            <p:cNvPr id="1248" name="Google Shape;1248;p6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9" name="Google Shape;1249;p6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50" name="Google Shape;1250;p6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51" name="Google Shape;1251;p68"/>
          <p:cNvGrpSpPr/>
          <p:nvPr/>
        </p:nvGrpSpPr>
        <p:grpSpPr>
          <a:xfrm rot="5400000">
            <a:off x="593777" y="4371698"/>
            <a:ext cx="369896" cy="333900"/>
            <a:chOff x="96076" y="654376"/>
            <a:chExt cx="369896" cy="333900"/>
          </a:xfrm>
        </p:grpSpPr>
        <p:cxnSp>
          <p:nvCxnSpPr>
            <p:cNvPr id="1252" name="Google Shape;1252;p6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3" name="Google Shape;1253;p6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54" name="Google Shape;1254;p6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55" name="Google Shape;1255;p68"/>
          <p:cNvGrpSpPr/>
          <p:nvPr/>
        </p:nvGrpSpPr>
        <p:grpSpPr>
          <a:xfrm rot="5400000">
            <a:off x="593765" y="3328603"/>
            <a:ext cx="369896" cy="333900"/>
            <a:chOff x="96076" y="654376"/>
            <a:chExt cx="369896" cy="333900"/>
          </a:xfrm>
        </p:grpSpPr>
        <p:cxnSp>
          <p:nvCxnSpPr>
            <p:cNvPr id="1256" name="Google Shape;1256;p6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7" name="Google Shape;1257;p6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58" name="Google Shape;1258;p6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59" name="Google Shape;1259;p68"/>
          <p:cNvSpPr txBox="1"/>
          <p:nvPr>
            <p:ph idx="1" type="body"/>
          </p:nvPr>
        </p:nvSpPr>
        <p:spPr>
          <a:xfrm>
            <a:off x="3166350" y="1128995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60" name="Google Shape;1260;p68"/>
          <p:cNvSpPr txBox="1"/>
          <p:nvPr>
            <p:ph idx="2" type="body"/>
          </p:nvPr>
        </p:nvSpPr>
        <p:spPr>
          <a:xfrm>
            <a:off x="3166350" y="2191967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61" name="Google Shape;1261;p68"/>
          <p:cNvSpPr txBox="1"/>
          <p:nvPr>
            <p:ph idx="3" type="body"/>
          </p:nvPr>
        </p:nvSpPr>
        <p:spPr>
          <a:xfrm>
            <a:off x="3166350" y="3260843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62" name="Google Shape;1262;p68"/>
          <p:cNvSpPr txBox="1"/>
          <p:nvPr>
            <p:ph idx="4" type="body"/>
          </p:nvPr>
        </p:nvSpPr>
        <p:spPr>
          <a:xfrm>
            <a:off x="3165075" y="4322928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63" name="Google Shape;1263;p68"/>
          <p:cNvSpPr txBox="1"/>
          <p:nvPr/>
        </p:nvSpPr>
        <p:spPr>
          <a:xfrm>
            <a:off x="1042100" y="4076382"/>
            <a:ext cx="1985100" cy="10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64" name="Google Shape;1264;p68"/>
          <p:cNvSpPr txBox="1"/>
          <p:nvPr/>
        </p:nvSpPr>
        <p:spPr>
          <a:xfrm>
            <a:off x="1042100" y="3014307"/>
            <a:ext cx="1985100" cy="10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65" name="Google Shape;1265;p68"/>
          <p:cNvSpPr txBox="1"/>
          <p:nvPr/>
        </p:nvSpPr>
        <p:spPr>
          <a:xfrm>
            <a:off x="1042100" y="1944523"/>
            <a:ext cx="1985100" cy="10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66" name="Google Shape;1266;p68"/>
          <p:cNvSpPr txBox="1"/>
          <p:nvPr/>
        </p:nvSpPr>
        <p:spPr>
          <a:xfrm>
            <a:off x="1042100" y="882449"/>
            <a:ext cx="1985100" cy="10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67" name="Google Shape;1267;p68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8" name="Google Shape;1268;p6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9" name="Google Shape;1269;p68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0" name="Google Shape;1270;p68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1" name="Google Shape;1271;p68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2" name="Google Shape;1272;p68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3" name="Google Shape;1273;p68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274" name="Google Shape;1274;p68"/>
          <p:cNvSpPr txBox="1"/>
          <p:nvPr>
            <p:ph idx="5" type="subTitle"/>
          </p:nvPr>
        </p:nvSpPr>
        <p:spPr>
          <a:xfrm>
            <a:off x="1042100" y="882450"/>
            <a:ext cx="1985100" cy="10671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75" name="Google Shape;1275;p68"/>
          <p:cNvSpPr txBox="1"/>
          <p:nvPr>
            <p:ph idx="6" type="subTitle"/>
          </p:nvPr>
        </p:nvSpPr>
        <p:spPr>
          <a:xfrm>
            <a:off x="1042100" y="1949550"/>
            <a:ext cx="1985100" cy="10632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76" name="Google Shape;1276;p68"/>
          <p:cNvSpPr txBox="1"/>
          <p:nvPr>
            <p:ph idx="7" type="subTitle"/>
          </p:nvPr>
        </p:nvSpPr>
        <p:spPr>
          <a:xfrm>
            <a:off x="1042100" y="3008275"/>
            <a:ext cx="1985100" cy="10731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77" name="Google Shape;1277;p68"/>
          <p:cNvSpPr txBox="1"/>
          <p:nvPr>
            <p:ph idx="8" type="subTitle"/>
          </p:nvPr>
        </p:nvSpPr>
        <p:spPr>
          <a:xfrm>
            <a:off x="1042100" y="4082950"/>
            <a:ext cx="1985100" cy="10605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78" name="Google Shape;1278;p68"/>
          <p:cNvSpPr txBox="1"/>
          <p:nvPr>
            <p:ph idx="9" type="subTitle"/>
          </p:nvPr>
        </p:nvSpPr>
        <p:spPr>
          <a:xfrm>
            <a:off x="10364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79" name="Google Shape;1279;p68"/>
          <p:cNvSpPr txBox="1"/>
          <p:nvPr>
            <p:ph idx="1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80" name="Google Shape;1280;p68"/>
          <p:cNvSpPr txBox="1"/>
          <p:nvPr>
            <p:ph idx="1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BLANK_1_1_1_1_1_1_1_1_1_1_1_1_1_1_1_1">
    <p:bg>
      <p:bgPr>
        <a:solidFill>
          <a:schemeClr val="lt2"/>
        </a:solidFill>
      </p:bgPr>
    </p:bg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9"/>
          <p:cNvSpPr/>
          <p:nvPr>
            <p:ph idx="2" type="pic"/>
          </p:nvPr>
        </p:nvSpPr>
        <p:spPr>
          <a:xfrm>
            <a:off x="1408925" y="1186475"/>
            <a:ext cx="6585900" cy="3497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283" name="Google Shape;1283;p69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284" name="Google Shape;1284;p69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5" name="Google Shape;1285;p69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6" name="Google Shape;1286;p6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7" name="Google Shape;1287;p6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8" name="Google Shape;1288;p69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BLANK_1_1_1_1_1_1_1_1_1_1_1_1_1_1_1_1_2">
    <p:bg>
      <p:bgPr>
        <a:solidFill>
          <a:schemeClr val="lt2"/>
        </a:solidFill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70"/>
          <p:cNvSpPr/>
          <p:nvPr>
            <p:ph idx="2" type="pic"/>
          </p:nvPr>
        </p:nvSpPr>
        <p:spPr>
          <a:xfrm>
            <a:off x="1408925" y="1186475"/>
            <a:ext cx="6585900" cy="3497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291" name="Google Shape;1291;p70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292" name="Google Shape;1292;p70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3" name="Google Shape;1293;p70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4" name="Google Shape;1294;p7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5" name="Google Shape;1295;p7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6" name="Google Shape;1296;p70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7" name="Google Shape;1297;p70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98" name="Google Shape;1298;p70"/>
          <p:cNvSpPr txBox="1"/>
          <p:nvPr>
            <p:ph idx="3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99" name="Google Shape;1299;p70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Y Revenew Growth - ALT 1">
  <p:cSld name="BLANK_1_1_1_1_1_1_1_1_2_1_1"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28" name="Google Shape;128;p8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9" name="Google Shape;129;p8"/>
          <p:cNvSpPr/>
          <p:nvPr/>
        </p:nvSpPr>
        <p:spPr>
          <a:xfrm>
            <a:off x="802750" y="1006925"/>
            <a:ext cx="1974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2077650" y="1006925"/>
            <a:ext cx="1974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31" name="Google Shape;131;p8"/>
          <p:cNvSpPr txBox="1"/>
          <p:nvPr>
            <p:ph type="title"/>
          </p:nvPr>
        </p:nvSpPr>
        <p:spPr>
          <a:xfrm flipH="1">
            <a:off x="524150" y="334900"/>
            <a:ext cx="6248700" cy="506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8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3" name="Google Shape;133;p8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4" name="Google Shape;134;p8"/>
          <p:cNvSpPr txBox="1"/>
          <p:nvPr>
            <p:ph idx="4" type="body"/>
          </p:nvPr>
        </p:nvSpPr>
        <p:spPr>
          <a:xfrm>
            <a:off x="6773750" y="1354750"/>
            <a:ext cx="1848900" cy="28836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5" name="Google Shape;135;p8"/>
          <p:cNvSpPr txBox="1"/>
          <p:nvPr>
            <p:ph idx="5" type="title"/>
          </p:nvPr>
        </p:nvSpPr>
        <p:spPr>
          <a:xfrm>
            <a:off x="6773750" y="841725"/>
            <a:ext cx="1848900" cy="3648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36" name="Google Shape;136;p8"/>
          <p:cNvSpPr txBox="1"/>
          <p:nvPr>
            <p:ph idx="6" type="subTitle"/>
          </p:nvPr>
        </p:nvSpPr>
        <p:spPr>
          <a:xfrm>
            <a:off x="1000150" y="1006925"/>
            <a:ext cx="1077600" cy="1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7" name="Google Shape;137;p8"/>
          <p:cNvSpPr txBox="1"/>
          <p:nvPr>
            <p:ph idx="7" type="subTitle"/>
          </p:nvPr>
        </p:nvSpPr>
        <p:spPr>
          <a:xfrm>
            <a:off x="2275050" y="1006925"/>
            <a:ext cx="1077600" cy="1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8" name="Google Shape;138;p8"/>
          <p:cNvSpPr txBox="1"/>
          <p:nvPr>
            <p:ph idx="8" type="title"/>
          </p:nvPr>
        </p:nvSpPr>
        <p:spPr>
          <a:xfrm>
            <a:off x="772850" y="148207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9" name="Google Shape;139;p8"/>
          <p:cNvSpPr txBox="1"/>
          <p:nvPr>
            <p:ph idx="9" type="title"/>
          </p:nvPr>
        </p:nvSpPr>
        <p:spPr>
          <a:xfrm>
            <a:off x="772850" y="205872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0" name="Google Shape;140;p8"/>
          <p:cNvSpPr txBox="1"/>
          <p:nvPr>
            <p:ph idx="13" type="title"/>
          </p:nvPr>
        </p:nvSpPr>
        <p:spPr>
          <a:xfrm>
            <a:off x="772850" y="263537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1" name="Google Shape;141;p8"/>
          <p:cNvSpPr txBox="1"/>
          <p:nvPr>
            <p:ph idx="14" type="title"/>
          </p:nvPr>
        </p:nvSpPr>
        <p:spPr>
          <a:xfrm>
            <a:off x="772850" y="321202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2" name="Google Shape;142;p8"/>
          <p:cNvSpPr txBox="1"/>
          <p:nvPr>
            <p:ph idx="15" type="title"/>
          </p:nvPr>
        </p:nvSpPr>
        <p:spPr>
          <a:xfrm>
            <a:off x="772850" y="378867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3" name="Google Shape;143;p8"/>
          <p:cNvSpPr txBox="1"/>
          <p:nvPr>
            <p:ph idx="16" type="title"/>
          </p:nvPr>
        </p:nvSpPr>
        <p:spPr>
          <a:xfrm>
            <a:off x="772850" y="436532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4" name="Google Shape;144;p8"/>
          <p:cNvSpPr txBox="1"/>
          <p:nvPr>
            <p:ph idx="17" type="subTitle"/>
          </p:nvPr>
        </p:nvSpPr>
        <p:spPr>
          <a:xfrm>
            <a:off x="1252425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45" name="Google Shape;145;p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8"/>
          <p:cNvSpPr txBox="1"/>
          <p:nvPr>
            <p:ph idx="18" type="subTitle"/>
          </p:nvPr>
        </p:nvSpPr>
        <p:spPr>
          <a:xfrm>
            <a:off x="1927325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47" name="Google Shape;147;p8"/>
          <p:cNvSpPr txBox="1"/>
          <p:nvPr>
            <p:ph idx="19" type="subTitle"/>
          </p:nvPr>
        </p:nvSpPr>
        <p:spPr>
          <a:xfrm>
            <a:off x="2602225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48" name="Google Shape;148;p8"/>
          <p:cNvSpPr txBox="1"/>
          <p:nvPr>
            <p:ph idx="20" type="subTitle"/>
          </p:nvPr>
        </p:nvSpPr>
        <p:spPr>
          <a:xfrm>
            <a:off x="3297063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49" name="Google Shape;149;p8"/>
          <p:cNvSpPr txBox="1"/>
          <p:nvPr>
            <p:ph idx="21" type="subTitle"/>
          </p:nvPr>
        </p:nvSpPr>
        <p:spPr>
          <a:xfrm>
            <a:off x="4001838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50" name="Google Shape;150;p8"/>
          <p:cNvSpPr txBox="1"/>
          <p:nvPr>
            <p:ph idx="22" type="subTitle"/>
          </p:nvPr>
        </p:nvSpPr>
        <p:spPr>
          <a:xfrm>
            <a:off x="4711450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51" name="Google Shape;151;p8"/>
          <p:cNvSpPr txBox="1"/>
          <p:nvPr>
            <p:ph idx="23" type="subTitle"/>
          </p:nvPr>
        </p:nvSpPr>
        <p:spPr>
          <a:xfrm>
            <a:off x="5421113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52" name="Google Shape;152;p8"/>
          <p:cNvSpPr txBox="1"/>
          <p:nvPr>
            <p:ph idx="24" type="subTitle"/>
          </p:nvPr>
        </p:nvSpPr>
        <p:spPr>
          <a:xfrm>
            <a:off x="6130788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BLANK_1_1_1_1_1_1_1_1_1_1_1_1_1_1_1_1_1">
    <p:bg>
      <p:bgPr>
        <a:solidFill>
          <a:schemeClr val="lt2"/>
        </a:solidFill>
      </p:bgPr>
    </p:bg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71"/>
          <p:cNvSpPr/>
          <p:nvPr>
            <p:ph idx="2" type="pic"/>
          </p:nvPr>
        </p:nvSpPr>
        <p:spPr>
          <a:xfrm>
            <a:off x="779675" y="1186481"/>
            <a:ext cx="3819900" cy="21489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02" name="Google Shape;1302;p71"/>
          <p:cNvSpPr/>
          <p:nvPr>
            <p:ph idx="3" type="pic"/>
          </p:nvPr>
        </p:nvSpPr>
        <p:spPr>
          <a:xfrm>
            <a:off x="4798950" y="1186481"/>
            <a:ext cx="3819900" cy="21489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03" name="Google Shape;1303;p71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04" name="Google Shape;1304;p71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5" name="Google Shape;1305;p71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6" name="Google Shape;1306;p7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7" name="Google Shape;1307;p7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8" name="Google Shape;1308;p71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9" name="Google Shape;1309;p71"/>
          <p:cNvSpPr txBox="1"/>
          <p:nvPr>
            <p:ph idx="1" type="body"/>
          </p:nvPr>
        </p:nvSpPr>
        <p:spPr>
          <a:xfrm>
            <a:off x="774225" y="3890075"/>
            <a:ext cx="3819900" cy="9399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10" name="Google Shape;1310;p71"/>
          <p:cNvSpPr txBox="1"/>
          <p:nvPr>
            <p:ph idx="4" type="body"/>
          </p:nvPr>
        </p:nvSpPr>
        <p:spPr>
          <a:xfrm>
            <a:off x="4796213" y="3890075"/>
            <a:ext cx="3819900" cy="9399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11" name="Google Shape;1311;p71"/>
          <p:cNvSpPr txBox="1"/>
          <p:nvPr>
            <p:ph idx="5" type="subTitle"/>
          </p:nvPr>
        </p:nvSpPr>
        <p:spPr>
          <a:xfrm>
            <a:off x="779650" y="3337750"/>
            <a:ext cx="3819900" cy="5520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12" name="Google Shape;1312;p71"/>
          <p:cNvSpPr txBox="1"/>
          <p:nvPr>
            <p:ph idx="6" type="subTitle"/>
          </p:nvPr>
        </p:nvSpPr>
        <p:spPr>
          <a:xfrm>
            <a:off x="4801700" y="3337750"/>
            <a:ext cx="3819900" cy="5520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 - ALT 1">
  <p:cSld name="BLANK_1_1_1_1_1_1_1_1_1_1_1_1_1_1_1_1_1_2">
    <p:bg>
      <p:bgPr>
        <a:solidFill>
          <a:schemeClr val="lt2"/>
        </a:solidFill>
      </p:bgPr>
    </p:bg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72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15" name="Google Shape;1315;p72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16" name="Google Shape;1316;p72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17" name="Google Shape;1317;p72"/>
          <p:cNvSpPr/>
          <p:nvPr>
            <p:ph idx="4" type="pic"/>
          </p:nvPr>
        </p:nvSpPr>
        <p:spPr>
          <a:xfrm>
            <a:off x="779675" y="1186481"/>
            <a:ext cx="3819900" cy="21489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18" name="Google Shape;1318;p72"/>
          <p:cNvSpPr/>
          <p:nvPr>
            <p:ph idx="5" type="pic"/>
          </p:nvPr>
        </p:nvSpPr>
        <p:spPr>
          <a:xfrm>
            <a:off x="4798950" y="1186481"/>
            <a:ext cx="3819900" cy="21489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19" name="Google Shape;1319;p72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20" name="Google Shape;1320;p72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1" name="Google Shape;1321;p72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2" name="Google Shape;1322;p7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3" name="Google Shape;1323;p7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4" name="Google Shape;1324;p72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5" name="Google Shape;1325;p72"/>
          <p:cNvSpPr txBox="1"/>
          <p:nvPr>
            <p:ph idx="6" type="body"/>
          </p:nvPr>
        </p:nvSpPr>
        <p:spPr>
          <a:xfrm>
            <a:off x="774225" y="3890075"/>
            <a:ext cx="3819900" cy="9399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26" name="Google Shape;1326;p72"/>
          <p:cNvSpPr txBox="1"/>
          <p:nvPr>
            <p:ph idx="7" type="body"/>
          </p:nvPr>
        </p:nvSpPr>
        <p:spPr>
          <a:xfrm>
            <a:off x="4796213" y="3890075"/>
            <a:ext cx="3819900" cy="9399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27" name="Google Shape;1327;p72"/>
          <p:cNvSpPr txBox="1"/>
          <p:nvPr>
            <p:ph idx="8" type="subTitle"/>
          </p:nvPr>
        </p:nvSpPr>
        <p:spPr>
          <a:xfrm>
            <a:off x="779650" y="3337750"/>
            <a:ext cx="3819900" cy="5520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28" name="Google Shape;1328;p72"/>
          <p:cNvSpPr txBox="1"/>
          <p:nvPr>
            <p:ph idx="9" type="subTitle"/>
          </p:nvPr>
        </p:nvSpPr>
        <p:spPr>
          <a:xfrm>
            <a:off x="4801700" y="3337750"/>
            <a:ext cx="3819900" cy="5520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_1">
    <p:bg>
      <p:bgPr>
        <a:solidFill>
          <a:schemeClr val="lt2"/>
        </a:solidFill>
      </p:bgPr>
    </p:bg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73"/>
          <p:cNvSpPr/>
          <p:nvPr>
            <p:ph idx="2" type="pic"/>
          </p:nvPr>
        </p:nvSpPr>
        <p:spPr>
          <a:xfrm>
            <a:off x="779638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31" name="Google Shape;1331;p73"/>
          <p:cNvSpPr/>
          <p:nvPr>
            <p:ph idx="3" type="pic"/>
          </p:nvPr>
        </p:nvSpPr>
        <p:spPr>
          <a:xfrm>
            <a:off x="3487091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32" name="Google Shape;1332;p73"/>
          <p:cNvSpPr/>
          <p:nvPr>
            <p:ph idx="4" type="pic"/>
          </p:nvPr>
        </p:nvSpPr>
        <p:spPr>
          <a:xfrm>
            <a:off x="6194533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33" name="Google Shape;1333;p73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34" name="Google Shape;1334;p73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5" name="Google Shape;1335;p73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6" name="Google Shape;1336;p7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7" name="Google Shape;1337;p73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8" name="Google Shape;1338;p73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9" name="Google Shape;1339;p73"/>
          <p:cNvSpPr txBox="1"/>
          <p:nvPr>
            <p:ph idx="1" type="body"/>
          </p:nvPr>
        </p:nvSpPr>
        <p:spPr>
          <a:xfrm>
            <a:off x="77965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40" name="Google Shape;1340;p73"/>
          <p:cNvSpPr txBox="1"/>
          <p:nvPr>
            <p:ph idx="5" type="body"/>
          </p:nvPr>
        </p:nvSpPr>
        <p:spPr>
          <a:xfrm>
            <a:off x="348710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41" name="Google Shape;1341;p73"/>
          <p:cNvSpPr txBox="1"/>
          <p:nvPr>
            <p:ph idx="6" type="body"/>
          </p:nvPr>
        </p:nvSpPr>
        <p:spPr>
          <a:xfrm>
            <a:off x="619455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42" name="Google Shape;1342;p73"/>
          <p:cNvSpPr txBox="1"/>
          <p:nvPr>
            <p:ph idx="7" type="subTitle"/>
          </p:nvPr>
        </p:nvSpPr>
        <p:spPr>
          <a:xfrm>
            <a:off x="77965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43" name="Google Shape;1343;p73"/>
          <p:cNvSpPr txBox="1"/>
          <p:nvPr>
            <p:ph idx="8" type="subTitle"/>
          </p:nvPr>
        </p:nvSpPr>
        <p:spPr>
          <a:xfrm>
            <a:off x="348710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44" name="Google Shape;1344;p73"/>
          <p:cNvSpPr txBox="1"/>
          <p:nvPr>
            <p:ph idx="9" type="subTitle"/>
          </p:nvPr>
        </p:nvSpPr>
        <p:spPr>
          <a:xfrm>
            <a:off x="619455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 - ALT 1">
  <p:cSld name="BLANK_1_1_1_1_1_1_1_1_1_1_1_1_1_1_1_1_1_1_2">
    <p:bg>
      <p:bgPr>
        <a:solidFill>
          <a:schemeClr val="lt2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47" name="Google Shape;1347;p74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48" name="Google Shape;1348;p74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49" name="Google Shape;1349;p74"/>
          <p:cNvSpPr/>
          <p:nvPr>
            <p:ph idx="4" type="pic"/>
          </p:nvPr>
        </p:nvSpPr>
        <p:spPr>
          <a:xfrm>
            <a:off x="779638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50" name="Google Shape;1350;p74"/>
          <p:cNvSpPr/>
          <p:nvPr>
            <p:ph idx="5" type="pic"/>
          </p:nvPr>
        </p:nvSpPr>
        <p:spPr>
          <a:xfrm>
            <a:off x="3487091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51" name="Google Shape;1351;p74"/>
          <p:cNvSpPr/>
          <p:nvPr>
            <p:ph idx="6" type="pic"/>
          </p:nvPr>
        </p:nvSpPr>
        <p:spPr>
          <a:xfrm>
            <a:off x="6194533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52" name="Google Shape;1352;p74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53" name="Google Shape;1353;p74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4" name="Google Shape;1354;p74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5" name="Google Shape;1355;p7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6" name="Google Shape;1356;p7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7" name="Google Shape;1357;p74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8" name="Google Shape;1358;p74"/>
          <p:cNvSpPr txBox="1"/>
          <p:nvPr>
            <p:ph idx="7" type="body"/>
          </p:nvPr>
        </p:nvSpPr>
        <p:spPr>
          <a:xfrm>
            <a:off x="77965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59" name="Google Shape;1359;p74"/>
          <p:cNvSpPr txBox="1"/>
          <p:nvPr>
            <p:ph idx="8" type="body"/>
          </p:nvPr>
        </p:nvSpPr>
        <p:spPr>
          <a:xfrm>
            <a:off x="348710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60" name="Google Shape;1360;p74"/>
          <p:cNvSpPr txBox="1"/>
          <p:nvPr>
            <p:ph idx="9" type="body"/>
          </p:nvPr>
        </p:nvSpPr>
        <p:spPr>
          <a:xfrm>
            <a:off x="619455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61" name="Google Shape;1361;p74"/>
          <p:cNvSpPr txBox="1"/>
          <p:nvPr>
            <p:ph idx="13" type="subTitle"/>
          </p:nvPr>
        </p:nvSpPr>
        <p:spPr>
          <a:xfrm>
            <a:off x="77965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62" name="Google Shape;1362;p74"/>
          <p:cNvSpPr txBox="1"/>
          <p:nvPr>
            <p:ph idx="14" type="subTitle"/>
          </p:nvPr>
        </p:nvSpPr>
        <p:spPr>
          <a:xfrm>
            <a:off x="348710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63" name="Google Shape;1363;p74"/>
          <p:cNvSpPr txBox="1"/>
          <p:nvPr>
            <p:ph idx="15" type="subTitle"/>
          </p:nvPr>
        </p:nvSpPr>
        <p:spPr>
          <a:xfrm>
            <a:off x="619455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_1_1_1_1_1_1_1_1_1_1_1_1_1_1_1_1_1_1">
    <p:bg>
      <p:bgPr>
        <a:solidFill>
          <a:schemeClr val="lt2"/>
        </a:soli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75"/>
          <p:cNvSpPr/>
          <p:nvPr>
            <p:ph idx="2" type="pic"/>
          </p:nvPr>
        </p:nvSpPr>
        <p:spPr>
          <a:xfrm>
            <a:off x="1540250" y="1039100"/>
            <a:ext cx="6585900" cy="34005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366" name="Google Shape;1366;p75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7" name="Google Shape;1367;p75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8" name="Google Shape;1368;p7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9" name="Google Shape;1369;p75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- ALT 1">
  <p:cSld name="BLANK_1_1_1_1_1_1_1_1_1_1_1_1_1_1_1_1_1_1_1_2">
    <p:bg>
      <p:bgPr>
        <a:solidFill>
          <a:schemeClr val="lt2"/>
        </a:solidFill>
      </p:bgPr>
    </p:bg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76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72" name="Google Shape;1372;p76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73" name="Google Shape;1373;p76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74" name="Google Shape;1374;p76"/>
          <p:cNvSpPr/>
          <p:nvPr>
            <p:ph idx="4" type="pic"/>
          </p:nvPr>
        </p:nvSpPr>
        <p:spPr>
          <a:xfrm>
            <a:off x="1540250" y="1039100"/>
            <a:ext cx="6585900" cy="34005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375" name="Google Shape;1375;p7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6" name="Google Shape;1376;p76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7" name="Google Shape;1377;p7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8" name="Google Shape;1378;p7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BLANK_1_1_1_1_1_1_1_1_1_1_1_1_1_1_1_1_1_1_1_1">
    <p:bg>
      <p:bgPr>
        <a:solidFill>
          <a:schemeClr val="lt2"/>
        </a:solid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77"/>
          <p:cNvSpPr/>
          <p:nvPr>
            <p:ph idx="2" type="pic"/>
          </p:nvPr>
        </p:nvSpPr>
        <p:spPr>
          <a:xfrm>
            <a:off x="1907087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1" name="Google Shape;1381;p77"/>
          <p:cNvSpPr/>
          <p:nvPr>
            <p:ph idx="3" type="pic"/>
          </p:nvPr>
        </p:nvSpPr>
        <p:spPr>
          <a:xfrm>
            <a:off x="3898886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2" name="Google Shape;1382;p77"/>
          <p:cNvSpPr/>
          <p:nvPr>
            <p:ph idx="4" type="pic"/>
          </p:nvPr>
        </p:nvSpPr>
        <p:spPr>
          <a:xfrm>
            <a:off x="5890685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3" name="Google Shape;1383;p77"/>
          <p:cNvSpPr/>
          <p:nvPr>
            <p:ph idx="5" type="pic"/>
          </p:nvPr>
        </p:nvSpPr>
        <p:spPr>
          <a:xfrm>
            <a:off x="1907087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4" name="Google Shape;1384;p77"/>
          <p:cNvSpPr/>
          <p:nvPr>
            <p:ph idx="6" type="pic"/>
          </p:nvPr>
        </p:nvSpPr>
        <p:spPr>
          <a:xfrm>
            <a:off x="3898886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5" name="Google Shape;1385;p77"/>
          <p:cNvSpPr/>
          <p:nvPr>
            <p:ph idx="7" type="pic"/>
          </p:nvPr>
        </p:nvSpPr>
        <p:spPr>
          <a:xfrm>
            <a:off x="5890685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6" name="Google Shape;1386;p77"/>
          <p:cNvSpPr/>
          <p:nvPr>
            <p:ph idx="8" type="pic"/>
          </p:nvPr>
        </p:nvSpPr>
        <p:spPr>
          <a:xfrm>
            <a:off x="1907087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7" name="Google Shape;1387;p77"/>
          <p:cNvSpPr/>
          <p:nvPr>
            <p:ph idx="9" type="pic"/>
          </p:nvPr>
        </p:nvSpPr>
        <p:spPr>
          <a:xfrm>
            <a:off x="3898886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8" name="Google Shape;1388;p77"/>
          <p:cNvSpPr/>
          <p:nvPr>
            <p:ph idx="13" type="pic"/>
          </p:nvPr>
        </p:nvSpPr>
        <p:spPr>
          <a:xfrm>
            <a:off x="5890685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389" name="Google Shape;1389;p77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0" name="Google Shape;1390;p77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1" name="Google Shape;1391;p7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2" name="Google Shape;1392;p7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3" name="Google Shape;1393;p77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94" name="Google Shape;1394;p77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- ALT 1">
  <p:cSld name="BLANK_1_1_1_1_1_1_1_1_1_1_1_1_1_1_1_1_1_1_1_1_1">
    <p:bg>
      <p:bgPr>
        <a:solidFill>
          <a:schemeClr val="lt2"/>
        </a:soli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78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97" name="Google Shape;1397;p78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98" name="Google Shape;1398;p78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99" name="Google Shape;1399;p78"/>
          <p:cNvSpPr/>
          <p:nvPr>
            <p:ph idx="4" type="pic"/>
          </p:nvPr>
        </p:nvSpPr>
        <p:spPr>
          <a:xfrm>
            <a:off x="1907087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0" name="Google Shape;1400;p78"/>
          <p:cNvSpPr/>
          <p:nvPr>
            <p:ph idx="5" type="pic"/>
          </p:nvPr>
        </p:nvSpPr>
        <p:spPr>
          <a:xfrm>
            <a:off x="3898886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1" name="Google Shape;1401;p78"/>
          <p:cNvSpPr/>
          <p:nvPr>
            <p:ph idx="6" type="pic"/>
          </p:nvPr>
        </p:nvSpPr>
        <p:spPr>
          <a:xfrm>
            <a:off x="5890685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2" name="Google Shape;1402;p78"/>
          <p:cNvSpPr/>
          <p:nvPr>
            <p:ph idx="7" type="pic"/>
          </p:nvPr>
        </p:nvSpPr>
        <p:spPr>
          <a:xfrm>
            <a:off x="1907087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3" name="Google Shape;1403;p78"/>
          <p:cNvSpPr/>
          <p:nvPr>
            <p:ph idx="8" type="pic"/>
          </p:nvPr>
        </p:nvSpPr>
        <p:spPr>
          <a:xfrm>
            <a:off x="3898886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4" name="Google Shape;1404;p78"/>
          <p:cNvSpPr/>
          <p:nvPr>
            <p:ph idx="9" type="pic"/>
          </p:nvPr>
        </p:nvSpPr>
        <p:spPr>
          <a:xfrm>
            <a:off x="5890685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5" name="Google Shape;1405;p78"/>
          <p:cNvSpPr/>
          <p:nvPr>
            <p:ph idx="13" type="pic"/>
          </p:nvPr>
        </p:nvSpPr>
        <p:spPr>
          <a:xfrm>
            <a:off x="1907087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6" name="Google Shape;1406;p78"/>
          <p:cNvSpPr/>
          <p:nvPr>
            <p:ph idx="14" type="pic"/>
          </p:nvPr>
        </p:nvSpPr>
        <p:spPr>
          <a:xfrm>
            <a:off x="3898886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7" name="Google Shape;1407;p78"/>
          <p:cNvSpPr/>
          <p:nvPr>
            <p:ph idx="15" type="pic"/>
          </p:nvPr>
        </p:nvSpPr>
        <p:spPr>
          <a:xfrm>
            <a:off x="5890685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408" name="Google Shape;1408;p78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9" name="Google Shape;1409;p78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0" name="Google Shape;1410;p7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1" name="Google Shape;1411;p7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2" name="Google Shape;1412;p78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413" name="Google Shape;1413;p78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6" name="Google Shape;1416;p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8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9" name="Google Shape;1419;p8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0" name="Google Shape;1420;p8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Highlights">
  <p:cSld name="BLANK_1_1_1_1_1_1_1_3_1"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5810300" y="1307625"/>
            <a:ext cx="2812500" cy="2065800"/>
          </a:xfrm>
          <a:prstGeom prst="rect">
            <a:avLst/>
          </a:prstGeom>
        </p:spPr>
        <p:txBody>
          <a:bodyPr anchorCtr="0" anchor="t" bIns="182875" lIns="182875" spcFirstLastPara="1" rIns="182875" wrap="square" tIns="27430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55" name="Google Shape;155;p9"/>
          <p:cNvSpPr txBox="1"/>
          <p:nvPr>
            <p:ph type="title"/>
          </p:nvPr>
        </p:nvSpPr>
        <p:spPr>
          <a:xfrm>
            <a:off x="520900" y="1748175"/>
            <a:ext cx="2377800" cy="926100"/>
          </a:xfrm>
          <a:prstGeom prst="rect">
            <a:avLst/>
          </a:prstGeom>
        </p:spPr>
        <p:txBody>
          <a:bodyPr anchorCtr="0" anchor="ctr" bIns="91425" lIns="228600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9pPr>
          </a:lstStyle>
          <a:p/>
        </p:txBody>
      </p:sp>
      <p:sp>
        <p:nvSpPr>
          <p:cNvPr id="156" name="Google Shape;156;p9"/>
          <p:cNvSpPr txBox="1"/>
          <p:nvPr>
            <p:ph idx="2" type="title"/>
          </p:nvPr>
        </p:nvSpPr>
        <p:spPr>
          <a:xfrm>
            <a:off x="520900" y="2674400"/>
            <a:ext cx="2377800" cy="335100"/>
          </a:xfrm>
          <a:prstGeom prst="rect">
            <a:avLst/>
          </a:prstGeom>
        </p:spPr>
        <p:txBody>
          <a:bodyPr anchorCtr="0" anchor="b" bIns="91425" lIns="2286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7" name="Google Shape;157;p9"/>
          <p:cNvSpPr txBox="1"/>
          <p:nvPr>
            <p:ph idx="3" type="subTitle"/>
          </p:nvPr>
        </p:nvSpPr>
        <p:spPr>
          <a:xfrm>
            <a:off x="520900" y="3009500"/>
            <a:ext cx="2377800" cy="279000"/>
          </a:xfrm>
          <a:prstGeom prst="rect">
            <a:avLst/>
          </a:prstGeom>
        </p:spPr>
        <p:txBody>
          <a:bodyPr anchorCtr="0" anchor="t" bIns="0" lIns="2286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4" type="title"/>
          </p:nvPr>
        </p:nvSpPr>
        <p:spPr>
          <a:xfrm>
            <a:off x="520900" y="1388975"/>
            <a:ext cx="2377800" cy="359400"/>
          </a:xfrm>
          <a:prstGeom prst="rect">
            <a:avLst/>
          </a:prstGeom>
        </p:spPr>
        <p:txBody>
          <a:bodyPr anchorCtr="0" anchor="b" bIns="91425" lIns="2286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59" name="Google Shape;159;p9"/>
          <p:cNvSpPr txBox="1"/>
          <p:nvPr>
            <p:ph idx="5" type="title"/>
          </p:nvPr>
        </p:nvSpPr>
        <p:spPr>
          <a:xfrm>
            <a:off x="3167188" y="1748175"/>
            <a:ext cx="2377800" cy="926100"/>
          </a:xfrm>
          <a:prstGeom prst="rect">
            <a:avLst/>
          </a:prstGeom>
        </p:spPr>
        <p:txBody>
          <a:bodyPr anchorCtr="0" anchor="ctr" bIns="91425" lIns="228600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9pPr>
          </a:lstStyle>
          <a:p/>
        </p:txBody>
      </p:sp>
      <p:sp>
        <p:nvSpPr>
          <p:cNvPr id="160" name="Google Shape;160;p9"/>
          <p:cNvSpPr txBox="1"/>
          <p:nvPr>
            <p:ph idx="6" type="title"/>
          </p:nvPr>
        </p:nvSpPr>
        <p:spPr>
          <a:xfrm>
            <a:off x="3167188" y="2674400"/>
            <a:ext cx="2377800" cy="335100"/>
          </a:xfrm>
          <a:prstGeom prst="rect">
            <a:avLst/>
          </a:prstGeom>
        </p:spPr>
        <p:txBody>
          <a:bodyPr anchorCtr="0" anchor="b" bIns="91425" lIns="2286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1" name="Google Shape;161;p9"/>
          <p:cNvSpPr txBox="1"/>
          <p:nvPr>
            <p:ph idx="7" type="subTitle"/>
          </p:nvPr>
        </p:nvSpPr>
        <p:spPr>
          <a:xfrm>
            <a:off x="3167188" y="3009500"/>
            <a:ext cx="2377800" cy="279000"/>
          </a:xfrm>
          <a:prstGeom prst="rect">
            <a:avLst/>
          </a:prstGeom>
        </p:spPr>
        <p:txBody>
          <a:bodyPr anchorCtr="0" anchor="t" bIns="0" lIns="2286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62" name="Google Shape;162;p9"/>
          <p:cNvSpPr txBox="1"/>
          <p:nvPr>
            <p:ph idx="8" type="title"/>
          </p:nvPr>
        </p:nvSpPr>
        <p:spPr>
          <a:xfrm>
            <a:off x="3167188" y="1388975"/>
            <a:ext cx="2377800" cy="359400"/>
          </a:xfrm>
          <a:prstGeom prst="rect">
            <a:avLst/>
          </a:prstGeom>
        </p:spPr>
        <p:txBody>
          <a:bodyPr anchorCtr="0" anchor="b" bIns="91425" lIns="2286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63" name="Google Shape;163;p9"/>
          <p:cNvSpPr txBox="1"/>
          <p:nvPr>
            <p:ph idx="9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64" name="Google Shape;164;p9"/>
          <p:cNvSpPr txBox="1"/>
          <p:nvPr>
            <p:ph idx="13" type="title"/>
          </p:nvPr>
        </p:nvSpPr>
        <p:spPr>
          <a:xfrm flipH="1">
            <a:off x="524150" y="658975"/>
            <a:ext cx="8098500" cy="648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9"/>
          <p:cNvSpPr txBox="1"/>
          <p:nvPr>
            <p:ph idx="14" type="subTitle"/>
          </p:nvPr>
        </p:nvSpPr>
        <p:spPr>
          <a:xfrm>
            <a:off x="523850" y="334925"/>
            <a:ext cx="8099100" cy="3240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166" name="Google Shape;166;p9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9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9"/>
          <p:cNvSpPr txBox="1"/>
          <p:nvPr>
            <p:ph idx="15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71" name="Google Shape;171;p9"/>
          <p:cNvSpPr txBox="1"/>
          <p:nvPr>
            <p:ph idx="16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72" name="Google Shape;172;p9"/>
          <p:cNvCxnSpPr/>
          <p:nvPr/>
        </p:nvCxnSpPr>
        <p:spPr>
          <a:xfrm>
            <a:off x="8622700" y="334925"/>
            <a:ext cx="0" cy="481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9"/>
          <p:cNvSpPr txBox="1"/>
          <p:nvPr>
            <p:ph idx="17" type="title"/>
          </p:nvPr>
        </p:nvSpPr>
        <p:spPr>
          <a:xfrm>
            <a:off x="520900" y="3466625"/>
            <a:ext cx="1848600" cy="2790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4" name="Google Shape;174;p9"/>
          <p:cNvSpPr txBox="1"/>
          <p:nvPr>
            <p:ph idx="18" type="subTitle"/>
          </p:nvPr>
        </p:nvSpPr>
        <p:spPr>
          <a:xfrm>
            <a:off x="524135" y="4213926"/>
            <a:ext cx="1848600" cy="2247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800"/>
              </a:spcBef>
              <a:spcAft>
                <a:spcPts val="80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5" name="Google Shape;175;p9"/>
          <p:cNvSpPr txBox="1"/>
          <p:nvPr>
            <p:ph idx="19" type="title"/>
          </p:nvPr>
        </p:nvSpPr>
        <p:spPr>
          <a:xfrm>
            <a:off x="520900" y="3745642"/>
            <a:ext cx="1848600" cy="4686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idx="20" type="subTitle"/>
          </p:nvPr>
        </p:nvSpPr>
        <p:spPr>
          <a:xfrm>
            <a:off x="2374473" y="4213926"/>
            <a:ext cx="1848600" cy="2247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800"/>
              </a:spcBef>
              <a:spcAft>
                <a:spcPts val="80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7" name="Google Shape;177;p9"/>
          <p:cNvSpPr txBox="1"/>
          <p:nvPr>
            <p:ph idx="21" type="title"/>
          </p:nvPr>
        </p:nvSpPr>
        <p:spPr>
          <a:xfrm>
            <a:off x="2371238" y="3745642"/>
            <a:ext cx="1848600" cy="4686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8" name="Google Shape;178;p9"/>
          <p:cNvSpPr txBox="1"/>
          <p:nvPr>
            <p:ph idx="22" type="subTitle"/>
          </p:nvPr>
        </p:nvSpPr>
        <p:spPr>
          <a:xfrm>
            <a:off x="4225138" y="4213928"/>
            <a:ext cx="1764600" cy="2247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800"/>
              </a:spcBef>
              <a:spcAft>
                <a:spcPts val="80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9" name="Google Shape;179;p9"/>
          <p:cNvSpPr txBox="1"/>
          <p:nvPr>
            <p:ph idx="23" type="title"/>
          </p:nvPr>
        </p:nvSpPr>
        <p:spPr>
          <a:xfrm>
            <a:off x="4222050" y="3745650"/>
            <a:ext cx="1764600" cy="4686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0" name="Google Shape;180;p9"/>
          <p:cNvSpPr txBox="1"/>
          <p:nvPr>
            <p:ph idx="24" type="subTitle"/>
          </p:nvPr>
        </p:nvSpPr>
        <p:spPr>
          <a:xfrm>
            <a:off x="6772301" y="4214250"/>
            <a:ext cx="1848600" cy="2247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81" name="Google Shape;181;p9"/>
          <p:cNvSpPr txBox="1"/>
          <p:nvPr>
            <p:ph idx="25" type="title"/>
          </p:nvPr>
        </p:nvSpPr>
        <p:spPr>
          <a:xfrm>
            <a:off x="6772300" y="3745650"/>
            <a:ext cx="1848600" cy="4686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owun Batang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rational Performance">
  <p:cSld name="BLANK_1_5_1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4675375" y="3375975"/>
            <a:ext cx="10560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idx="2" type="title"/>
          </p:nvPr>
        </p:nvSpPr>
        <p:spPr>
          <a:xfrm>
            <a:off x="3429275" y="33759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5" name="Google Shape;185;p10"/>
          <p:cNvSpPr txBox="1"/>
          <p:nvPr>
            <p:ph idx="3" type="title"/>
          </p:nvPr>
        </p:nvSpPr>
        <p:spPr>
          <a:xfrm>
            <a:off x="4675375" y="1475325"/>
            <a:ext cx="10560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6" name="Google Shape;186;p10"/>
          <p:cNvSpPr txBox="1"/>
          <p:nvPr>
            <p:ph idx="4" type="title"/>
          </p:nvPr>
        </p:nvSpPr>
        <p:spPr>
          <a:xfrm>
            <a:off x="4675375" y="2107788"/>
            <a:ext cx="10560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7" name="Google Shape;187;p10"/>
          <p:cNvSpPr txBox="1"/>
          <p:nvPr>
            <p:ph idx="5" type="title"/>
          </p:nvPr>
        </p:nvSpPr>
        <p:spPr>
          <a:xfrm>
            <a:off x="4675375" y="2740325"/>
            <a:ext cx="10560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8" name="Google Shape;188;p10"/>
          <p:cNvSpPr txBox="1"/>
          <p:nvPr>
            <p:ph idx="6" type="title"/>
          </p:nvPr>
        </p:nvSpPr>
        <p:spPr>
          <a:xfrm>
            <a:off x="4675375" y="4007325"/>
            <a:ext cx="1056000" cy="6093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9" name="Google Shape;189;p10"/>
          <p:cNvSpPr txBox="1"/>
          <p:nvPr>
            <p:ph idx="7" type="title"/>
          </p:nvPr>
        </p:nvSpPr>
        <p:spPr>
          <a:xfrm>
            <a:off x="3429252" y="147532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0" name="Google Shape;190;p10"/>
          <p:cNvSpPr txBox="1"/>
          <p:nvPr>
            <p:ph idx="8" type="title"/>
          </p:nvPr>
        </p:nvSpPr>
        <p:spPr>
          <a:xfrm>
            <a:off x="3429252" y="21072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1" name="Google Shape;191;p10"/>
          <p:cNvSpPr txBox="1"/>
          <p:nvPr>
            <p:ph idx="9" type="title"/>
          </p:nvPr>
        </p:nvSpPr>
        <p:spPr>
          <a:xfrm>
            <a:off x="3429252" y="2742250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2" name="Google Shape;192;p10"/>
          <p:cNvSpPr txBox="1"/>
          <p:nvPr>
            <p:ph idx="13" type="title"/>
          </p:nvPr>
        </p:nvSpPr>
        <p:spPr>
          <a:xfrm>
            <a:off x="3429250" y="4008675"/>
            <a:ext cx="1244100" cy="6093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3" name="Google Shape;193;p10"/>
          <p:cNvSpPr txBox="1"/>
          <p:nvPr>
            <p:ph idx="14" type="title"/>
          </p:nvPr>
        </p:nvSpPr>
        <p:spPr>
          <a:xfrm>
            <a:off x="2184152" y="147532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4" name="Google Shape;194;p10"/>
          <p:cNvSpPr txBox="1"/>
          <p:nvPr>
            <p:ph idx="15" type="title"/>
          </p:nvPr>
        </p:nvSpPr>
        <p:spPr>
          <a:xfrm>
            <a:off x="2184152" y="21072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5" name="Google Shape;195;p10"/>
          <p:cNvSpPr txBox="1"/>
          <p:nvPr>
            <p:ph idx="16" type="title"/>
          </p:nvPr>
        </p:nvSpPr>
        <p:spPr>
          <a:xfrm>
            <a:off x="2184152" y="2742250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6" name="Google Shape;196;p10"/>
          <p:cNvSpPr txBox="1"/>
          <p:nvPr>
            <p:ph idx="17" type="title"/>
          </p:nvPr>
        </p:nvSpPr>
        <p:spPr>
          <a:xfrm>
            <a:off x="2184175" y="33759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7" name="Google Shape;197;p10"/>
          <p:cNvSpPr txBox="1"/>
          <p:nvPr>
            <p:ph idx="18" type="title"/>
          </p:nvPr>
        </p:nvSpPr>
        <p:spPr>
          <a:xfrm>
            <a:off x="2184150" y="4008675"/>
            <a:ext cx="1244100" cy="6093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8" name="Google Shape;198;p10"/>
          <p:cNvSpPr txBox="1"/>
          <p:nvPr>
            <p:ph idx="19" type="title"/>
          </p:nvPr>
        </p:nvSpPr>
        <p:spPr>
          <a:xfrm>
            <a:off x="522075" y="3375513"/>
            <a:ext cx="1661100" cy="6321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99" name="Google Shape;199;p10"/>
          <p:cNvSpPr txBox="1"/>
          <p:nvPr>
            <p:ph idx="20" type="title"/>
          </p:nvPr>
        </p:nvSpPr>
        <p:spPr>
          <a:xfrm>
            <a:off x="2183175" y="8416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0" name="Google Shape;200;p10"/>
          <p:cNvSpPr txBox="1"/>
          <p:nvPr>
            <p:ph idx="21" type="title"/>
          </p:nvPr>
        </p:nvSpPr>
        <p:spPr>
          <a:xfrm>
            <a:off x="3429275" y="8416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1" name="Google Shape;201;p10"/>
          <p:cNvSpPr txBox="1"/>
          <p:nvPr>
            <p:ph idx="22" type="title"/>
          </p:nvPr>
        </p:nvSpPr>
        <p:spPr>
          <a:xfrm>
            <a:off x="522075" y="1474600"/>
            <a:ext cx="1661100" cy="6321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2" name="Google Shape;202;p10"/>
          <p:cNvSpPr txBox="1"/>
          <p:nvPr>
            <p:ph idx="23" type="title"/>
          </p:nvPr>
        </p:nvSpPr>
        <p:spPr>
          <a:xfrm>
            <a:off x="522075" y="2108563"/>
            <a:ext cx="1661100" cy="6321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3" name="Google Shape;203;p10"/>
          <p:cNvSpPr txBox="1"/>
          <p:nvPr>
            <p:ph idx="24" type="title"/>
          </p:nvPr>
        </p:nvSpPr>
        <p:spPr>
          <a:xfrm>
            <a:off x="522075" y="2740413"/>
            <a:ext cx="1661100" cy="6321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4" name="Google Shape;204;p10"/>
          <p:cNvSpPr txBox="1"/>
          <p:nvPr>
            <p:ph idx="25" type="title"/>
          </p:nvPr>
        </p:nvSpPr>
        <p:spPr>
          <a:xfrm>
            <a:off x="522075" y="4005674"/>
            <a:ext cx="1661100" cy="6093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5" name="Google Shape;205;p10"/>
          <p:cNvSpPr txBox="1"/>
          <p:nvPr>
            <p:ph idx="26" type="title"/>
          </p:nvPr>
        </p:nvSpPr>
        <p:spPr>
          <a:xfrm>
            <a:off x="5731300" y="1475000"/>
            <a:ext cx="2891400" cy="632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6" name="Google Shape;206;p10"/>
          <p:cNvSpPr txBox="1"/>
          <p:nvPr>
            <p:ph idx="27" type="title"/>
          </p:nvPr>
        </p:nvSpPr>
        <p:spPr>
          <a:xfrm>
            <a:off x="5731300" y="2107788"/>
            <a:ext cx="2891400" cy="632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7" name="Google Shape;207;p10"/>
          <p:cNvSpPr txBox="1"/>
          <p:nvPr>
            <p:ph idx="28" type="title"/>
          </p:nvPr>
        </p:nvSpPr>
        <p:spPr>
          <a:xfrm>
            <a:off x="5731300" y="2741150"/>
            <a:ext cx="2891400" cy="632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8" name="Google Shape;208;p10"/>
          <p:cNvSpPr txBox="1"/>
          <p:nvPr>
            <p:ph idx="29" type="title"/>
          </p:nvPr>
        </p:nvSpPr>
        <p:spPr>
          <a:xfrm>
            <a:off x="5731300" y="4011450"/>
            <a:ext cx="2891400" cy="603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9" name="Google Shape;209;p10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10"/>
          <p:cNvSpPr txBox="1"/>
          <p:nvPr>
            <p:ph idx="30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10"/>
          <p:cNvSpPr txBox="1"/>
          <p:nvPr>
            <p:ph idx="31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2" name="Google Shape;212;p1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0"/>
          <p:cNvSpPr txBox="1"/>
          <p:nvPr>
            <p:ph idx="32" type="title"/>
          </p:nvPr>
        </p:nvSpPr>
        <p:spPr>
          <a:xfrm>
            <a:off x="5731300" y="3374175"/>
            <a:ext cx="2891400" cy="632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15" name="Google Shape;215;p10"/>
          <p:cNvSpPr txBox="1"/>
          <p:nvPr>
            <p:ph idx="33"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80" Type="http://schemas.openxmlformats.org/officeDocument/2006/relationships/slideLayout" Target="../slideLayouts/slideLayout80.xml"/><Relationship Id="rId8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77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32.xml"/><Relationship Id="rId7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35.xml"/><Relationship Id="rId79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34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82"/>
          <p:cNvSpPr txBox="1"/>
          <p:nvPr>
            <p:ph type="title"/>
          </p:nvPr>
        </p:nvSpPr>
        <p:spPr>
          <a:xfrm>
            <a:off x="521800" y="1251350"/>
            <a:ext cx="8100900" cy="15315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30"/>
              <a:t>Swedish Motor Insurance</a:t>
            </a:r>
            <a:endParaRPr b="1" sz="503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85"/>
              <a:t>Zone Level Loss Performance and Recommended Pricing Actions</a:t>
            </a:r>
            <a:endParaRPr sz="1985"/>
          </a:p>
        </p:txBody>
      </p:sp>
      <p:sp>
        <p:nvSpPr>
          <p:cNvPr id="1427" name="Google Shape;1427;p82"/>
          <p:cNvSpPr txBox="1"/>
          <p:nvPr>
            <p:ph idx="1" type="subTitle"/>
          </p:nvPr>
        </p:nvSpPr>
        <p:spPr>
          <a:xfrm>
            <a:off x="521375" y="2782850"/>
            <a:ext cx="8100900" cy="6354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100">
                <a:latin typeface="Inter"/>
                <a:ea typeface="Inter"/>
                <a:cs typeface="Inter"/>
                <a:sym typeface="Inter"/>
              </a:rPr>
              <a:t>Bryce Smith</a:t>
            </a:r>
            <a:endParaRPr b="1" sz="11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900"/>
              <a:t>Data Analyst</a:t>
            </a:r>
            <a:endParaRPr sz="900"/>
          </a:p>
        </p:txBody>
      </p:sp>
      <p:sp>
        <p:nvSpPr>
          <p:cNvPr id="1428" name="Google Shape;1428;p82"/>
          <p:cNvSpPr txBox="1"/>
          <p:nvPr>
            <p:ph idx="2" type="subTitle"/>
          </p:nvPr>
        </p:nvSpPr>
        <p:spPr>
          <a:xfrm>
            <a:off x="518400" y="3609525"/>
            <a:ext cx="6710400" cy="10101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SAS Studio X Tableau Workflow</a:t>
            </a:r>
            <a:endParaRPr/>
          </a:p>
        </p:txBody>
      </p:sp>
      <p:sp>
        <p:nvSpPr>
          <p:cNvPr id="1429" name="Google Shape;1429;p82"/>
          <p:cNvSpPr txBox="1"/>
          <p:nvPr>
            <p:ph idx="3" type="subTitle"/>
          </p:nvPr>
        </p:nvSpPr>
        <p:spPr>
          <a:xfrm>
            <a:off x="3171350" y="11075"/>
            <a:ext cx="40575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Q2/June</a:t>
            </a:r>
            <a:endParaRPr/>
          </a:p>
        </p:txBody>
      </p:sp>
      <p:sp>
        <p:nvSpPr>
          <p:cNvPr id="1430" name="Google Shape;1430;p82"/>
          <p:cNvSpPr txBox="1"/>
          <p:nvPr>
            <p:ph idx="4" type="subTitle"/>
          </p:nvPr>
        </p:nvSpPr>
        <p:spPr>
          <a:xfrm>
            <a:off x="7228800" y="11075"/>
            <a:ext cx="13938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83"/>
          <p:cNvSpPr txBox="1"/>
          <p:nvPr>
            <p:ph type="title"/>
          </p:nvPr>
        </p:nvSpPr>
        <p:spPr>
          <a:xfrm>
            <a:off x="1042100" y="334925"/>
            <a:ext cx="75765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/>
              <a:t>Questions to Answer</a:t>
            </a:r>
            <a:endParaRPr sz="2100" u="sng"/>
          </a:p>
        </p:txBody>
      </p:sp>
      <p:sp>
        <p:nvSpPr>
          <p:cNvPr id="1436" name="Google Shape;1436;p83"/>
          <p:cNvSpPr txBox="1"/>
          <p:nvPr>
            <p:ph idx="1" type="subTitle"/>
          </p:nvPr>
        </p:nvSpPr>
        <p:spPr>
          <a:xfrm>
            <a:off x="1042100" y="666250"/>
            <a:ext cx="75819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zones have the highest average cost per policy?</a:t>
            </a:r>
            <a:endParaRPr/>
          </a:p>
        </p:txBody>
      </p:sp>
      <p:sp>
        <p:nvSpPr>
          <p:cNvPr id="1437" name="Google Shape;1437;p83"/>
          <p:cNvSpPr txBox="1"/>
          <p:nvPr>
            <p:ph idx="2" type="subTitle"/>
          </p:nvPr>
        </p:nvSpPr>
        <p:spPr>
          <a:xfrm>
            <a:off x="1042100" y="1307575"/>
            <a:ext cx="7581900" cy="745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claims most frequent?</a:t>
            </a:r>
            <a:endParaRPr/>
          </a:p>
        </p:txBody>
      </p:sp>
      <p:sp>
        <p:nvSpPr>
          <p:cNvPr id="1438" name="Google Shape;1438;p83"/>
          <p:cNvSpPr txBox="1"/>
          <p:nvPr>
            <p:ph idx="3" type="subTitle"/>
          </p:nvPr>
        </p:nvSpPr>
        <p:spPr>
          <a:xfrm>
            <a:off x="1042100" y="2052275"/>
            <a:ext cx="7581900" cy="748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zones have high frequency and severity?</a:t>
            </a:r>
            <a:endParaRPr/>
          </a:p>
        </p:txBody>
      </p:sp>
      <p:sp>
        <p:nvSpPr>
          <p:cNvPr id="1439" name="Google Shape;1439;p83"/>
          <p:cNvSpPr txBox="1"/>
          <p:nvPr>
            <p:ph idx="4" type="subTitle"/>
          </p:nvPr>
        </p:nvSpPr>
        <p:spPr>
          <a:xfrm>
            <a:off x="1042100" y="2801150"/>
            <a:ext cx="7581900" cy="741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premium multipliers are appropriate based on risk segmentation?</a:t>
            </a:r>
            <a:endParaRPr/>
          </a:p>
        </p:txBody>
      </p:sp>
      <p:sp>
        <p:nvSpPr>
          <p:cNvPr id="1440" name="Google Shape;1440;p83"/>
          <p:cNvSpPr txBox="1"/>
          <p:nvPr>
            <p:ph idx="5" type="subTitle"/>
          </p:nvPr>
        </p:nvSpPr>
        <p:spPr>
          <a:xfrm>
            <a:off x="1042100" y="3542450"/>
            <a:ext cx="7581900" cy="75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visualize zone-level performance to support pricing decisions?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84"/>
          <p:cNvSpPr txBox="1"/>
          <p:nvPr>
            <p:ph idx="8" type="subTitle"/>
          </p:nvPr>
        </p:nvSpPr>
        <p:spPr>
          <a:xfrm>
            <a:off x="890700" y="3397100"/>
            <a:ext cx="7362600" cy="16275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Zones 1 and 2 sit far above the portfolio average.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 1 costing ~$327 per policy - 40 % above portfolio mean.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Zones 4 - 7 are well below average and could merit credits.</a:t>
            </a:r>
            <a:endParaRPr/>
          </a:p>
        </p:txBody>
      </p:sp>
      <p:sp>
        <p:nvSpPr>
          <p:cNvPr id="1446" name="Google Shape;1446;p84"/>
          <p:cNvSpPr txBox="1"/>
          <p:nvPr>
            <p:ph idx="7" type="title"/>
          </p:nvPr>
        </p:nvSpPr>
        <p:spPr>
          <a:xfrm flipH="1">
            <a:off x="1080325" y="228600"/>
            <a:ext cx="7325700" cy="7638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Avg. Cost per Policy Zone</a:t>
            </a:r>
            <a:endParaRPr/>
          </a:p>
        </p:txBody>
      </p:sp>
      <p:pic>
        <p:nvPicPr>
          <p:cNvPr id="1447" name="Google Shape;1447;p84" title="avgcostperpolicyz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88" y="992400"/>
            <a:ext cx="7362631" cy="2218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85"/>
          <p:cNvSpPr txBox="1"/>
          <p:nvPr>
            <p:ph type="title"/>
          </p:nvPr>
        </p:nvSpPr>
        <p:spPr>
          <a:xfrm>
            <a:off x="994175" y="360800"/>
            <a:ext cx="4139400" cy="13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vs. Severity</a:t>
            </a:r>
            <a:endParaRPr/>
          </a:p>
        </p:txBody>
      </p:sp>
      <p:sp>
        <p:nvSpPr>
          <p:cNvPr id="1453" name="Google Shape;1453;p85"/>
          <p:cNvSpPr txBox="1"/>
          <p:nvPr>
            <p:ph idx="1" type="body"/>
          </p:nvPr>
        </p:nvSpPr>
        <p:spPr>
          <a:xfrm>
            <a:off x="5523975" y="1085750"/>
            <a:ext cx="3614400" cy="39105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Large red bubbles in the upper-right quadrant (Zones 1 &amp; 2) show the perfect storm: lots of claims and costly. 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Blue bubbles in the lower-left (Zones 4 &amp; 6) confirm profitable, low-risk areas. 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Bubble size reminds us Zone 1 also carries huge exposure, magnifying impact.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54" name="Google Shape;1454;p85" title="FreqSevNew.png"/>
          <p:cNvPicPr preferRelativeResize="0"/>
          <p:nvPr/>
        </p:nvPicPr>
        <p:blipFill rotWithShape="1">
          <a:blip r:embed="rId3">
            <a:alphaModFix/>
          </a:blip>
          <a:srcRect b="1333" l="0" r="0" t="1333"/>
          <a:stretch/>
        </p:blipFill>
        <p:spPr>
          <a:xfrm>
            <a:off x="603775" y="1962663"/>
            <a:ext cx="4920200" cy="21566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86"/>
          <p:cNvSpPr txBox="1"/>
          <p:nvPr>
            <p:ph idx="8" type="subTitle"/>
          </p:nvPr>
        </p:nvSpPr>
        <p:spPr>
          <a:xfrm>
            <a:off x="890700" y="3541300"/>
            <a:ext cx="7362600" cy="1310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 1 needs a ~39 % surcharge (1.39×)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 2 about +10 %.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Zones 4, 6, 7 deserve 15–35 % credits. The 1.00 reference line makes over-charged vs. under-charged territories obvious.</a:t>
            </a:r>
            <a:endParaRPr/>
          </a:p>
        </p:txBody>
      </p:sp>
      <p:sp>
        <p:nvSpPr>
          <p:cNvPr id="1460" name="Google Shape;1460;p86"/>
          <p:cNvSpPr txBox="1"/>
          <p:nvPr>
            <p:ph idx="7" type="title"/>
          </p:nvPr>
        </p:nvSpPr>
        <p:spPr>
          <a:xfrm flipH="1">
            <a:off x="956775" y="228600"/>
            <a:ext cx="7325700" cy="7638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Premium </a:t>
            </a:r>
            <a:r>
              <a:rPr lang="en"/>
              <a:t>Multiplier</a:t>
            </a:r>
            <a:r>
              <a:rPr lang="en"/>
              <a:t> by Zone</a:t>
            </a:r>
            <a:endParaRPr/>
          </a:p>
        </p:txBody>
      </p:sp>
      <p:pic>
        <p:nvPicPr>
          <p:cNvPr id="1461" name="Google Shape;1461;p86" title="premium_multiplerz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50" y="992400"/>
            <a:ext cx="7283511" cy="2099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87"/>
          <p:cNvSpPr txBox="1"/>
          <p:nvPr>
            <p:ph type="title"/>
          </p:nvPr>
        </p:nvSpPr>
        <p:spPr>
          <a:xfrm>
            <a:off x="603775" y="360800"/>
            <a:ext cx="4920300" cy="13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Loss by Zone</a:t>
            </a:r>
            <a:endParaRPr/>
          </a:p>
        </p:txBody>
      </p:sp>
      <p:sp>
        <p:nvSpPr>
          <p:cNvPr id="1467" name="Google Shape;1467;p87"/>
          <p:cNvSpPr txBox="1"/>
          <p:nvPr>
            <p:ph idx="1" type="body"/>
          </p:nvPr>
        </p:nvSpPr>
        <p:spPr>
          <a:xfrm>
            <a:off x="5524075" y="1288025"/>
            <a:ext cx="3614400" cy="39105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Just three zones (4  1 &amp; 2) account for ~80 % of total loss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Visualised where the line crosses the 80 % dashed line. 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Targeting rating and underwriting changes at these zones captures the bulk of improvement potential.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68" name="Google Shape;1468;p87" title="CumulativeLossByZ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88" y="1895475"/>
            <a:ext cx="4840969" cy="3099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88"/>
          <p:cNvSpPr txBox="1"/>
          <p:nvPr>
            <p:ph idx="7" type="title"/>
          </p:nvPr>
        </p:nvSpPr>
        <p:spPr>
          <a:xfrm flipH="1">
            <a:off x="1043750" y="289000"/>
            <a:ext cx="5726100" cy="7374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74" name="Google Shape;1474;p88"/>
          <p:cNvSpPr txBox="1"/>
          <p:nvPr>
            <p:ph idx="15" type="subTitle"/>
          </p:nvPr>
        </p:nvSpPr>
        <p:spPr>
          <a:xfrm>
            <a:off x="228600" y="1136650"/>
            <a:ext cx="8686800" cy="30366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Territorial Price Realignment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+10–40 % surcharges in loss-heavy Zones 1–2 and –15–35 % credits in profitable Zones 4, 6 &amp; 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Underwriting &amp; Claims Controls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Tighten acceptance criteria, require loss-control inspections, and deploy early-intervention claims triage in Zones 1–2.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88"/>
          <p:cNvSpPr txBox="1"/>
          <p:nvPr/>
        </p:nvSpPr>
        <p:spPr>
          <a:xfrm>
            <a:off x="899125" y="4309050"/>
            <a:ext cx="6514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See</a:t>
            </a:r>
            <a:r>
              <a:rPr i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See full recommendations in final pdf report</a:t>
            </a:r>
            <a:endParaRPr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89"/>
          <p:cNvSpPr txBox="1"/>
          <p:nvPr>
            <p:ph idx="1" type="subTitle"/>
          </p:nvPr>
        </p:nvSpPr>
        <p:spPr>
          <a:xfrm>
            <a:off x="521550" y="2571750"/>
            <a:ext cx="8100900" cy="3387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 and Data on Github</a:t>
            </a:r>
            <a:endParaRPr/>
          </a:p>
        </p:txBody>
      </p:sp>
      <p:sp>
        <p:nvSpPr>
          <p:cNvPr id="1481" name="Google Shape;1481;p89"/>
          <p:cNvSpPr txBox="1"/>
          <p:nvPr>
            <p:ph type="title"/>
          </p:nvPr>
        </p:nvSpPr>
        <p:spPr>
          <a:xfrm>
            <a:off x="521550" y="1040250"/>
            <a:ext cx="8100900" cy="15315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82" name="Google Shape;1482;p89"/>
          <p:cNvSpPr txBox="1"/>
          <p:nvPr>
            <p:ph idx="1" type="subTitle"/>
          </p:nvPr>
        </p:nvSpPr>
        <p:spPr>
          <a:xfrm>
            <a:off x="521550" y="2910450"/>
            <a:ext cx="8100900" cy="3387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Resume</a:t>
            </a:r>
            <a:endParaRPr i="1"/>
          </a:p>
        </p:txBody>
      </p:sp>
      <p:sp>
        <p:nvSpPr>
          <p:cNvPr id="1483" name="Google Shape;1483;p89"/>
          <p:cNvSpPr txBox="1"/>
          <p:nvPr>
            <p:ph idx="1" type="subTitle"/>
          </p:nvPr>
        </p:nvSpPr>
        <p:spPr>
          <a:xfrm>
            <a:off x="569175" y="3723775"/>
            <a:ext cx="6615300" cy="6276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Contact Information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brycesmithx@gmail.com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ARD MEETING">
  <a:themeElements>
    <a:clrScheme name="Simple Light">
      <a:dk1>
        <a:srgbClr val="E1DCD8"/>
      </a:dk1>
      <a:lt1>
        <a:srgbClr val="032C3C"/>
      </a:lt1>
      <a:dk2>
        <a:srgbClr val="381819"/>
      </a:dk2>
      <a:lt2>
        <a:srgbClr val="EAEAEA"/>
      </a:lt2>
      <a:accent1>
        <a:srgbClr val="BA351A"/>
      </a:accent1>
      <a:accent2>
        <a:srgbClr val="6B2A2D"/>
      </a:accent2>
      <a:accent3>
        <a:srgbClr val="E7D5A6"/>
      </a:accent3>
      <a:accent4>
        <a:srgbClr val="7EDA9C"/>
      </a:accent4>
      <a:accent5>
        <a:srgbClr val="90B3EC"/>
      </a:accent5>
      <a:accent6>
        <a:srgbClr val="E6C5B8"/>
      </a:accent6>
      <a:hlink>
        <a:srgbClr val="9E9E9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