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86" r:id="rId5"/>
    <p:sldId id="277" r:id="rId6"/>
    <p:sldId id="260" r:id="rId7"/>
    <p:sldId id="276" r:id="rId8"/>
    <p:sldId id="261" r:id="rId9"/>
    <p:sldId id="262" r:id="rId10"/>
    <p:sldId id="263" r:id="rId11"/>
    <p:sldId id="279" r:id="rId12"/>
    <p:sldId id="281" r:id="rId13"/>
    <p:sldId id="280" r:id="rId14"/>
    <p:sldId id="265" r:id="rId15"/>
    <p:sldId id="274" r:id="rId16"/>
    <p:sldId id="267" r:id="rId17"/>
    <p:sldId id="269" r:id="rId18"/>
    <p:sldId id="270" r:id="rId19"/>
    <p:sldId id="271" r:id="rId20"/>
    <p:sldId id="272" r:id="rId21"/>
    <p:sldId id="273" r:id="rId22"/>
    <p:sldId id="282" r:id="rId23"/>
    <p:sldId id="292" r:id="rId24"/>
    <p:sldId id="293" r:id="rId25"/>
    <p:sldId id="291" r:id="rId26"/>
    <p:sldId id="287" r:id="rId27"/>
    <p:sldId id="288" r:id="rId28"/>
    <p:sldId id="2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868FD-9526-4D04-A898-2A1CCD62BCEA}" v="4193" dt="2018-10-08T08:42:13.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712" autoAdjust="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e Harris" userId="ba845e34a3a87d32" providerId="LiveId" clId="{47B868FD-9526-4D04-A898-2A1CCD62BCEA}"/>
    <pc:docChg chg="undo custSel mod addSld delSld modSld sldOrd">
      <pc:chgData name="Rosie Harris" userId="ba845e34a3a87d32" providerId="LiveId" clId="{47B868FD-9526-4D04-A898-2A1CCD62BCEA}" dt="2018-10-08T08:43:30.792" v="24006" actId="20577"/>
      <pc:docMkLst>
        <pc:docMk/>
      </pc:docMkLst>
      <pc:sldChg chg="modSp modNotesTx">
        <pc:chgData name="Rosie Harris" userId="ba845e34a3a87d32" providerId="LiveId" clId="{47B868FD-9526-4D04-A898-2A1CCD62BCEA}" dt="2018-10-07T04:06:02.496" v="9360" actId="20577"/>
        <pc:sldMkLst>
          <pc:docMk/>
          <pc:sldMk cId="430929983" sldId="256"/>
        </pc:sldMkLst>
        <pc:spChg chg="mod">
          <ac:chgData name="Rosie Harris" userId="ba845e34a3a87d32" providerId="LiveId" clId="{47B868FD-9526-4D04-A898-2A1CCD62BCEA}" dt="2018-10-06T06:24:33.268" v="6241" actId="404"/>
          <ac:spMkLst>
            <pc:docMk/>
            <pc:sldMk cId="430929983" sldId="256"/>
            <ac:spMk id="2" creationId="{E5ABE81F-7558-4B8E-B849-66CAAE2A8BA8}"/>
          </ac:spMkLst>
        </pc:spChg>
        <pc:spChg chg="mod">
          <ac:chgData name="Rosie Harris" userId="ba845e34a3a87d32" providerId="LiveId" clId="{47B868FD-9526-4D04-A898-2A1CCD62BCEA}" dt="2018-10-06T06:25:09.840" v="6283" actId="20577"/>
          <ac:spMkLst>
            <pc:docMk/>
            <pc:sldMk cId="430929983" sldId="256"/>
            <ac:spMk id="3" creationId="{A62455DA-DB8D-442C-9E74-1D18316FE98E}"/>
          </ac:spMkLst>
        </pc:spChg>
      </pc:sldChg>
      <pc:sldChg chg="addSp delSp modSp modNotesTx">
        <pc:chgData name="Rosie Harris" userId="ba845e34a3a87d32" providerId="LiveId" clId="{47B868FD-9526-4D04-A898-2A1CCD62BCEA}" dt="2018-10-07T04:09:04.332" v="9833" actId="20577"/>
        <pc:sldMkLst>
          <pc:docMk/>
          <pc:sldMk cId="2165066295" sldId="257"/>
        </pc:sldMkLst>
        <pc:spChg chg="mod">
          <ac:chgData name="Rosie Harris" userId="ba845e34a3a87d32" providerId="LiveId" clId="{47B868FD-9526-4D04-A898-2A1CCD62BCEA}" dt="2018-10-06T05:27:36.956" v="5990" actId="6549"/>
          <ac:spMkLst>
            <pc:docMk/>
            <pc:sldMk cId="2165066295" sldId="257"/>
            <ac:spMk id="3" creationId="{D253DB38-3309-401D-971E-50F135207BB1}"/>
          </ac:spMkLst>
        </pc:spChg>
        <pc:picChg chg="add del mod">
          <ac:chgData name="Rosie Harris" userId="ba845e34a3a87d32" providerId="LiveId" clId="{47B868FD-9526-4D04-A898-2A1CCD62BCEA}" dt="2018-10-06T05:29:17.053" v="5994" actId="478"/>
          <ac:picMkLst>
            <pc:docMk/>
            <pc:sldMk cId="2165066295" sldId="257"/>
            <ac:picMk id="5" creationId="{37C59CE4-76B1-4C06-BDE1-E9FE5E8BBBC8}"/>
          </ac:picMkLst>
        </pc:picChg>
        <pc:picChg chg="add mod">
          <ac:chgData name="Rosie Harris" userId="ba845e34a3a87d32" providerId="LiveId" clId="{47B868FD-9526-4D04-A898-2A1CCD62BCEA}" dt="2018-10-06T05:30:25.019" v="6001" actId="1076"/>
          <ac:picMkLst>
            <pc:docMk/>
            <pc:sldMk cId="2165066295" sldId="257"/>
            <ac:picMk id="6" creationId="{EFA0933B-3B6F-4905-B83D-8F9AC5D82E23}"/>
          </ac:picMkLst>
        </pc:picChg>
        <pc:picChg chg="add del">
          <ac:chgData name="Rosie Harris" userId="ba845e34a3a87d32" providerId="LiveId" clId="{47B868FD-9526-4D04-A898-2A1CCD62BCEA}" dt="2018-10-06T05:28:12.768" v="5992"/>
          <ac:picMkLst>
            <pc:docMk/>
            <pc:sldMk cId="2165066295" sldId="257"/>
            <ac:picMk id="1026" creationId="{AF3E1714-3530-4A62-BCBD-E55B9FEFD285}"/>
          </ac:picMkLst>
        </pc:picChg>
      </pc:sldChg>
      <pc:sldChg chg="modSp modNotesTx">
        <pc:chgData name="Rosie Harris" userId="ba845e34a3a87d32" providerId="LiveId" clId="{47B868FD-9526-4D04-A898-2A1CCD62BCEA}" dt="2018-10-07T04:18:20.145" v="10022" actId="20577"/>
        <pc:sldMkLst>
          <pc:docMk/>
          <pc:sldMk cId="531721618" sldId="258"/>
        </pc:sldMkLst>
        <pc:spChg chg="mod">
          <ac:chgData name="Rosie Harris" userId="ba845e34a3a87d32" providerId="LiveId" clId="{47B868FD-9526-4D04-A898-2A1CCD62BCEA}" dt="2018-10-07T04:10:03.231" v="10021" actId="20577"/>
          <ac:spMkLst>
            <pc:docMk/>
            <pc:sldMk cId="531721618" sldId="258"/>
            <ac:spMk id="3" creationId="{00000000-0000-0000-0000-000000000000}"/>
          </ac:spMkLst>
        </pc:spChg>
      </pc:sldChg>
      <pc:sldChg chg="modNotesTx">
        <pc:chgData name="Rosie Harris" userId="ba845e34a3a87d32" providerId="LiveId" clId="{47B868FD-9526-4D04-A898-2A1CCD62BCEA}" dt="2018-10-07T04:26:28.210" v="11155" actId="20577"/>
        <pc:sldMkLst>
          <pc:docMk/>
          <pc:sldMk cId="2911959340" sldId="260"/>
        </pc:sldMkLst>
      </pc:sldChg>
      <pc:sldChg chg="addSp delSp modSp modNotesTx">
        <pc:chgData name="Rosie Harris" userId="ba845e34a3a87d32" providerId="LiveId" clId="{47B868FD-9526-4D04-A898-2A1CCD62BCEA}" dt="2018-10-07T04:29:22.797" v="11878" actId="20577"/>
        <pc:sldMkLst>
          <pc:docMk/>
          <pc:sldMk cId="1560399144" sldId="261"/>
        </pc:sldMkLst>
        <pc:spChg chg="mod">
          <ac:chgData name="Rosie Harris" userId="ba845e34a3a87d32" providerId="LiveId" clId="{47B868FD-9526-4D04-A898-2A1CCD62BCEA}" dt="2018-10-07T04:28:45.298" v="11715" actId="20577"/>
          <ac:spMkLst>
            <pc:docMk/>
            <pc:sldMk cId="1560399144" sldId="261"/>
            <ac:spMk id="2" creationId="{E3D4313F-6E2C-4A25-A538-80AE6E9CF07A}"/>
          </ac:spMkLst>
        </pc:spChg>
        <pc:spChg chg="mod">
          <ac:chgData name="Rosie Harris" userId="ba845e34a3a87d32" providerId="LiveId" clId="{47B868FD-9526-4D04-A898-2A1CCD62BCEA}" dt="2018-10-06T06:27:25.160" v="6310" actId="207"/>
          <ac:spMkLst>
            <pc:docMk/>
            <pc:sldMk cId="1560399144" sldId="261"/>
            <ac:spMk id="3" creationId="{E7E63E19-55A9-4C09-8ED6-ADBE0DA32F4D}"/>
          </ac:spMkLst>
        </pc:spChg>
        <pc:spChg chg="add del mod">
          <ac:chgData name="Rosie Harris" userId="ba845e34a3a87d32" providerId="LiveId" clId="{47B868FD-9526-4D04-A898-2A1CCD62BCEA}" dt="2018-10-06T05:17:18.419" v="5888" actId="478"/>
          <ac:spMkLst>
            <pc:docMk/>
            <pc:sldMk cId="1560399144" sldId="261"/>
            <ac:spMk id="4" creationId="{EC681486-42C8-4B5C-B8CE-2733275A4220}"/>
          </ac:spMkLst>
        </pc:spChg>
        <pc:spChg chg="add mod">
          <ac:chgData name="Rosie Harris" userId="ba845e34a3a87d32" providerId="LiveId" clId="{47B868FD-9526-4D04-A898-2A1CCD62BCEA}" dt="2018-10-06T05:17:48.340" v="5891" actId="1076"/>
          <ac:spMkLst>
            <pc:docMk/>
            <pc:sldMk cId="1560399144" sldId="261"/>
            <ac:spMk id="5" creationId="{E2D67A08-0BB7-4DB4-AEE8-3BD9652F28CA}"/>
          </ac:spMkLst>
        </pc:spChg>
        <pc:spChg chg="add mod">
          <ac:chgData name="Rosie Harris" userId="ba845e34a3a87d32" providerId="LiveId" clId="{47B868FD-9526-4D04-A898-2A1CCD62BCEA}" dt="2018-10-06T05:19:34.681" v="5943" actId="14100"/>
          <ac:spMkLst>
            <pc:docMk/>
            <pc:sldMk cId="1560399144" sldId="261"/>
            <ac:spMk id="6" creationId="{30369A4C-E3DA-48D5-B5C1-79A82C187A56}"/>
          </ac:spMkLst>
        </pc:spChg>
        <pc:spChg chg="add mod">
          <ac:chgData name="Rosie Harris" userId="ba845e34a3a87d32" providerId="LiveId" clId="{47B868FD-9526-4D04-A898-2A1CCD62BCEA}" dt="2018-10-06T05:19:47.137" v="5951" actId="20577"/>
          <ac:spMkLst>
            <pc:docMk/>
            <pc:sldMk cId="1560399144" sldId="261"/>
            <ac:spMk id="7" creationId="{7F8E15A1-9B18-4FAF-9C5C-A6FB8B3AB31C}"/>
          </ac:spMkLst>
        </pc:spChg>
        <pc:spChg chg="add mod">
          <ac:chgData name="Rosie Harris" userId="ba845e34a3a87d32" providerId="LiveId" clId="{47B868FD-9526-4D04-A898-2A1CCD62BCEA}" dt="2018-10-06T05:18:10.267" v="5928" actId="20577"/>
          <ac:spMkLst>
            <pc:docMk/>
            <pc:sldMk cId="1560399144" sldId="261"/>
            <ac:spMk id="8" creationId="{37CB6060-88C3-4615-9A9C-EE00CA506B76}"/>
          </ac:spMkLst>
        </pc:spChg>
        <pc:spChg chg="add mod">
          <ac:chgData name="Rosie Harris" userId="ba845e34a3a87d32" providerId="LiveId" clId="{47B868FD-9526-4D04-A898-2A1CCD62BCEA}" dt="2018-10-06T05:20:07.167" v="5976" actId="20577"/>
          <ac:spMkLst>
            <pc:docMk/>
            <pc:sldMk cId="1560399144" sldId="261"/>
            <ac:spMk id="9" creationId="{5BB8050F-B83C-4335-A9F6-8971D4DAF79C}"/>
          </ac:spMkLst>
        </pc:spChg>
        <pc:spChg chg="add mod">
          <ac:chgData name="Rosie Harris" userId="ba845e34a3a87d32" providerId="LiveId" clId="{47B868FD-9526-4D04-A898-2A1CCD62BCEA}" dt="2018-10-06T06:27:10.157" v="6307" actId="20577"/>
          <ac:spMkLst>
            <pc:docMk/>
            <pc:sldMk cId="1560399144" sldId="261"/>
            <ac:spMk id="10" creationId="{6C0BAC62-8185-4DBD-8581-94F217D506BE}"/>
          </ac:spMkLst>
        </pc:spChg>
      </pc:sldChg>
      <pc:sldChg chg="modSp modNotesTx">
        <pc:chgData name="Rosie Harris" userId="ba845e34a3a87d32" providerId="LiveId" clId="{47B868FD-9526-4D04-A898-2A1CCD62BCEA}" dt="2018-10-07T04:31:50.136" v="12471" actId="20577"/>
        <pc:sldMkLst>
          <pc:docMk/>
          <pc:sldMk cId="2505107064" sldId="262"/>
        </pc:sldMkLst>
        <pc:spChg chg="mod">
          <ac:chgData name="Rosie Harris" userId="ba845e34a3a87d32" providerId="LiveId" clId="{47B868FD-9526-4D04-A898-2A1CCD62BCEA}" dt="2018-10-07T04:30:06.936" v="12026" actId="20577"/>
          <ac:spMkLst>
            <pc:docMk/>
            <pc:sldMk cId="2505107064" sldId="262"/>
            <ac:spMk id="3" creationId="{8ECED808-24CE-4963-B651-C550D3787F83}"/>
          </ac:spMkLst>
        </pc:spChg>
      </pc:sldChg>
      <pc:sldChg chg="modSp">
        <pc:chgData name="Rosie Harris" userId="ba845e34a3a87d32" providerId="LiveId" clId="{47B868FD-9526-4D04-A898-2A1CCD62BCEA}" dt="2018-10-08T06:11:45.855" v="20842" actId="20577"/>
        <pc:sldMkLst>
          <pc:docMk/>
          <pc:sldMk cId="2743327153" sldId="263"/>
        </pc:sldMkLst>
        <pc:spChg chg="mod">
          <ac:chgData name="Rosie Harris" userId="ba845e34a3a87d32" providerId="LiveId" clId="{47B868FD-9526-4D04-A898-2A1CCD62BCEA}" dt="2018-10-08T06:11:45.855" v="20842" actId="20577"/>
          <ac:spMkLst>
            <pc:docMk/>
            <pc:sldMk cId="2743327153" sldId="263"/>
            <ac:spMk id="3" creationId="{EF757C9C-CA77-4B2B-B7CD-5A818C895A7B}"/>
          </ac:spMkLst>
        </pc:spChg>
      </pc:sldChg>
      <pc:sldChg chg="modSp del">
        <pc:chgData name="Rosie Harris" userId="ba845e34a3a87d32" providerId="LiveId" clId="{47B868FD-9526-4D04-A898-2A1CCD62BCEA}" dt="2018-10-07T04:46:43.348" v="12528" actId="2696"/>
        <pc:sldMkLst>
          <pc:docMk/>
          <pc:sldMk cId="4111908784" sldId="264"/>
        </pc:sldMkLst>
        <pc:spChg chg="mod">
          <ac:chgData name="Rosie Harris" userId="ba845e34a3a87d32" providerId="LiveId" clId="{47B868FD-9526-4D04-A898-2A1CCD62BCEA}" dt="2018-10-06T06:51:33.303" v="7041"/>
          <ac:spMkLst>
            <pc:docMk/>
            <pc:sldMk cId="4111908784" sldId="264"/>
            <ac:spMk id="3" creationId="{89DF5AE9-A639-490D-B557-02FCB599873B}"/>
          </ac:spMkLst>
        </pc:spChg>
      </pc:sldChg>
      <pc:sldChg chg="addSp delSp modSp add mod setBg">
        <pc:chgData name="Rosie Harris" userId="ba845e34a3a87d32" providerId="LiveId" clId="{47B868FD-9526-4D04-A898-2A1CCD62BCEA}" dt="2018-10-06T06:19:33.472" v="6139" actId="20577"/>
        <pc:sldMkLst>
          <pc:docMk/>
          <pc:sldMk cId="361176775" sldId="265"/>
        </pc:sldMkLst>
        <pc:spChg chg="mod">
          <ac:chgData name="Rosie Harris" userId="ba845e34a3a87d32" providerId="LiveId" clId="{47B868FD-9526-4D04-A898-2A1CCD62BCEA}" dt="2018-10-06T06:17:58.721" v="6092" actId="26606"/>
          <ac:spMkLst>
            <pc:docMk/>
            <pc:sldMk cId="361176775" sldId="265"/>
            <ac:spMk id="2" creationId="{F1507A5D-EF32-4E7D-87F5-52FFADB08ED4}"/>
          </ac:spMkLst>
        </pc:spChg>
        <pc:spChg chg="del mod">
          <ac:chgData name="Rosie Harris" userId="ba845e34a3a87d32" providerId="LiveId" clId="{47B868FD-9526-4D04-A898-2A1CCD62BCEA}" dt="2018-10-06T06:17:58.721" v="6092" actId="26606"/>
          <ac:spMkLst>
            <pc:docMk/>
            <pc:sldMk cId="361176775" sldId="265"/>
            <ac:spMk id="3" creationId="{9D414D08-1877-434C-AABE-EBE4B14373D0}"/>
          </ac:spMkLst>
        </pc:spChg>
        <pc:graphicFrameChg chg="add mod">
          <ac:chgData name="Rosie Harris" userId="ba845e34a3a87d32" providerId="LiveId" clId="{47B868FD-9526-4D04-A898-2A1CCD62BCEA}" dt="2018-10-06T06:19:33.472" v="6139" actId="20577"/>
          <ac:graphicFrameMkLst>
            <pc:docMk/>
            <pc:sldMk cId="361176775" sldId="265"/>
            <ac:graphicFrameMk id="5" creationId="{85EFED27-86AF-435F-B5F3-87633BAD51CD}"/>
          </ac:graphicFrameMkLst>
        </pc:graphicFrameChg>
      </pc:sldChg>
      <pc:sldChg chg="addSp delSp modSp add modNotesTx">
        <pc:chgData name="Rosie Harris" userId="ba845e34a3a87d32" providerId="LiveId" clId="{47B868FD-9526-4D04-A898-2A1CCD62BCEA}" dt="2018-10-07T05:26:27.710" v="14648" actId="20577"/>
        <pc:sldMkLst>
          <pc:docMk/>
          <pc:sldMk cId="1344231199" sldId="267"/>
        </pc:sldMkLst>
        <pc:spChg chg="mod">
          <ac:chgData name="Rosie Harris" userId="ba845e34a3a87d32" providerId="LiveId" clId="{47B868FD-9526-4D04-A898-2A1CCD62BCEA}" dt="2018-10-06T03:28:23.329" v="2409" actId="20578"/>
          <ac:spMkLst>
            <pc:docMk/>
            <pc:sldMk cId="1344231199" sldId="267"/>
            <ac:spMk id="2" creationId="{6B431CBE-A738-43BA-9864-5CC0E29CEB76}"/>
          </ac:spMkLst>
        </pc:spChg>
        <pc:spChg chg="mod">
          <ac:chgData name="Rosie Harris" userId="ba845e34a3a87d32" providerId="LiveId" clId="{47B868FD-9526-4D04-A898-2A1CCD62BCEA}" dt="2018-10-07T05:22:27.110" v="13672" actId="20577"/>
          <ac:spMkLst>
            <pc:docMk/>
            <pc:sldMk cId="1344231199" sldId="267"/>
            <ac:spMk id="3" creationId="{00D23589-6C24-4953-A95C-9A656059031A}"/>
          </ac:spMkLst>
        </pc:spChg>
        <pc:spChg chg="add del mod">
          <ac:chgData name="Rosie Harris" userId="ba845e34a3a87d32" providerId="LiveId" clId="{47B868FD-9526-4D04-A898-2A1CCD62BCEA}" dt="2018-10-06T03:29:08.932" v="2431"/>
          <ac:spMkLst>
            <pc:docMk/>
            <pc:sldMk cId="1344231199" sldId="267"/>
            <ac:spMk id="5" creationId="{E0AB9F75-8EB2-4FBE-BDC4-68765F06A78F}"/>
          </ac:spMkLst>
        </pc:spChg>
        <pc:spChg chg="add del mod">
          <ac:chgData name="Rosie Harris" userId="ba845e34a3a87d32" providerId="LiveId" clId="{47B868FD-9526-4D04-A898-2A1CCD62BCEA}" dt="2018-10-06T03:29:02.474" v="2429" actId="478"/>
          <ac:spMkLst>
            <pc:docMk/>
            <pc:sldMk cId="1344231199" sldId="267"/>
            <ac:spMk id="6" creationId="{6377975D-EB10-440F-AF4F-A94A54315742}"/>
          </ac:spMkLst>
        </pc:spChg>
        <pc:spChg chg="add del mod">
          <ac:chgData name="Rosie Harris" userId="ba845e34a3a87d32" providerId="LiveId" clId="{47B868FD-9526-4D04-A898-2A1CCD62BCEA}" dt="2018-10-06T03:28:45.640" v="2422" actId="478"/>
          <ac:spMkLst>
            <pc:docMk/>
            <pc:sldMk cId="1344231199" sldId="267"/>
            <ac:spMk id="7" creationId="{3638DA4C-1484-4253-957B-C5E1B640DA27}"/>
          </ac:spMkLst>
        </pc:spChg>
        <pc:spChg chg="add mod">
          <ac:chgData name="Rosie Harris" userId="ba845e34a3a87d32" providerId="LiveId" clId="{47B868FD-9526-4D04-A898-2A1CCD62BCEA}" dt="2018-10-06T04:07:32.727" v="3445" actId="20577"/>
          <ac:spMkLst>
            <pc:docMk/>
            <pc:sldMk cId="1344231199" sldId="267"/>
            <ac:spMk id="8" creationId="{2C5293AC-2A88-4619-ADAE-E7B42BF92580}"/>
          </ac:spMkLst>
        </pc:spChg>
        <pc:spChg chg="add mod">
          <ac:chgData name="Rosie Harris" userId="ba845e34a3a87d32" providerId="LiveId" clId="{47B868FD-9526-4D04-A898-2A1CCD62BCEA}" dt="2018-10-06T03:40:32.718" v="2446" actId="1076"/>
          <ac:spMkLst>
            <pc:docMk/>
            <pc:sldMk cId="1344231199" sldId="267"/>
            <ac:spMk id="30" creationId="{2C3C4B25-E277-4637-90B3-39E6127C5691}"/>
          </ac:spMkLst>
        </pc:spChg>
        <pc:grpChg chg="mod">
          <ac:chgData name="Rosie Harris" userId="ba845e34a3a87d32" providerId="LiveId" clId="{47B868FD-9526-4D04-A898-2A1CCD62BCEA}" dt="2018-10-06T03:27:30.544" v="2396" actId="1076"/>
          <ac:grpSpMkLst>
            <pc:docMk/>
            <pc:sldMk cId="1344231199" sldId="267"/>
            <ac:grpSpMk id="52" creationId="{ADA623A4-A5E9-48FD-A47A-C7C4C6EE743F}"/>
          </ac:grpSpMkLst>
        </pc:grpChg>
        <pc:cxnChg chg="mod">
          <ac:chgData name="Rosie Harris" userId="ba845e34a3a87d32" providerId="LiveId" clId="{47B868FD-9526-4D04-A898-2A1CCD62BCEA}" dt="2018-10-06T04:03:26.843" v="3429" actId="692"/>
          <ac:cxnSpMkLst>
            <pc:docMk/>
            <pc:sldMk cId="1344231199" sldId="267"/>
            <ac:cxnSpMk id="34" creationId="{2A0E8D55-5E2B-4C28-8828-5CF89779D881}"/>
          </ac:cxnSpMkLst>
        </pc:cxnChg>
        <pc:cxnChg chg="mod">
          <ac:chgData name="Rosie Harris" userId="ba845e34a3a87d32" providerId="LiveId" clId="{47B868FD-9526-4D04-A898-2A1CCD62BCEA}" dt="2018-10-06T04:03:26.843" v="3429" actId="692"/>
          <ac:cxnSpMkLst>
            <pc:docMk/>
            <pc:sldMk cId="1344231199" sldId="267"/>
            <ac:cxnSpMk id="46" creationId="{FE6FF040-5B53-476F-967C-688DE5F8DFD8}"/>
          </ac:cxnSpMkLst>
        </pc:cxnChg>
      </pc:sldChg>
      <pc:sldChg chg="delSp modSp add modNotesTx">
        <pc:chgData name="Rosie Harris" userId="ba845e34a3a87d32" providerId="LiveId" clId="{47B868FD-9526-4D04-A898-2A1CCD62BCEA}" dt="2018-10-07T05:31:34.838" v="15177" actId="255"/>
        <pc:sldMkLst>
          <pc:docMk/>
          <pc:sldMk cId="3429019621" sldId="269"/>
        </pc:sldMkLst>
        <pc:spChg chg="mod">
          <ac:chgData name="Rosie Harris" userId="ba845e34a3a87d32" providerId="LiveId" clId="{47B868FD-9526-4D04-A898-2A1CCD62BCEA}" dt="2018-10-07T05:31:34.838" v="15177" actId="255"/>
          <ac:spMkLst>
            <pc:docMk/>
            <pc:sldMk cId="3429019621" sldId="269"/>
            <ac:spMk id="3" creationId="{00D23589-6C24-4953-A95C-9A656059031A}"/>
          </ac:spMkLst>
        </pc:spChg>
        <pc:spChg chg="del">
          <ac:chgData name="Rosie Harris" userId="ba845e34a3a87d32" providerId="LiveId" clId="{47B868FD-9526-4D04-A898-2A1CCD62BCEA}" dt="2018-10-06T03:41:29.977" v="2465" actId="478"/>
          <ac:spMkLst>
            <pc:docMk/>
            <pc:sldMk cId="3429019621" sldId="269"/>
            <ac:spMk id="8" creationId="{2C5293AC-2A88-4619-ADAE-E7B42BF92580}"/>
          </ac:spMkLst>
        </pc:spChg>
        <pc:spChg chg="mod">
          <ac:chgData name="Rosie Harris" userId="ba845e34a3a87d32" providerId="LiveId" clId="{47B868FD-9526-4D04-A898-2A1CCD62BCEA}" dt="2018-10-06T03:41:25.242" v="2463" actId="207"/>
          <ac:spMkLst>
            <pc:docMk/>
            <pc:sldMk cId="3429019621" sldId="269"/>
            <ac:spMk id="24" creationId="{7FF1DB4E-6D66-4056-9329-C831F494DE3E}"/>
          </ac:spMkLst>
        </pc:spChg>
        <pc:spChg chg="mod">
          <ac:chgData name="Rosie Harris" userId="ba845e34a3a87d32" providerId="LiveId" clId="{47B868FD-9526-4D04-A898-2A1CCD62BCEA}" dt="2018-10-06T03:49:33.359" v="3111" actId="207"/>
          <ac:spMkLst>
            <pc:docMk/>
            <pc:sldMk cId="3429019621" sldId="269"/>
            <ac:spMk id="27" creationId="{CA93D8CB-34A7-4D5F-877E-ECF47CD0130E}"/>
          </ac:spMkLst>
        </pc:spChg>
        <pc:spChg chg="del">
          <ac:chgData name="Rosie Harris" userId="ba845e34a3a87d32" providerId="LiveId" clId="{47B868FD-9526-4D04-A898-2A1CCD62BCEA}" dt="2018-10-06T03:41:27.349" v="2464" actId="478"/>
          <ac:spMkLst>
            <pc:docMk/>
            <pc:sldMk cId="3429019621" sldId="269"/>
            <ac:spMk id="30" creationId="{2C3C4B25-E277-4637-90B3-39E6127C5691}"/>
          </ac:spMkLst>
        </pc:spChg>
        <pc:cxnChg chg="mod">
          <ac:chgData name="Rosie Harris" userId="ba845e34a3a87d32" providerId="LiveId" clId="{47B868FD-9526-4D04-A898-2A1CCD62BCEA}" dt="2018-10-06T04:03:16.842" v="3425" actId="692"/>
          <ac:cxnSpMkLst>
            <pc:docMk/>
            <pc:sldMk cId="3429019621" sldId="269"/>
            <ac:cxnSpMk id="34" creationId="{2A0E8D55-5E2B-4C28-8828-5CF89779D881}"/>
          </ac:cxnSpMkLst>
        </pc:cxnChg>
        <pc:cxnChg chg="mod">
          <ac:chgData name="Rosie Harris" userId="ba845e34a3a87d32" providerId="LiveId" clId="{47B868FD-9526-4D04-A898-2A1CCD62BCEA}" dt="2018-10-06T04:03:16.842" v="3425" actId="692"/>
          <ac:cxnSpMkLst>
            <pc:docMk/>
            <pc:sldMk cId="3429019621" sldId="269"/>
            <ac:cxnSpMk id="46" creationId="{FE6FF040-5B53-476F-967C-688DE5F8DFD8}"/>
          </ac:cxnSpMkLst>
        </pc:cxnChg>
      </pc:sldChg>
      <pc:sldChg chg="addSp delSp modSp add modNotesTx">
        <pc:chgData name="Rosie Harris" userId="ba845e34a3a87d32" providerId="LiveId" clId="{47B868FD-9526-4D04-A898-2A1CCD62BCEA}" dt="2018-10-07T05:36:39.868" v="15450" actId="20577"/>
        <pc:sldMkLst>
          <pc:docMk/>
          <pc:sldMk cId="3532170017" sldId="270"/>
        </pc:sldMkLst>
        <pc:spChg chg="mod">
          <ac:chgData name="Rosie Harris" userId="ba845e34a3a87d32" providerId="LiveId" clId="{47B868FD-9526-4D04-A898-2A1CCD62BCEA}" dt="2018-10-06T06:21:18.738" v="6154" actId="403"/>
          <ac:spMkLst>
            <pc:docMk/>
            <pc:sldMk cId="3532170017" sldId="270"/>
            <ac:spMk id="3" creationId="{00D23589-6C24-4953-A95C-9A656059031A}"/>
          </ac:spMkLst>
        </pc:spChg>
        <pc:spChg chg="add mod">
          <ac:chgData name="Rosie Harris" userId="ba845e34a3a87d32" providerId="LiveId" clId="{47B868FD-9526-4D04-A898-2A1CCD62BCEA}" dt="2018-10-06T04:22:56.269" v="4253" actId="1076"/>
          <ac:spMkLst>
            <pc:docMk/>
            <pc:sldMk cId="3532170017" sldId="270"/>
            <ac:spMk id="5" creationId="{B1C125CA-7D9C-424C-9E7A-2748392AB8E0}"/>
          </ac:spMkLst>
        </pc:spChg>
        <pc:spChg chg="add del mod">
          <ac:chgData name="Rosie Harris" userId="ba845e34a3a87d32" providerId="LiveId" clId="{47B868FD-9526-4D04-A898-2A1CCD62BCEA}" dt="2018-10-06T04:23:24.244" v="4258" actId="478"/>
          <ac:spMkLst>
            <pc:docMk/>
            <pc:sldMk cId="3532170017" sldId="270"/>
            <ac:spMk id="23" creationId="{5DFB6FFD-494F-4243-B85A-E985BB312CE7}"/>
          </ac:spMkLst>
        </pc:spChg>
        <pc:spChg chg="mod">
          <ac:chgData name="Rosie Harris" userId="ba845e34a3a87d32" providerId="LiveId" clId="{47B868FD-9526-4D04-A898-2A1CCD62BCEA}" dt="2018-10-06T03:51:01.197" v="3174" actId="207"/>
          <ac:spMkLst>
            <pc:docMk/>
            <pc:sldMk cId="3532170017" sldId="270"/>
            <ac:spMk id="27" creationId="{CA93D8CB-34A7-4D5F-877E-ECF47CD0130E}"/>
          </ac:spMkLst>
        </pc:spChg>
        <pc:cxnChg chg="mod">
          <ac:chgData name="Rosie Harris" userId="ba845e34a3a87d32" providerId="LiveId" clId="{47B868FD-9526-4D04-A898-2A1CCD62BCEA}" dt="2018-10-06T04:03:07.097" v="3421" actId="692"/>
          <ac:cxnSpMkLst>
            <pc:docMk/>
            <pc:sldMk cId="3532170017" sldId="270"/>
            <ac:cxnSpMk id="34" creationId="{2A0E8D55-5E2B-4C28-8828-5CF89779D881}"/>
          </ac:cxnSpMkLst>
        </pc:cxnChg>
        <pc:cxnChg chg="mod">
          <ac:chgData name="Rosie Harris" userId="ba845e34a3a87d32" providerId="LiveId" clId="{47B868FD-9526-4D04-A898-2A1CCD62BCEA}" dt="2018-10-06T04:03:07.097" v="3421" actId="692"/>
          <ac:cxnSpMkLst>
            <pc:docMk/>
            <pc:sldMk cId="3532170017" sldId="270"/>
            <ac:cxnSpMk id="46" creationId="{FE6FF040-5B53-476F-967C-688DE5F8DFD8}"/>
          </ac:cxnSpMkLst>
        </pc:cxnChg>
      </pc:sldChg>
      <pc:sldChg chg="addSp modSp add ord modNotesTx">
        <pc:chgData name="Rosie Harris" userId="ba845e34a3a87d32" providerId="LiveId" clId="{47B868FD-9526-4D04-A898-2A1CCD62BCEA}" dt="2018-10-07T05:37:06.456" v="15550" actId="20577"/>
        <pc:sldMkLst>
          <pc:docMk/>
          <pc:sldMk cId="1287203298" sldId="271"/>
        </pc:sldMkLst>
        <pc:spChg chg="mod">
          <ac:chgData name="Rosie Harris" userId="ba845e34a3a87d32" providerId="LiveId" clId="{47B868FD-9526-4D04-A898-2A1CCD62BCEA}" dt="2018-10-06T06:21:30.787" v="6157" actId="403"/>
          <ac:spMkLst>
            <pc:docMk/>
            <pc:sldMk cId="1287203298" sldId="271"/>
            <ac:spMk id="3" creationId="{00D23589-6C24-4953-A95C-9A656059031A}"/>
          </ac:spMkLst>
        </pc:spChg>
        <pc:spChg chg="add mod">
          <ac:chgData name="Rosie Harris" userId="ba845e34a3a87d32" providerId="LiveId" clId="{47B868FD-9526-4D04-A898-2A1CCD62BCEA}" dt="2018-10-06T04:26:55.464" v="4555" actId="1076"/>
          <ac:spMkLst>
            <pc:docMk/>
            <pc:sldMk cId="1287203298" sldId="271"/>
            <ac:spMk id="22" creationId="{0450611D-192B-4026-B6BE-EFCEC289E620}"/>
          </ac:spMkLst>
        </pc:spChg>
        <pc:spChg chg="mod">
          <ac:chgData name="Rosie Harris" userId="ba845e34a3a87d32" providerId="LiveId" clId="{47B868FD-9526-4D04-A898-2A1CCD62BCEA}" dt="2018-10-06T03:59:20.259" v="3339" actId="207"/>
          <ac:spMkLst>
            <pc:docMk/>
            <pc:sldMk cId="1287203298" sldId="271"/>
            <ac:spMk id="25" creationId="{72460EA2-0964-4F5F-9F83-B48037B58A9B}"/>
          </ac:spMkLst>
        </pc:spChg>
        <pc:spChg chg="mod">
          <ac:chgData name="Rosie Harris" userId="ba845e34a3a87d32" providerId="LiveId" clId="{47B868FD-9526-4D04-A898-2A1CCD62BCEA}" dt="2018-10-06T03:51:25.516" v="3176" actId="207"/>
          <ac:spMkLst>
            <pc:docMk/>
            <pc:sldMk cId="1287203298" sldId="271"/>
            <ac:spMk id="27" creationId="{CA93D8CB-34A7-4D5F-877E-ECF47CD0130E}"/>
          </ac:spMkLst>
        </pc:spChg>
        <pc:grpChg chg="mod">
          <ac:chgData name="Rosie Harris" userId="ba845e34a3a87d32" providerId="LiveId" clId="{47B868FD-9526-4D04-A898-2A1CCD62BCEA}" dt="2018-10-06T03:51:42.096" v="3177" actId="207"/>
          <ac:grpSpMkLst>
            <pc:docMk/>
            <pc:sldMk cId="1287203298" sldId="271"/>
            <ac:grpSpMk id="52" creationId="{ADA623A4-A5E9-48FD-A47A-C7C4C6EE743F}"/>
          </ac:grpSpMkLst>
        </pc:grpChg>
        <pc:cxnChg chg="mod">
          <ac:chgData name="Rosie Harris" userId="ba845e34a3a87d32" providerId="LiveId" clId="{47B868FD-9526-4D04-A898-2A1CCD62BCEA}" dt="2018-10-06T04:02:56.453" v="3415" actId="692"/>
          <ac:cxnSpMkLst>
            <pc:docMk/>
            <pc:sldMk cId="1287203298" sldId="271"/>
            <ac:cxnSpMk id="34" creationId="{2A0E8D55-5E2B-4C28-8828-5CF89779D881}"/>
          </ac:cxnSpMkLst>
        </pc:cxnChg>
        <pc:cxnChg chg="mod">
          <ac:chgData name="Rosie Harris" userId="ba845e34a3a87d32" providerId="LiveId" clId="{47B868FD-9526-4D04-A898-2A1CCD62BCEA}" dt="2018-10-06T04:02:56.453" v="3415" actId="692"/>
          <ac:cxnSpMkLst>
            <pc:docMk/>
            <pc:sldMk cId="1287203298" sldId="271"/>
            <ac:cxnSpMk id="37" creationId="{055DFA0A-3C5E-4A22-88D9-0A450B5DF4E8}"/>
          </ac:cxnSpMkLst>
        </pc:cxnChg>
        <pc:cxnChg chg="mod">
          <ac:chgData name="Rosie Harris" userId="ba845e34a3a87d32" providerId="LiveId" clId="{47B868FD-9526-4D04-A898-2A1CCD62BCEA}" dt="2018-10-06T04:02:56.453" v="3415" actId="692"/>
          <ac:cxnSpMkLst>
            <pc:docMk/>
            <pc:sldMk cId="1287203298" sldId="271"/>
            <ac:cxnSpMk id="44" creationId="{A7848464-1C7B-4585-BB95-CDC18C5C830E}"/>
          </ac:cxnSpMkLst>
        </pc:cxnChg>
        <pc:cxnChg chg="mod">
          <ac:chgData name="Rosie Harris" userId="ba845e34a3a87d32" providerId="LiveId" clId="{47B868FD-9526-4D04-A898-2A1CCD62BCEA}" dt="2018-10-06T04:02:56.453" v="3415" actId="692"/>
          <ac:cxnSpMkLst>
            <pc:docMk/>
            <pc:sldMk cId="1287203298" sldId="271"/>
            <ac:cxnSpMk id="46" creationId="{FE6FF040-5B53-476F-967C-688DE5F8DFD8}"/>
          </ac:cxnSpMkLst>
        </pc:cxnChg>
      </pc:sldChg>
      <pc:sldChg chg="modSp add modNotesTx">
        <pc:chgData name="Rosie Harris" userId="ba845e34a3a87d32" providerId="LiveId" clId="{47B868FD-9526-4D04-A898-2A1CCD62BCEA}" dt="2018-10-07T05:38:05.889" v="15895" actId="20577"/>
        <pc:sldMkLst>
          <pc:docMk/>
          <pc:sldMk cId="143966086" sldId="272"/>
        </pc:sldMkLst>
        <pc:spChg chg="mod">
          <ac:chgData name="Rosie Harris" userId="ba845e34a3a87d32" providerId="LiveId" clId="{47B868FD-9526-4D04-A898-2A1CCD62BCEA}" dt="2018-10-06T06:21:40.092" v="6159" actId="403"/>
          <ac:spMkLst>
            <pc:docMk/>
            <pc:sldMk cId="143966086" sldId="272"/>
            <ac:spMk id="3" creationId="{00D23589-6C24-4953-A95C-9A656059031A}"/>
          </ac:spMkLst>
        </pc:spChg>
        <pc:spChg chg="mod">
          <ac:chgData name="Rosie Harris" userId="ba845e34a3a87d32" providerId="LiveId" clId="{47B868FD-9526-4D04-A898-2A1CCD62BCEA}" dt="2018-10-06T04:17:48.982" v="3494" actId="207"/>
          <ac:spMkLst>
            <pc:docMk/>
            <pc:sldMk cId="143966086" sldId="272"/>
            <ac:spMk id="25" creationId="{72460EA2-0964-4F5F-9F83-B48037B58A9B}"/>
          </ac:spMkLst>
        </pc:spChg>
        <pc:grpChg chg="mod">
          <ac:chgData name="Rosie Harris" userId="ba845e34a3a87d32" providerId="LiveId" clId="{47B868FD-9526-4D04-A898-2A1CCD62BCEA}" dt="2018-10-06T04:19:14.724" v="3774" actId="1036"/>
          <ac:grpSpMkLst>
            <pc:docMk/>
            <pc:sldMk cId="143966086" sldId="272"/>
            <ac:grpSpMk id="52" creationId="{ADA623A4-A5E9-48FD-A47A-C7C4C6EE743F}"/>
          </ac:grpSpMkLst>
        </pc:grpChg>
      </pc:sldChg>
      <pc:sldChg chg="addSp delSp modSp add modNotesTx">
        <pc:chgData name="Rosie Harris" userId="ba845e34a3a87d32" providerId="LiveId" clId="{47B868FD-9526-4D04-A898-2A1CCD62BCEA}" dt="2018-10-07T05:39:17.197" v="16059" actId="1076"/>
        <pc:sldMkLst>
          <pc:docMk/>
          <pc:sldMk cId="1405299139" sldId="273"/>
        </pc:sldMkLst>
        <pc:spChg chg="mod">
          <ac:chgData name="Rosie Harris" userId="ba845e34a3a87d32" providerId="LiveId" clId="{47B868FD-9526-4D04-A898-2A1CCD62BCEA}" dt="2018-10-07T05:39:17.197" v="16059" actId="1076"/>
          <ac:spMkLst>
            <pc:docMk/>
            <pc:sldMk cId="1405299139" sldId="273"/>
            <ac:spMk id="3" creationId="{00D23589-6C24-4953-A95C-9A656059031A}"/>
          </ac:spMkLst>
        </pc:spChg>
        <pc:spChg chg="add del mod">
          <ac:chgData name="Rosie Harris" userId="ba845e34a3a87d32" providerId="LiveId" clId="{47B868FD-9526-4D04-A898-2A1CCD62BCEA}" dt="2018-10-06T04:21:07.240" v="3928"/>
          <ac:spMkLst>
            <pc:docMk/>
            <pc:sldMk cId="1405299139" sldId="273"/>
            <ac:spMk id="9" creationId="{CA937CAF-7BD0-4053-9B1E-F737B608BB92}"/>
          </ac:spMkLst>
        </pc:spChg>
        <pc:spChg chg="mod">
          <ac:chgData name="Rosie Harris" userId="ba845e34a3a87d32" providerId="LiveId" clId="{47B868FD-9526-4D04-A898-2A1CCD62BCEA}" dt="2018-10-06T04:19:37.277" v="3776" actId="207"/>
          <ac:spMkLst>
            <pc:docMk/>
            <pc:sldMk cId="1405299139" sldId="273"/>
            <ac:spMk id="25" creationId="{72460EA2-0964-4F5F-9F83-B48037B58A9B}"/>
          </ac:spMkLst>
        </pc:spChg>
        <pc:spChg chg="mod">
          <ac:chgData name="Rosie Harris" userId="ba845e34a3a87d32" providerId="LiveId" clId="{47B868FD-9526-4D04-A898-2A1CCD62BCEA}" dt="2018-10-07T05:38:45.484" v="15932" actId="207"/>
          <ac:spMkLst>
            <pc:docMk/>
            <pc:sldMk cId="1405299139" sldId="273"/>
            <ac:spMk id="26" creationId="{86B9F875-1FEE-4717-AEE7-4E903FC8B979}"/>
          </ac:spMkLst>
        </pc:spChg>
        <pc:spChg chg="mod">
          <ac:chgData name="Rosie Harris" userId="ba845e34a3a87d32" providerId="LiveId" clId="{47B868FD-9526-4D04-A898-2A1CCD62BCEA}" dt="2018-10-07T05:38:47.749" v="15933" actId="207"/>
          <ac:spMkLst>
            <pc:docMk/>
            <pc:sldMk cId="1405299139" sldId="273"/>
            <ac:spMk id="27" creationId="{CA93D8CB-34A7-4D5F-877E-ECF47CD0130E}"/>
          </ac:spMkLst>
        </pc:spChg>
        <pc:spChg chg="mod">
          <ac:chgData name="Rosie Harris" userId="ba845e34a3a87d32" providerId="LiveId" clId="{47B868FD-9526-4D04-A898-2A1CCD62BCEA}" dt="2018-10-07T05:38:39.566" v="15930" actId="207"/>
          <ac:spMkLst>
            <pc:docMk/>
            <pc:sldMk cId="1405299139" sldId="273"/>
            <ac:spMk id="31" creationId="{6D168B4A-0CD7-40E6-A38F-A85F07A72B94}"/>
          </ac:spMkLst>
        </pc:spChg>
        <pc:spChg chg="mod">
          <ac:chgData name="Rosie Harris" userId="ba845e34a3a87d32" providerId="LiveId" clId="{47B868FD-9526-4D04-A898-2A1CCD62BCEA}" dt="2018-10-07T05:38:43.251" v="15931" actId="207"/>
          <ac:spMkLst>
            <pc:docMk/>
            <pc:sldMk cId="1405299139" sldId="273"/>
            <ac:spMk id="32" creationId="{48808137-112F-4D43-B79A-3292FC6761E6}"/>
          </ac:spMkLst>
        </pc:spChg>
        <pc:cxnChg chg="mod">
          <ac:chgData name="Rosie Harris" userId="ba845e34a3a87d32" providerId="LiveId" clId="{47B868FD-9526-4D04-A898-2A1CCD62BCEA}" dt="2018-10-06T04:28:40.466" v="4594" actId="692"/>
          <ac:cxnSpMkLst>
            <pc:docMk/>
            <pc:sldMk cId="1405299139" sldId="273"/>
            <ac:cxnSpMk id="40" creationId="{A2D42D5A-B076-4D25-A9E2-9DE99307A1DE}"/>
          </ac:cxnSpMkLst>
        </pc:cxnChg>
        <pc:cxnChg chg="mod">
          <ac:chgData name="Rosie Harris" userId="ba845e34a3a87d32" providerId="LiveId" clId="{47B868FD-9526-4D04-A898-2A1CCD62BCEA}" dt="2018-10-06T04:28:40.466" v="4594" actId="692"/>
          <ac:cxnSpMkLst>
            <pc:docMk/>
            <pc:sldMk cId="1405299139" sldId="273"/>
            <ac:cxnSpMk id="42" creationId="{74E619C1-F824-48DE-B523-7FBC81000ABE}"/>
          </ac:cxnSpMkLst>
        </pc:cxnChg>
      </pc:sldChg>
      <pc:sldChg chg="delSp modSp add ord modNotesTx">
        <pc:chgData name="Rosie Harris" userId="ba845e34a3a87d32" providerId="LiveId" clId="{47B868FD-9526-4D04-A898-2A1CCD62BCEA}" dt="2018-10-07T05:17:52.028" v="13638" actId="20577"/>
        <pc:sldMkLst>
          <pc:docMk/>
          <pc:sldMk cId="3046689396" sldId="274"/>
        </pc:sldMkLst>
        <pc:spChg chg="mod">
          <ac:chgData name="Rosie Harris" userId="ba845e34a3a87d32" providerId="LiveId" clId="{47B868FD-9526-4D04-A898-2A1CCD62BCEA}" dt="2018-10-07T05:17:14.204" v="13529" actId="20577"/>
          <ac:spMkLst>
            <pc:docMk/>
            <pc:sldMk cId="3046689396" sldId="274"/>
            <ac:spMk id="3" creationId="{00D23589-6C24-4953-A95C-9A656059031A}"/>
          </ac:spMkLst>
        </pc:spChg>
        <pc:spChg chg="del">
          <ac:chgData name="Rosie Harris" userId="ba845e34a3a87d32" providerId="LiveId" clId="{47B868FD-9526-4D04-A898-2A1CCD62BCEA}" dt="2018-10-06T04:27:26.655" v="4562" actId="478"/>
          <ac:spMkLst>
            <pc:docMk/>
            <pc:sldMk cId="3046689396" sldId="274"/>
            <ac:spMk id="8" creationId="{2C5293AC-2A88-4619-ADAE-E7B42BF92580}"/>
          </ac:spMkLst>
        </pc:spChg>
        <pc:spChg chg="del">
          <ac:chgData name="Rosie Harris" userId="ba845e34a3a87d32" providerId="LiveId" clId="{47B868FD-9526-4D04-A898-2A1CCD62BCEA}" dt="2018-10-06T04:27:24.199" v="4561" actId="478"/>
          <ac:spMkLst>
            <pc:docMk/>
            <pc:sldMk cId="3046689396" sldId="274"/>
            <ac:spMk id="30" creationId="{2C3C4B25-E277-4637-90B3-39E6127C5691}"/>
          </ac:spMkLst>
        </pc:spChg>
        <pc:cxnChg chg="mod">
          <ac:chgData name="Rosie Harris" userId="ba845e34a3a87d32" providerId="LiveId" clId="{47B868FD-9526-4D04-A898-2A1CCD62BCEA}" dt="2018-10-06T04:27:42.190" v="4573" actId="692"/>
          <ac:cxnSpMkLst>
            <pc:docMk/>
            <pc:sldMk cId="3046689396" sldId="274"/>
            <ac:cxnSpMk id="34" creationId="{2A0E8D55-5E2B-4C28-8828-5CF89779D881}"/>
          </ac:cxnSpMkLst>
        </pc:cxnChg>
        <pc:cxnChg chg="mod">
          <ac:chgData name="Rosie Harris" userId="ba845e34a3a87d32" providerId="LiveId" clId="{47B868FD-9526-4D04-A898-2A1CCD62BCEA}" dt="2018-10-06T04:27:47.344" v="4582" actId="692"/>
          <ac:cxnSpMkLst>
            <pc:docMk/>
            <pc:sldMk cId="3046689396" sldId="274"/>
            <ac:cxnSpMk id="46" creationId="{FE6FF040-5B53-476F-967C-688DE5F8DFD8}"/>
          </ac:cxnSpMkLst>
        </pc:cxnChg>
      </pc:sldChg>
      <pc:sldChg chg="modSp add ord modNotesTx">
        <pc:chgData name="Rosie Harris" userId="ba845e34a3a87d32" providerId="LiveId" clId="{47B868FD-9526-4D04-A898-2A1CCD62BCEA}" dt="2018-10-07T04:28:33.413" v="11703" actId="20577"/>
        <pc:sldMkLst>
          <pc:docMk/>
          <pc:sldMk cId="4201942308" sldId="276"/>
        </pc:sldMkLst>
        <pc:spChg chg="mod">
          <ac:chgData name="Rosie Harris" userId="ba845e34a3a87d32" providerId="LiveId" clId="{47B868FD-9526-4D04-A898-2A1CCD62BCEA}" dt="2018-10-06T04:50:06.193" v="4810" actId="20577"/>
          <ac:spMkLst>
            <pc:docMk/>
            <pc:sldMk cId="4201942308" sldId="276"/>
            <ac:spMk id="2" creationId="{87759CD0-F011-4642-8307-7188512042B9}"/>
          </ac:spMkLst>
        </pc:spChg>
        <pc:spChg chg="mod">
          <ac:chgData name="Rosie Harris" userId="ba845e34a3a87d32" providerId="LiveId" clId="{47B868FD-9526-4D04-A898-2A1CCD62BCEA}" dt="2018-10-07T04:20:28.841" v="10034" actId="403"/>
          <ac:spMkLst>
            <pc:docMk/>
            <pc:sldMk cId="4201942308" sldId="276"/>
            <ac:spMk id="3" creationId="{8B88D1C3-F0B2-4AE8-B2B2-498DE9C27175}"/>
          </ac:spMkLst>
        </pc:spChg>
      </pc:sldChg>
      <pc:sldChg chg="modSp add ord">
        <pc:chgData name="Rosie Harris" userId="ba845e34a3a87d32" providerId="LiveId" clId="{47B868FD-9526-4D04-A898-2A1CCD62BCEA}" dt="2018-10-07T04:21:15.689" v="10078" actId="20577"/>
        <pc:sldMkLst>
          <pc:docMk/>
          <pc:sldMk cId="2505117119" sldId="277"/>
        </pc:sldMkLst>
        <pc:spChg chg="mod">
          <ac:chgData name="Rosie Harris" userId="ba845e34a3a87d32" providerId="LiveId" clId="{47B868FD-9526-4D04-A898-2A1CCD62BCEA}" dt="2018-10-06T06:18:34.125" v="6095"/>
          <ac:spMkLst>
            <pc:docMk/>
            <pc:sldMk cId="2505117119" sldId="277"/>
            <ac:spMk id="2" creationId="{F1507A5D-EF32-4E7D-87F5-52FFADB08ED4}"/>
          </ac:spMkLst>
        </pc:spChg>
        <pc:graphicFrameChg chg="mod">
          <ac:chgData name="Rosie Harris" userId="ba845e34a3a87d32" providerId="LiveId" clId="{47B868FD-9526-4D04-A898-2A1CCD62BCEA}" dt="2018-10-07T04:21:15.689" v="10078" actId="20577"/>
          <ac:graphicFrameMkLst>
            <pc:docMk/>
            <pc:sldMk cId="2505117119" sldId="277"/>
            <ac:graphicFrameMk id="5" creationId="{85EFED27-86AF-435F-B5F3-87633BAD51CD}"/>
          </ac:graphicFrameMkLst>
        </pc:graphicFrameChg>
      </pc:sldChg>
      <pc:sldChg chg="modSp add">
        <pc:chgData name="Rosie Harris" userId="ba845e34a3a87d32" providerId="LiveId" clId="{47B868FD-9526-4D04-A898-2A1CCD62BCEA}" dt="2018-10-08T06:42:44.465" v="21415" actId="20577"/>
        <pc:sldMkLst>
          <pc:docMk/>
          <pc:sldMk cId="417078433" sldId="279"/>
        </pc:sldMkLst>
        <pc:spChg chg="mod">
          <ac:chgData name="Rosie Harris" userId="ba845e34a3a87d32" providerId="LiveId" clId="{47B868FD-9526-4D04-A898-2A1CCD62BCEA}" dt="2018-10-06T06:43:32.338" v="6962" actId="20577"/>
          <ac:spMkLst>
            <pc:docMk/>
            <pc:sldMk cId="417078433" sldId="279"/>
            <ac:spMk id="2" creationId="{14ADC36C-75D5-480A-B25B-3C6B8072D375}"/>
          </ac:spMkLst>
        </pc:spChg>
        <pc:spChg chg="mod">
          <ac:chgData name="Rosie Harris" userId="ba845e34a3a87d32" providerId="LiveId" clId="{47B868FD-9526-4D04-A898-2A1CCD62BCEA}" dt="2018-10-08T06:42:44.465" v="21415" actId="20577"/>
          <ac:spMkLst>
            <pc:docMk/>
            <pc:sldMk cId="417078433" sldId="279"/>
            <ac:spMk id="3" creationId="{A1968C56-91B4-4172-886E-64B09EF1F02F}"/>
          </ac:spMkLst>
        </pc:spChg>
      </pc:sldChg>
      <pc:sldChg chg="addSp delSp modSp add">
        <pc:chgData name="Rosie Harris" userId="ba845e34a3a87d32" providerId="LiveId" clId="{47B868FD-9526-4D04-A898-2A1CCD62BCEA}" dt="2018-10-08T06:38:39.753" v="21410" actId="20577"/>
        <pc:sldMkLst>
          <pc:docMk/>
          <pc:sldMk cId="1992958500" sldId="280"/>
        </pc:sldMkLst>
        <pc:spChg chg="mod">
          <ac:chgData name="Rosie Harris" userId="ba845e34a3a87d32" providerId="LiveId" clId="{47B868FD-9526-4D04-A898-2A1CCD62BCEA}" dt="2018-10-06T06:51:47.365" v="7067" actId="20577"/>
          <ac:spMkLst>
            <pc:docMk/>
            <pc:sldMk cId="1992958500" sldId="280"/>
            <ac:spMk id="2" creationId="{42E7890D-6323-49A8-A6EE-A84213260E39}"/>
          </ac:spMkLst>
        </pc:spChg>
        <pc:spChg chg="mod">
          <ac:chgData name="Rosie Harris" userId="ba845e34a3a87d32" providerId="LiveId" clId="{47B868FD-9526-4D04-A898-2A1CCD62BCEA}" dt="2018-10-08T06:38:39.753" v="21410" actId="20577"/>
          <ac:spMkLst>
            <pc:docMk/>
            <pc:sldMk cId="1992958500" sldId="280"/>
            <ac:spMk id="3" creationId="{57C4EBEA-DFF3-471D-88FC-629C2E57FB21}"/>
          </ac:spMkLst>
        </pc:spChg>
        <pc:graphicFrameChg chg="add del mod">
          <ac:chgData name="Rosie Harris" userId="ba845e34a3a87d32" providerId="LiveId" clId="{47B868FD-9526-4D04-A898-2A1CCD62BCEA}" dt="2018-10-08T06:24:01.444" v="21032" actId="478"/>
          <ac:graphicFrameMkLst>
            <pc:docMk/>
            <pc:sldMk cId="1992958500" sldId="280"/>
            <ac:graphicFrameMk id="4" creationId="{7D998CF0-8837-4DF8-80FB-D907DAEC6823}"/>
          </ac:graphicFrameMkLst>
        </pc:graphicFrameChg>
      </pc:sldChg>
      <pc:sldChg chg="modSp add">
        <pc:chgData name="Rosie Harris" userId="ba845e34a3a87d32" providerId="LiveId" clId="{47B868FD-9526-4D04-A898-2A1CCD62BCEA}" dt="2018-10-08T06:15:40.287" v="20933" actId="6549"/>
        <pc:sldMkLst>
          <pc:docMk/>
          <pc:sldMk cId="3051680338" sldId="281"/>
        </pc:sldMkLst>
        <pc:spChg chg="mod">
          <ac:chgData name="Rosie Harris" userId="ba845e34a3a87d32" providerId="LiveId" clId="{47B868FD-9526-4D04-A898-2A1CCD62BCEA}" dt="2018-10-06T07:19:32.084" v="7841" actId="20577"/>
          <ac:spMkLst>
            <pc:docMk/>
            <pc:sldMk cId="3051680338" sldId="281"/>
            <ac:spMk id="2" creationId="{EC6393D2-1CEC-4061-AB26-1610CBA9FE21}"/>
          </ac:spMkLst>
        </pc:spChg>
        <pc:spChg chg="mod">
          <ac:chgData name="Rosie Harris" userId="ba845e34a3a87d32" providerId="LiveId" clId="{47B868FD-9526-4D04-A898-2A1CCD62BCEA}" dt="2018-10-08T06:15:40.287" v="20933" actId="6549"/>
          <ac:spMkLst>
            <pc:docMk/>
            <pc:sldMk cId="3051680338" sldId="281"/>
            <ac:spMk id="3" creationId="{46AF83AB-3794-4240-AC30-198CD1B2C867}"/>
          </ac:spMkLst>
        </pc:spChg>
      </pc:sldChg>
      <pc:sldChg chg="modSp add modNotesTx">
        <pc:chgData name="Rosie Harris" userId="ba845e34a3a87d32" providerId="LiveId" clId="{47B868FD-9526-4D04-A898-2A1CCD62BCEA}" dt="2018-10-08T07:16:11.480" v="22774"/>
        <pc:sldMkLst>
          <pc:docMk/>
          <pc:sldMk cId="3265931570" sldId="282"/>
        </pc:sldMkLst>
        <pc:spChg chg="mod">
          <ac:chgData name="Rosie Harris" userId="ba845e34a3a87d32" providerId="LiveId" clId="{47B868FD-9526-4D04-A898-2A1CCD62BCEA}" dt="2018-10-06T07:33:12.870" v="8344" actId="20577"/>
          <ac:spMkLst>
            <pc:docMk/>
            <pc:sldMk cId="3265931570" sldId="282"/>
            <ac:spMk id="2" creationId="{3D33ADE5-242E-4F1D-AF5C-A68324745159}"/>
          </ac:spMkLst>
        </pc:spChg>
        <pc:spChg chg="mod">
          <ac:chgData name="Rosie Harris" userId="ba845e34a3a87d32" providerId="LiveId" clId="{47B868FD-9526-4D04-A898-2A1CCD62BCEA}" dt="2018-10-08T07:16:11.480" v="22774"/>
          <ac:spMkLst>
            <pc:docMk/>
            <pc:sldMk cId="3265931570" sldId="282"/>
            <ac:spMk id="3" creationId="{F8AAEBE9-3B74-44D1-A59B-7DF9E2EFA86C}"/>
          </ac:spMkLst>
        </pc:spChg>
      </pc:sldChg>
      <pc:sldChg chg="modSp add del ord">
        <pc:chgData name="Rosie Harris" userId="ba845e34a3a87d32" providerId="LiveId" clId="{47B868FD-9526-4D04-A898-2A1CCD62BCEA}" dt="2018-10-07T09:33:47.331" v="20463" actId="2696"/>
        <pc:sldMkLst>
          <pc:docMk/>
          <pc:sldMk cId="925813470" sldId="283"/>
        </pc:sldMkLst>
        <pc:spChg chg="mod">
          <ac:chgData name="Rosie Harris" userId="ba845e34a3a87d32" providerId="LiveId" clId="{47B868FD-9526-4D04-A898-2A1CCD62BCEA}" dt="2018-10-07T09:23:02.541" v="20076" actId="20577"/>
          <ac:spMkLst>
            <pc:docMk/>
            <pc:sldMk cId="925813470" sldId="283"/>
            <ac:spMk id="2" creationId="{E64C01A6-EF8B-48F2-8A05-74C26865AC8A}"/>
          </ac:spMkLst>
        </pc:spChg>
        <pc:spChg chg="mod">
          <ac:chgData name="Rosie Harris" userId="ba845e34a3a87d32" providerId="LiveId" clId="{47B868FD-9526-4D04-A898-2A1CCD62BCEA}" dt="2018-10-07T09:33:31.980" v="20459"/>
          <ac:spMkLst>
            <pc:docMk/>
            <pc:sldMk cId="925813470" sldId="283"/>
            <ac:spMk id="3" creationId="{A29C6860-38BD-4485-8EFF-B7ADBDBEA1DA}"/>
          </ac:spMkLst>
        </pc:spChg>
      </pc:sldChg>
      <pc:sldChg chg="modSp add del">
        <pc:chgData name="Rosie Harris" userId="ba845e34a3a87d32" providerId="LiveId" clId="{47B868FD-9526-4D04-A898-2A1CCD62BCEA}" dt="2018-10-07T08:15:34.804" v="17978" actId="2696"/>
        <pc:sldMkLst>
          <pc:docMk/>
          <pc:sldMk cId="3634163125" sldId="284"/>
        </pc:sldMkLst>
        <pc:spChg chg="mod">
          <ac:chgData name="Rosie Harris" userId="ba845e34a3a87d32" providerId="LiveId" clId="{47B868FD-9526-4D04-A898-2A1CCD62BCEA}" dt="2018-10-06T07:37:49.774" v="8731" actId="20577"/>
          <ac:spMkLst>
            <pc:docMk/>
            <pc:sldMk cId="3634163125" sldId="284"/>
            <ac:spMk id="2" creationId="{B9D4C2E3-B221-4790-BAE3-8B809D41C1AA}"/>
          </ac:spMkLst>
        </pc:spChg>
        <pc:spChg chg="mod">
          <ac:chgData name="Rosie Harris" userId="ba845e34a3a87d32" providerId="LiveId" clId="{47B868FD-9526-4D04-A898-2A1CCD62BCEA}" dt="2018-10-06T07:40:20.967" v="8851" actId="20577"/>
          <ac:spMkLst>
            <pc:docMk/>
            <pc:sldMk cId="3634163125" sldId="284"/>
            <ac:spMk id="3" creationId="{5A95C59D-782E-42B6-BDEE-FDBFF3C70713}"/>
          </ac:spMkLst>
        </pc:spChg>
      </pc:sldChg>
      <pc:sldChg chg="modSp add del">
        <pc:chgData name="Rosie Harris" userId="ba845e34a3a87d32" providerId="LiveId" clId="{47B868FD-9526-4D04-A898-2A1CCD62BCEA}" dt="2018-10-07T08:15:32.315" v="17977" actId="2696"/>
        <pc:sldMkLst>
          <pc:docMk/>
          <pc:sldMk cId="472923816" sldId="285"/>
        </pc:sldMkLst>
        <pc:spChg chg="mod">
          <ac:chgData name="Rosie Harris" userId="ba845e34a3a87d32" providerId="LiveId" clId="{47B868FD-9526-4D04-A898-2A1CCD62BCEA}" dt="2018-10-06T07:40:49.770" v="8872" actId="20577"/>
          <ac:spMkLst>
            <pc:docMk/>
            <pc:sldMk cId="472923816" sldId="285"/>
            <ac:spMk id="2" creationId="{817623CE-A125-4D24-B164-A423A2074ED3}"/>
          </ac:spMkLst>
        </pc:spChg>
        <pc:spChg chg="mod">
          <ac:chgData name="Rosie Harris" userId="ba845e34a3a87d32" providerId="LiveId" clId="{47B868FD-9526-4D04-A898-2A1CCD62BCEA}" dt="2018-10-06T07:49:33.481" v="9120" actId="20577"/>
          <ac:spMkLst>
            <pc:docMk/>
            <pc:sldMk cId="472923816" sldId="285"/>
            <ac:spMk id="3" creationId="{AFB154EB-1F83-4942-87AA-A1D91998657E}"/>
          </ac:spMkLst>
        </pc:spChg>
      </pc:sldChg>
      <pc:sldChg chg="addSp delSp modSp add">
        <pc:chgData name="Rosie Harris" userId="ba845e34a3a87d32" providerId="LiveId" clId="{47B868FD-9526-4D04-A898-2A1CCD62BCEA}" dt="2018-10-07T04:19:45.913" v="10031" actId="13926"/>
        <pc:sldMkLst>
          <pc:docMk/>
          <pc:sldMk cId="4068736598" sldId="286"/>
        </pc:sldMkLst>
        <pc:spChg chg="mod">
          <ac:chgData name="Rosie Harris" userId="ba845e34a3a87d32" providerId="LiveId" clId="{47B868FD-9526-4D04-A898-2A1CCD62BCEA}" dt="2018-10-07T04:19:45.913" v="10031" actId="13926"/>
          <ac:spMkLst>
            <pc:docMk/>
            <pc:sldMk cId="4068736598" sldId="286"/>
            <ac:spMk id="2" creationId="{CF973BE1-E54E-477C-A4DA-6484BF301F86}"/>
          </ac:spMkLst>
        </pc:spChg>
        <pc:spChg chg="del mod">
          <ac:chgData name="Rosie Harris" userId="ba845e34a3a87d32" providerId="LiveId" clId="{47B868FD-9526-4D04-A898-2A1CCD62BCEA}" dt="2018-10-07T04:19:30.372" v="10028" actId="478"/>
          <ac:spMkLst>
            <pc:docMk/>
            <pc:sldMk cId="4068736598" sldId="286"/>
            <ac:spMk id="3" creationId="{BF1D54AB-94E4-48D8-B210-091184CB5D2A}"/>
          </ac:spMkLst>
        </pc:spChg>
        <pc:spChg chg="add del mod">
          <ac:chgData name="Rosie Harris" userId="ba845e34a3a87d32" providerId="LiveId" clId="{47B868FD-9526-4D04-A898-2A1CCD62BCEA}" dt="2018-10-07T04:19:35.273" v="10029" actId="478"/>
          <ac:spMkLst>
            <pc:docMk/>
            <pc:sldMk cId="4068736598" sldId="286"/>
            <ac:spMk id="6" creationId="{57D48D83-8C53-4CB9-9C35-B970D4011FE4}"/>
          </ac:spMkLst>
        </pc:spChg>
        <pc:picChg chg="add mod">
          <ac:chgData name="Rosie Harris" userId="ba845e34a3a87d32" providerId="LiveId" clId="{47B868FD-9526-4D04-A898-2A1CCD62BCEA}" dt="2018-10-07T04:19:38.263" v="10030" actId="1076"/>
          <ac:picMkLst>
            <pc:docMk/>
            <pc:sldMk cId="4068736598" sldId="286"/>
            <ac:picMk id="4" creationId="{7BF48DFA-8F14-4AC2-848E-0551B929808D}"/>
          </ac:picMkLst>
        </pc:picChg>
      </pc:sldChg>
      <pc:sldChg chg="modSp add">
        <pc:chgData name="Rosie Harris" userId="ba845e34a3a87d32" providerId="LiveId" clId="{47B868FD-9526-4D04-A898-2A1CCD62BCEA}" dt="2018-10-07T08:23:48.852" v="18243" actId="20577"/>
        <pc:sldMkLst>
          <pc:docMk/>
          <pc:sldMk cId="1122450216" sldId="287"/>
        </pc:sldMkLst>
        <pc:spChg chg="mod">
          <ac:chgData name="Rosie Harris" userId="ba845e34a3a87d32" providerId="LiveId" clId="{47B868FD-9526-4D04-A898-2A1CCD62BCEA}" dt="2018-10-07T08:23:48.852" v="18243" actId="20577"/>
          <ac:spMkLst>
            <pc:docMk/>
            <pc:sldMk cId="1122450216" sldId="287"/>
            <ac:spMk id="2" creationId="{A2383323-A5B2-45ED-A99D-BC2AA8368C34}"/>
          </ac:spMkLst>
        </pc:spChg>
      </pc:sldChg>
      <pc:sldChg chg="addSp delSp modSp add">
        <pc:chgData name="Rosie Harris" userId="ba845e34a3a87d32" providerId="LiveId" clId="{47B868FD-9526-4D04-A898-2A1CCD62BCEA}" dt="2018-10-08T08:42:17.824" v="23892" actId="20577"/>
        <pc:sldMkLst>
          <pc:docMk/>
          <pc:sldMk cId="4186294139" sldId="288"/>
        </pc:sldMkLst>
        <pc:spChg chg="mod">
          <ac:chgData name="Rosie Harris" userId="ba845e34a3a87d32" providerId="LiveId" clId="{47B868FD-9526-4D04-A898-2A1CCD62BCEA}" dt="2018-10-06T07:52:44.116" v="9233" actId="20577"/>
          <ac:spMkLst>
            <pc:docMk/>
            <pc:sldMk cId="4186294139" sldId="288"/>
            <ac:spMk id="2" creationId="{64A1ED59-BA9C-4261-B56E-0EE86D8D84A7}"/>
          </ac:spMkLst>
        </pc:spChg>
        <pc:spChg chg="mod">
          <ac:chgData name="Rosie Harris" userId="ba845e34a3a87d32" providerId="LiveId" clId="{47B868FD-9526-4D04-A898-2A1CCD62BCEA}" dt="2018-10-08T08:42:17.824" v="23892" actId="20577"/>
          <ac:spMkLst>
            <pc:docMk/>
            <pc:sldMk cId="4186294139" sldId="288"/>
            <ac:spMk id="3" creationId="{FF80B22D-D034-4912-84F7-724C60D97702}"/>
          </ac:spMkLst>
        </pc:spChg>
        <pc:spChg chg="add del mod">
          <ac:chgData name="Rosie Harris" userId="ba845e34a3a87d32" providerId="LiveId" clId="{47B868FD-9526-4D04-A898-2A1CCD62BCEA}" dt="2018-10-07T09:34:00.249" v="20465" actId="478"/>
          <ac:spMkLst>
            <pc:docMk/>
            <pc:sldMk cId="4186294139" sldId="288"/>
            <ac:spMk id="4" creationId="{518565A8-DFE1-4FC9-8D86-FF11B2A47135}"/>
          </ac:spMkLst>
        </pc:spChg>
      </pc:sldChg>
      <pc:sldChg chg="addSp modSp add del">
        <pc:chgData name="Rosie Harris" userId="ba845e34a3a87d32" providerId="LiveId" clId="{47B868FD-9526-4D04-A898-2A1CCD62BCEA}" dt="2018-10-07T09:56:17.470" v="20719" actId="2696"/>
        <pc:sldMkLst>
          <pc:docMk/>
          <pc:sldMk cId="380028717" sldId="290"/>
        </pc:sldMkLst>
        <pc:spChg chg="add mod">
          <ac:chgData name="Rosie Harris" userId="ba845e34a3a87d32" providerId="LiveId" clId="{47B868FD-9526-4D04-A898-2A1CCD62BCEA}" dt="2018-10-07T04:03:40.073" v="9274" actId="208"/>
          <ac:spMkLst>
            <pc:docMk/>
            <pc:sldMk cId="380028717" sldId="290"/>
            <ac:spMk id="5" creationId="{99B40271-CFBC-4CE9-9F1E-D86BA3884EB6}"/>
          </ac:spMkLst>
        </pc:spChg>
      </pc:sldChg>
      <pc:sldChg chg="modSp add ord">
        <pc:chgData name="Rosie Harris" userId="ba845e34a3a87d32" providerId="LiveId" clId="{47B868FD-9526-4D04-A898-2A1CCD62BCEA}" dt="2018-10-07T08:25:02.177" v="18422" actId="20577"/>
        <pc:sldMkLst>
          <pc:docMk/>
          <pc:sldMk cId="2611246071" sldId="291"/>
        </pc:sldMkLst>
        <pc:spChg chg="mod">
          <ac:chgData name="Rosie Harris" userId="ba845e34a3a87d32" providerId="LiveId" clId="{47B868FD-9526-4D04-A898-2A1CCD62BCEA}" dt="2018-10-07T08:15:56.966" v="17982" actId="20577"/>
          <ac:spMkLst>
            <pc:docMk/>
            <pc:sldMk cId="2611246071" sldId="291"/>
            <ac:spMk id="2" creationId="{CD689B52-B2A1-4731-AA6B-BE80715AA10A}"/>
          </ac:spMkLst>
        </pc:spChg>
        <pc:spChg chg="mod">
          <ac:chgData name="Rosie Harris" userId="ba845e34a3a87d32" providerId="LiveId" clId="{47B868FD-9526-4D04-A898-2A1CCD62BCEA}" dt="2018-10-07T08:25:02.177" v="18422" actId="20577"/>
          <ac:spMkLst>
            <pc:docMk/>
            <pc:sldMk cId="2611246071" sldId="291"/>
            <ac:spMk id="3" creationId="{C6979415-6E99-4FE5-8B7B-534977D13702}"/>
          </ac:spMkLst>
        </pc:spChg>
      </pc:sldChg>
      <pc:sldChg chg="modSp add">
        <pc:chgData name="Rosie Harris" userId="ba845e34a3a87d32" providerId="LiveId" clId="{47B868FD-9526-4D04-A898-2A1CCD62BCEA}" dt="2018-10-08T07:25:53.399" v="22983" actId="20577"/>
        <pc:sldMkLst>
          <pc:docMk/>
          <pc:sldMk cId="1050841889" sldId="292"/>
        </pc:sldMkLst>
        <pc:spChg chg="mod">
          <ac:chgData name="Rosie Harris" userId="ba845e34a3a87d32" providerId="LiveId" clId="{47B868FD-9526-4D04-A898-2A1CCD62BCEA}" dt="2018-10-08T06:43:14.008" v="21460" actId="20577"/>
          <ac:spMkLst>
            <pc:docMk/>
            <pc:sldMk cId="1050841889" sldId="292"/>
            <ac:spMk id="2" creationId="{B41F8BF7-AD2F-4721-A065-BBBFCC831B87}"/>
          </ac:spMkLst>
        </pc:spChg>
        <pc:spChg chg="mod">
          <ac:chgData name="Rosie Harris" userId="ba845e34a3a87d32" providerId="LiveId" clId="{47B868FD-9526-4D04-A898-2A1CCD62BCEA}" dt="2018-10-08T07:25:53.399" v="22983" actId="20577"/>
          <ac:spMkLst>
            <pc:docMk/>
            <pc:sldMk cId="1050841889" sldId="292"/>
            <ac:spMk id="3" creationId="{DB2856C9-B201-49E8-86BD-23C0CC2E0465}"/>
          </ac:spMkLst>
        </pc:spChg>
      </pc:sldChg>
      <pc:sldChg chg="modSp add del">
        <pc:chgData name="Rosie Harris" userId="ba845e34a3a87d32" providerId="LiveId" clId="{47B868FD-9526-4D04-A898-2A1CCD62BCEA}" dt="2018-10-07T09:33:49.741" v="20464" actId="2696"/>
        <pc:sldMkLst>
          <pc:docMk/>
          <pc:sldMk cId="1067244126" sldId="292"/>
        </pc:sldMkLst>
        <pc:spChg chg="mod">
          <ac:chgData name="Rosie Harris" userId="ba845e34a3a87d32" providerId="LiveId" clId="{47B868FD-9526-4D04-A898-2A1CCD62BCEA}" dt="2018-10-07T07:30:56.840" v="16932" actId="20577"/>
          <ac:spMkLst>
            <pc:docMk/>
            <pc:sldMk cId="1067244126" sldId="292"/>
            <ac:spMk id="2" creationId="{428924A2-1337-44D0-BD49-4FEA6AA56A32}"/>
          </ac:spMkLst>
        </pc:spChg>
        <pc:spChg chg="mod">
          <ac:chgData name="Rosie Harris" userId="ba845e34a3a87d32" providerId="LiveId" clId="{47B868FD-9526-4D04-A898-2A1CCD62BCEA}" dt="2018-10-07T09:23:12.566" v="20078"/>
          <ac:spMkLst>
            <pc:docMk/>
            <pc:sldMk cId="1067244126" sldId="292"/>
            <ac:spMk id="3" creationId="{3C19918A-10BD-4CF1-BBC5-25BFEBBA575B}"/>
          </ac:spMkLst>
        </pc:spChg>
      </pc:sldChg>
      <pc:sldChg chg="modSp add">
        <pc:chgData name="Rosie Harris" userId="ba845e34a3a87d32" providerId="LiveId" clId="{47B868FD-9526-4D04-A898-2A1CCD62BCEA}" dt="2018-10-08T07:30:07.824" v="23479" actId="20577"/>
        <pc:sldMkLst>
          <pc:docMk/>
          <pc:sldMk cId="720125951" sldId="293"/>
        </pc:sldMkLst>
        <pc:spChg chg="mod">
          <ac:chgData name="Rosie Harris" userId="ba845e34a3a87d32" providerId="LiveId" clId="{47B868FD-9526-4D04-A898-2A1CCD62BCEA}" dt="2018-10-08T07:16:27.717" v="22798" actId="20577"/>
          <ac:spMkLst>
            <pc:docMk/>
            <pc:sldMk cId="720125951" sldId="293"/>
            <ac:spMk id="2" creationId="{13F5D2ED-84A4-4DA3-BA8A-B88FBD8F5D23}"/>
          </ac:spMkLst>
        </pc:spChg>
        <pc:spChg chg="mod">
          <ac:chgData name="Rosie Harris" userId="ba845e34a3a87d32" providerId="LiveId" clId="{47B868FD-9526-4D04-A898-2A1CCD62BCEA}" dt="2018-10-08T07:30:07.824" v="23479" actId="20577"/>
          <ac:spMkLst>
            <pc:docMk/>
            <pc:sldMk cId="720125951" sldId="293"/>
            <ac:spMk id="3" creationId="{384D293F-1B21-4D6C-B24D-80098C30CD39}"/>
          </ac:spMkLst>
        </pc:spChg>
      </pc:sldChg>
      <pc:sldChg chg="modSp add">
        <pc:chgData name="Rosie Harris" userId="ba845e34a3a87d32" providerId="LiveId" clId="{47B868FD-9526-4D04-A898-2A1CCD62BCEA}" dt="2018-10-08T08:43:30.792" v="24006" actId="20577"/>
        <pc:sldMkLst>
          <pc:docMk/>
          <pc:sldMk cId="3065053846" sldId="294"/>
        </pc:sldMkLst>
        <pc:spChg chg="mod">
          <ac:chgData name="Rosie Harris" userId="ba845e34a3a87d32" providerId="LiveId" clId="{47B868FD-9526-4D04-A898-2A1CCD62BCEA}" dt="2018-10-08T08:43:07.404" v="23910" actId="20577"/>
          <ac:spMkLst>
            <pc:docMk/>
            <pc:sldMk cId="3065053846" sldId="294"/>
            <ac:spMk id="2" creationId="{EC2CF1B6-0684-4ADC-9941-58C6DA48DFD2}"/>
          </ac:spMkLst>
        </pc:spChg>
        <pc:spChg chg="mod">
          <ac:chgData name="Rosie Harris" userId="ba845e34a3a87d32" providerId="LiveId" clId="{47B868FD-9526-4D04-A898-2A1CCD62BCEA}" dt="2018-10-08T08:43:30.792" v="24006" actId="20577"/>
          <ac:spMkLst>
            <pc:docMk/>
            <pc:sldMk cId="3065053846" sldId="294"/>
            <ac:spMk id="3" creationId="{DDC9ECC7-2A33-4F31-A67C-FE2BB6E77C1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75DDC-DC1F-4CB3-A677-48E97EC28081}" type="doc">
      <dgm:prSet loTypeId="urn:microsoft.com/office/officeart/2005/8/layout/hierarchy3" loCatId="hierarchy" qsTypeId="urn:microsoft.com/office/officeart/2005/8/quickstyle/simple2" qsCatId="simple" csTypeId="urn:microsoft.com/office/officeart/2005/8/colors/colorful2" csCatId="colorful" phldr="1"/>
      <dgm:spPr/>
      <dgm:t>
        <a:bodyPr/>
        <a:lstStyle/>
        <a:p>
          <a:endParaRPr lang="en-US"/>
        </a:p>
      </dgm:t>
    </dgm:pt>
    <dgm:pt modelId="{32824257-5C17-4DFD-9E96-C1A47B58E727}">
      <dgm:prSet/>
      <dgm:spPr/>
      <dgm:t>
        <a:bodyPr/>
        <a:lstStyle/>
        <a:p>
          <a:r>
            <a:rPr lang="en-AU" dirty="0"/>
            <a:t>Problem is a set-partitioning problem solved through a column generation approach</a:t>
          </a:r>
          <a:endParaRPr lang="en-US" dirty="0"/>
        </a:p>
      </dgm:t>
    </dgm:pt>
    <dgm:pt modelId="{FB724548-A7B9-48F0-B057-48817CC13DF7}" type="parTrans" cxnId="{B7096A1B-8E08-44AC-9177-B65F24AF66E3}">
      <dgm:prSet/>
      <dgm:spPr/>
      <dgm:t>
        <a:bodyPr/>
        <a:lstStyle/>
        <a:p>
          <a:endParaRPr lang="en-US"/>
        </a:p>
      </dgm:t>
    </dgm:pt>
    <dgm:pt modelId="{700533E1-BE74-48A4-8158-FBF84684D044}" type="sibTrans" cxnId="{B7096A1B-8E08-44AC-9177-B65F24AF66E3}">
      <dgm:prSet/>
      <dgm:spPr/>
      <dgm:t>
        <a:bodyPr/>
        <a:lstStyle/>
        <a:p>
          <a:endParaRPr lang="en-US"/>
        </a:p>
      </dgm:t>
    </dgm:pt>
    <dgm:pt modelId="{CD3917A4-B8FB-45C7-B6B6-CFCBF507D6D6}">
      <dgm:prSet/>
      <dgm:spPr/>
      <dgm:t>
        <a:bodyPr/>
        <a:lstStyle/>
        <a:p>
          <a:r>
            <a:rPr lang="en-AU" dirty="0"/>
            <a:t>Problem is decomposed into a master and subproblem and solved through branch-and-price</a:t>
          </a:r>
          <a:endParaRPr lang="en-US" dirty="0"/>
        </a:p>
      </dgm:t>
    </dgm:pt>
    <dgm:pt modelId="{9D92D840-4736-4EC8-98BE-36A7FEDC2047}" type="parTrans" cxnId="{D5207405-DEBF-4BCA-8C4F-1ACD0910B3FB}">
      <dgm:prSet/>
      <dgm:spPr/>
      <dgm:t>
        <a:bodyPr/>
        <a:lstStyle/>
        <a:p>
          <a:endParaRPr lang="en-US"/>
        </a:p>
      </dgm:t>
    </dgm:pt>
    <dgm:pt modelId="{D9C8550A-0F71-41F8-940D-55DD21C1D173}" type="sibTrans" cxnId="{D5207405-DEBF-4BCA-8C4F-1ACD0910B3FB}">
      <dgm:prSet/>
      <dgm:spPr/>
      <dgm:t>
        <a:bodyPr/>
        <a:lstStyle/>
        <a:p>
          <a:endParaRPr lang="en-US"/>
        </a:p>
      </dgm:t>
    </dgm:pt>
    <dgm:pt modelId="{C6388431-3110-4FB5-9DCE-3EBE3DE43E8F}" type="pres">
      <dgm:prSet presAssocID="{64675DDC-DC1F-4CB3-A677-48E97EC28081}" presName="diagram" presStyleCnt="0">
        <dgm:presLayoutVars>
          <dgm:chPref val="1"/>
          <dgm:dir/>
          <dgm:animOne val="branch"/>
          <dgm:animLvl val="lvl"/>
          <dgm:resizeHandles/>
        </dgm:presLayoutVars>
      </dgm:prSet>
      <dgm:spPr/>
    </dgm:pt>
    <dgm:pt modelId="{B9DE4182-D8C6-45F1-9F2D-FCFAC4BE49F6}" type="pres">
      <dgm:prSet presAssocID="{32824257-5C17-4DFD-9E96-C1A47B58E727}" presName="root" presStyleCnt="0"/>
      <dgm:spPr/>
    </dgm:pt>
    <dgm:pt modelId="{87942F45-4500-4EAE-83DE-F035B77DF6D3}" type="pres">
      <dgm:prSet presAssocID="{32824257-5C17-4DFD-9E96-C1A47B58E727}" presName="rootComposite" presStyleCnt="0"/>
      <dgm:spPr/>
    </dgm:pt>
    <dgm:pt modelId="{B7BED49F-E577-461C-80F4-1B183AA4C0F6}" type="pres">
      <dgm:prSet presAssocID="{32824257-5C17-4DFD-9E96-C1A47B58E727}" presName="rootText" presStyleLbl="node1" presStyleIdx="0" presStyleCnt="2"/>
      <dgm:spPr/>
    </dgm:pt>
    <dgm:pt modelId="{0212FCED-D1DF-4895-A2F8-C231A3406F61}" type="pres">
      <dgm:prSet presAssocID="{32824257-5C17-4DFD-9E96-C1A47B58E727}" presName="rootConnector" presStyleLbl="node1" presStyleIdx="0" presStyleCnt="2"/>
      <dgm:spPr/>
    </dgm:pt>
    <dgm:pt modelId="{681768A2-C39E-49A1-84ED-5E4E02CCFC9B}" type="pres">
      <dgm:prSet presAssocID="{32824257-5C17-4DFD-9E96-C1A47B58E727}" presName="childShape" presStyleCnt="0"/>
      <dgm:spPr/>
    </dgm:pt>
    <dgm:pt modelId="{83DE9B9E-0478-49C4-9130-CD02C9F70D50}" type="pres">
      <dgm:prSet presAssocID="{CD3917A4-B8FB-45C7-B6B6-CFCBF507D6D6}" presName="root" presStyleCnt="0"/>
      <dgm:spPr/>
    </dgm:pt>
    <dgm:pt modelId="{20F7C538-1481-4855-BD07-1F8E87C3FBC2}" type="pres">
      <dgm:prSet presAssocID="{CD3917A4-B8FB-45C7-B6B6-CFCBF507D6D6}" presName="rootComposite" presStyleCnt="0"/>
      <dgm:spPr/>
    </dgm:pt>
    <dgm:pt modelId="{C3CA2E80-3475-48DC-8A5B-B5B717AB9EF4}" type="pres">
      <dgm:prSet presAssocID="{CD3917A4-B8FB-45C7-B6B6-CFCBF507D6D6}" presName="rootText" presStyleLbl="node1" presStyleIdx="1" presStyleCnt="2"/>
      <dgm:spPr/>
    </dgm:pt>
    <dgm:pt modelId="{1212F8B4-D65E-4B07-A038-4F247EB5AD4E}" type="pres">
      <dgm:prSet presAssocID="{CD3917A4-B8FB-45C7-B6B6-CFCBF507D6D6}" presName="rootConnector" presStyleLbl="node1" presStyleIdx="1" presStyleCnt="2"/>
      <dgm:spPr/>
    </dgm:pt>
    <dgm:pt modelId="{C1862CEC-E36C-4E0D-AEEB-0AC4FFAB2210}" type="pres">
      <dgm:prSet presAssocID="{CD3917A4-B8FB-45C7-B6B6-CFCBF507D6D6}" presName="childShape" presStyleCnt="0"/>
      <dgm:spPr/>
    </dgm:pt>
  </dgm:ptLst>
  <dgm:cxnLst>
    <dgm:cxn modelId="{D5207405-DEBF-4BCA-8C4F-1ACD0910B3FB}" srcId="{64675DDC-DC1F-4CB3-A677-48E97EC28081}" destId="{CD3917A4-B8FB-45C7-B6B6-CFCBF507D6D6}" srcOrd="1" destOrd="0" parTransId="{9D92D840-4736-4EC8-98BE-36A7FEDC2047}" sibTransId="{D9C8550A-0F71-41F8-940D-55DD21C1D173}"/>
    <dgm:cxn modelId="{B7096A1B-8E08-44AC-9177-B65F24AF66E3}" srcId="{64675DDC-DC1F-4CB3-A677-48E97EC28081}" destId="{32824257-5C17-4DFD-9E96-C1A47B58E727}" srcOrd="0" destOrd="0" parTransId="{FB724548-A7B9-48F0-B057-48817CC13DF7}" sibTransId="{700533E1-BE74-48A4-8158-FBF84684D044}"/>
    <dgm:cxn modelId="{9EB4CA21-6E92-4701-BC8B-F7F9AD0C96C2}" type="presOf" srcId="{CD3917A4-B8FB-45C7-B6B6-CFCBF507D6D6}" destId="{C3CA2E80-3475-48DC-8A5B-B5B717AB9EF4}" srcOrd="0" destOrd="0" presId="urn:microsoft.com/office/officeart/2005/8/layout/hierarchy3"/>
    <dgm:cxn modelId="{5DD7E380-811F-456A-802F-330E8CE9C75B}" type="presOf" srcId="{32824257-5C17-4DFD-9E96-C1A47B58E727}" destId="{B7BED49F-E577-461C-80F4-1B183AA4C0F6}" srcOrd="0" destOrd="0" presId="urn:microsoft.com/office/officeart/2005/8/layout/hierarchy3"/>
    <dgm:cxn modelId="{971860A8-3E44-4A0A-95CC-5B2089F453D9}" type="presOf" srcId="{64675DDC-DC1F-4CB3-A677-48E97EC28081}" destId="{C6388431-3110-4FB5-9DCE-3EBE3DE43E8F}" srcOrd="0" destOrd="0" presId="urn:microsoft.com/office/officeart/2005/8/layout/hierarchy3"/>
    <dgm:cxn modelId="{D6246ECC-F7C9-4A88-BFE2-FF4222A20A87}" type="presOf" srcId="{32824257-5C17-4DFD-9E96-C1A47B58E727}" destId="{0212FCED-D1DF-4895-A2F8-C231A3406F61}" srcOrd="1" destOrd="0" presId="urn:microsoft.com/office/officeart/2005/8/layout/hierarchy3"/>
    <dgm:cxn modelId="{29CA1BCE-3FB3-49E1-A4FE-195A370553AD}" type="presOf" srcId="{CD3917A4-B8FB-45C7-B6B6-CFCBF507D6D6}" destId="{1212F8B4-D65E-4B07-A038-4F247EB5AD4E}" srcOrd="1" destOrd="0" presId="urn:microsoft.com/office/officeart/2005/8/layout/hierarchy3"/>
    <dgm:cxn modelId="{9034764E-4853-4078-9200-E03FDE789570}" type="presParOf" srcId="{C6388431-3110-4FB5-9DCE-3EBE3DE43E8F}" destId="{B9DE4182-D8C6-45F1-9F2D-FCFAC4BE49F6}" srcOrd="0" destOrd="0" presId="urn:microsoft.com/office/officeart/2005/8/layout/hierarchy3"/>
    <dgm:cxn modelId="{0C1703C5-1AFF-4CFA-B2D5-E39E52EDCD07}" type="presParOf" srcId="{B9DE4182-D8C6-45F1-9F2D-FCFAC4BE49F6}" destId="{87942F45-4500-4EAE-83DE-F035B77DF6D3}" srcOrd="0" destOrd="0" presId="urn:microsoft.com/office/officeart/2005/8/layout/hierarchy3"/>
    <dgm:cxn modelId="{DC60C5B1-A9CD-400D-A870-C95A4D24EDB9}" type="presParOf" srcId="{87942F45-4500-4EAE-83DE-F035B77DF6D3}" destId="{B7BED49F-E577-461C-80F4-1B183AA4C0F6}" srcOrd="0" destOrd="0" presId="urn:microsoft.com/office/officeart/2005/8/layout/hierarchy3"/>
    <dgm:cxn modelId="{959CFDBE-89EE-42F4-9E8F-687432EF79DA}" type="presParOf" srcId="{87942F45-4500-4EAE-83DE-F035B77DF6D3}" destId="{0212FCED-D1DF-4895-A2F8-C231A3406F61}" srcOrd="1" destOrd="0" presId="urn:microsoft.com/office/officeart/2005/8/layout/hierarchy3"/>
    <dgm:cxn modelId="{1910C508-F1F4-4CEE-88BE-75673E637C45}" type="presParOf" srcId="{B9DE4182-D8C6-45F1-9F2D-FCFAC4BE49F6}" destId="{681768A2-C39E-49A1-84ED-5E4E02CCFC9B}" srcOrd="1" destOrd="0" presId="urn:microsoft.com/office/officeart/2005/8/layout/hierarchy3"/>
    <dgm:cxn modelId="{886FB7FB-B1FD-4F4F-8C17-03A5D0B6C8E0}" type="presParOf" srcId="{C6388431-3110-4FB5-9DCE-3EBE3DE43E8F}" destId="{83DE9B9E-0478-49C4-9130-CD02C9F70D50}" srcOrd="1" destOrd="0" presId="urn:microsoft.com/office/officeart/2005/8/layout/hierarchy3"/>
    <dgm:cxn modelId="{EFAAE75C-81F0-4D06-A829-B46B98F46F3D}" type="presParOf" srcId="{83DE9B9E-0478-49C4-9130-CD02C9F70D50}" destId="{20F7C538-1481-4855-BD07-1F8E87C3FBC2}" srcOrd="0" destOrd="0" presId="urn:microsoft.com/office/officeart/2005/8/layout/hierarchy3"/>
    <dgm:cxn modelId="{3B26C9E1-A2ED-4559-9428-255210850ECB}" type="presParOf" srcId="{20F7C538-1481-4855-BD07-1F8E87C3FBC2}" destId="{C3CA2E80-3475-48DC-8A5B-B5B717AB9EF4}" srcOrd="0" destOrd="0" presId="urn:microsoft.com/office/officeart/2005/8/layout/hierarchy3"/>
    <dgm:cxn modelId="{49D30F1A-52C3-4BC2-B364-F80DCE7C275F}" type="presParOf" srcId="{20F7C538-1481-4855-BD07-1F8E87C3FBC2}" destId="{1212F8B4-D65E-4B07-A038-4F247EB5AD4E}" srcOrd="1" destOrd="0" presId="urn:microsoft.com/office/officeart/2005/8/layout/hierarchy3"/>
    <dgm:cxn modelId="{4E21BC99-3EB3-40DB-8AEB-02CAD9CA2B14}" type="presParOf" srcId="{83DE9B9E-0478-49C4-9130-CD02C9F70D50}" destId="{C1862CEC-E36C-4E0D-AEEB-0AC4FFAB221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75DDC-DC1F-4CB3-A677-48E97EC28081}" type="doc">
      <dgm:prSet loTypeId="urn:microsoft.com/office/officeart/2005/8/layout/hierarchy3" loCatId="hierarchy" qsTypeId="urn:microsoft.com/office/officeart/2005/8/quickstyle/simple2" qsCatId="simple" csTypeId="urn:microsoft.com/office/officeart/2005/8/colors/colorful2" csCatId="colorful"/>
      <dgm:spPr/>
      <dgm:t>
        <a:bodyPr/>
        <a:lstStyle/>
        <a:p>
          <a:endParaRPr lang="en-US"/>
        </a:p>
      </dgm:t>
    </dgm:pt>
    <dgm:pt modelId="{32824257-5C17-4DFD-9E96-C1A47B58E727}">
      <dgm:prSet/>
      <dgm:spPr/>
      <dgm:t>
        <a:bodyPr/>
        <a:lstStyle/>
        <a:p>
          <a:r>
            <a:rPr lang="en-AU" dirty="0"/>
            <a:t>Restores </a:t>
          </a:r>
          <a:r>
            <a:rPr lang="en-AU" dirty="0" err="1"/>
            <a:t>integrality</a:t>
          </a:r>
          <a:r>
            <a:rPr lang="en-AU" dirty="0"/>
            <a:t> in the solution </a:t>
          </a:r>
          <a:endParaRPr lang="en-US" dirty="0"/>
        </a:p>
      </dgm:t>
    </dgm:pt>
    <dgm:pt modelId="{FB724548-A7B9-48F0-B057-48817CC13DF7}" type="parTrans" cxnId="{B7096A1B-8E08-44AC-9177-B65F24AF66E3}">
      <dgm:prSet/>
      <dgm:spPr/>
      <dgm:t>
        <a:bodyPr/>
        <a:lstStyle/>
        <a:p>
          <a:endParaRPr lang="en-US"/>
        </a:p>
      </dgm:t>
    </dgm:pt>
    <dgm:pt modelId="{700533E1-BE74-48A4-8158-FBF84684D044}" type="sibTrans" cxnId="{B7096A1B-8E08-44AC-9177-B65F24AF66E3}">
      <dgm:prSet/>
      <dgm:spPr/>
      <dgm:t>
        <a:bodyPr/>
        <a:lstStyle/>
        <a:p>
          <a:endParaRPr lang="en-US"/>
        </a:p>
      </dgm:t>
    </dgm:pt>
    <dgm:pt modelId="{CD3917A4-B8FB-45C7-B6B6-CFCBF507D6D6}">
      <dgm:prSet/>
      <dgm:spPr/>
      <dgm:t>
        <a:bodyPr/>
        <a:lstStyle/>
        <a:p>
          <a:r>
            <a:rPr lang="en-AU" dirty="0"/>
            <a:t>Uses a depth-first search algorithm to select nodes for branching</a:t>
          </a:r>
          <a:endParaRPr lang="en-US" dirty="0"/>
        </a:p>
      </dgm:t>
    </dgm:pt>
    <dgm:pt modelId="{9D92D840-4736-4EC8-98BE-36A7FEDC2047}" type="parTrans" cxnId="{D5207405-DEBF-4BCA-8C4F-1ACD0910B3FB}">
      <dgm:prSet/>
      <dgm:spPr/>
      <dgm:t>
        <a:bodyPr/>
        <a:lstStyle/>
        <a:p>
          <a:endParaRPr lang="en-US"/>
        </a:p>
      </dgm:t>
    </dgm:pt>
    <dgm:pt modelId="{D9C8550A-0F71-41F8-940D-55DD21C1D173}" type="sibTrans" cxnId="{D5207405-DEBF-4BCA-8C4F-1ACD0910B3FB}">
      <dgm:prSet/>
      <dgm:spPr/>
      <dgm:t>
        <a:bodyPr/>
        <a:lstStyle/>
        <a:p>
          <a:endParaRPr lang="en-US"/>
        </a:p>
      </dgm:t>
    </dgm:pt>
    <dgm:pt modelId="{C6388431-3110-4FB5-9DCE-3EBE3DE43E8F}" type="pres">
      <dgm:prSet presAssocID="{64675DDC-DC1F-4CB3-A677-48E97EC28081}" presName="diagram" presStyleCnt="0">
        <dgm:presLayoutVars>
          <dgm:chPref val="1"/>
          <dgm:dir/>
          <dgm:animOne val="branch"/>
          <dgm:animLvl val="lvl"/>
          <dgm:resizeHandles/>
        </dgm:presLayoutVars>
      </dgm:prSet>
      <dgm:spPr/>
    </dgm:pt>
    <dgm:pt modelId="{B9DE4182-D8C6-45F1-9F2D-FCFAC4BE49F6}" type="pres">
      <dgm:prSet presAssocID="{32824257-5C17-4DFD-9E96-C1A47B58E727}" presName="root" presStyleCnt="0"/>
      <dgm:spPr/>
    </dgm:pt>
    <dgm:pt modelId="{87942F45-4500-4EAE-83DE-F035B77DF6D3}" type="pres">
      <dgm:prSet presAssocID="{32824257-5C17-4DFD-9E96-C1A47B58E727}" presName="rootComposite" presStyleCnt="0"/>
      <dgm:spPr/>
    </dgm:pt>
    <dgm:pt modelId="{B7BED49F-E577-461C-80F4-1B183AA4C0F6}" type="pres">
      <dgm:prSet presAssocID="{32824257-5C17-4DFD-9E96-C1A47B58E727}" presName="rootText" presStyleLbl="node1" presStyleIdx="0" presStyleCnt="2"/>
      <dgm:spPr/>
    </dgm:pt>
    <dgm:pt modelId="{0212FCED-D1DF-4895-A2F8-C231A3406F61}" type="pres">
      <dgm:prSet presAssocID="{32824257-5C17-4DFD-9E96-C1A47B58E727}" presName="rootConnector" presStyleLbl="node1" presStyleIdx="0" presStyleCnt="2"/>
      <dgm:spPr/>
    </dgm:pt>
    <dgm:pt modelId="{681768A2-C39E-49A1-84ED-5E4E02CCFC9B}" type="pres">
      <dgm:prSet presAssocID="{32824257-5C17-4DFD-9E96-C1A47B58E727}" presName="childShape" presStyleCnt="0"/>
      <dgm:spPr/>
    </dgm:pt>
    <dgm:pt modelId="{83DE9B9E-0478-49C4-9130-CD02C9F70D50}" type="pres">
      <dgm:prSet presAssocID="{CD3917A4-B8FB-45C7-B6B6-CFCBF507D6D6}" presName="root" presStyleCnt="0"/>
      <dgm:spPr/>
    </dgm:pt>
    <dgm:pt modelId="{20F7C538-1481-4855-BD07-1F8E87C3FBC2}" type="pres">
      <dgm:prSet presAssocID="{CD3917A4-B8FB-45C7-B6B6-CFCBF507D6D6}" presName="rootComposite" presStyleCnt="0"/>
      <dgm:spPr/>
    </dgm:pt>
    <dgm:pt modelId="{C3CA2E80-3475-48DC-8A5B-B5B717AB9EF4}" type="pres">
      <dgm:prSet presAssocID="{CD3917A4-B8FB-45C7-B6B6-CFCBF507D6D6}" presName="rootText" presStyleLbl="node1" presStyleIdx="1" presStyleCnt="2"/>
      <dgm:spPr/>
    </dgm:pt>
    <dgm:pt modelId="{1212F8B4-D65E-4B07-A038-4F247EB5AD4E}" type="pres">
      <dgm:prSet presAssocID="{CD3917A4-B8FB-45C7-B6B6-CFCBF507D6D6}" presName="rootConnector" presStyleLbl="node1" presStyleIdx="1" presStyleCnt="2"/>
      <dgm:spPr/>
    </dgm:pt>
    <dgm:pt modelId="{C1862CEC-E36C-4E0D-AEEB-0AC4FFAB2210}" type="pres">
      <dgm:prSet presAssocID="{CD3917A4-B8FB-45C7-B6B6-CFCBF507D6D6}" presName="childShape" presStyleCnt="0"/>
      <dgm:spPr/>
    </dgm:pt>
  </dgm:ptLst>
  <dgm:cxnLst>
    <dgm:cxn modelId="{D5207405-DEBF-4BCA-8C4F-1ACD0910B3FB}" srcId="{64675DDC-DC1F-4CB3-A677-48E97EC28081}" destId="{CD3917A4-B8FB-45C7-B6B6-CFCBF507D6D6}" srcOrd="1" destOrd="0" parTransId="{9D92D840-4736-4EC8-98BE-36A7FEDC2047}" sibTransId="{D9C8550A-0F71-41F8-940D-55DD21C1D173}"/>
    <dgm:cxn modelId="{B7096A1B-8E08-44AC-9177-B65F24AF66E3}" srcId="{64675DDC-DC1F-4CB3-A677-48E97EC28081}" destId="{32824257-5C17-4DFD-9E96-C1A47B58E727}" srcOrd="0" destOrd="0" parTransId="{FB724548-A7B9-48F0-B057-48817CC13DF7}" sibTransId="{700533E1-BE74-48A4-8158-FBF84684D044}"/>
    <dgm:cxn modelId="{9EB4CA21-6E92-4701-BC8B-F7F9AD0C96C2}" type="presOf" srcId="{CD3917A4-B8FB-45C7-B6B6-CFCBF507D6D6}" destId="{C3CA2E80-3475-48DC-8A5B-B5B717AB9EF4}" srcOrd="0" destOrd="0" presId="urn:microsoft.com/office/officeart/2005/8/layout/hierarchy3"/>
    <dgm:cxn modelId="{5DD7E380-811F-456A-802F-330E8CE9C75B}" type="presOf" srcId="{32824257-5C17-4DFD-9E96-C1A47B58E727}" destId="{B7BED49F-E577-461C-80F4-1B183AA4C0F6}" srcOrd="0" destOrd="0" presId="urn:microsoft.com/office/officeart/2005/8/layout/hierarchy3"/>
    <dgm:cxn modelId="{971860A8-3E44-4A0A-95CC-5B2089F453D9}" type="presOf" srcId="{64675DDC-DC1F-4CB3-A677-48E97EC28081}" destId="{C6388431-3110-4FB5-9DCE-3EBE3DE43E8F}" srcOrd="0" destOrd="0" presId="urn:microsoft.com/office/officeart/2005/8/layout/hierarchy3"/>
    <dgm:cxn modelId="{D6246ECC-F7C9-4A88-BFE2-FF4222A20A87}" type="presOf" srcId="{32824257-5C17-4DFD-9E96-C1A47B58E727}" destId="{0212FCED-D1DF-4895-A2F8-C231A3406F61}" srcOrd="1" destOrd="0" presId="urn:microsoft.com/office/officeart/2005/8/layout/hierarchy3"/>
    <dgm:cxn modelId="{29CA1BCE-3FB3-49E1-A4FE-195A370553AD}" type="presOf" srcId="{CD3917A4-B8FB-45C7-B6B6-CFCBF507D6D6}" destId="{1212F8B4-D65E-4B07-A038-4F247EB5AD4E}" srcOrd="1" destOrd="0" presId="urn:microsoft.com/office/officeart/2005/8/layout/hierarchy3"/>
    <dgm:cxn modelId="{9034764E-4853-4078-9200-E03FDE789570}" type="presParOf" srcId="{C6388431-3110-4FB5-9DCE-3EBE3DE43E8F}" destId="{B9DE4182-D8C6-45F1-9F2D-FCFAC4BE49F6}" srcOrd="0" destOrd="0" presId="urn:microsoft.com/office/officeart/2005/8/layout/hierarchy3"/>
    <dgm:cxn modelId="{0C1703C5-1AFF-4CFA-B2D5-E39E52EDCD07}" type="presParOf" srcId="{B9DE4182-D8C6-45F1-9F2D-FCFAC4BE49F6}" destId="{87942F45-4500-4EAE-83DE-F035B77DF6D3}" srcOrd="0" destOrd="0" presId="urn:microsoft.com/office/officeart/2005/8/layout/hierarchy3"/>
    <dgm:cxn modelId="{DC60C5B1-A9CD-400D-A870-C95A4D24EDB9}" type="presParOf" srcId="{87942F45-4500-4EAE-83DE-F035B77DF6D3}" destId="{B7BED49F-E577-461C-80F4-1B183AA4C0F6}" srcOrd="0" destOrd="0" presId="urn:microsoft.com/office/officeart/2005/8/layout/hierarchy3"/>
    <dgm:cxn modelId="{959CFDBE-89EE-42F4-9E8F-687432EF79DA}" type="presParOf" srcId="{87942F45-4500-4EAE-83DE-F035B77DF6D3}" destId="{0212FCED-D1DF-4895-A2F8-C231A3406F61}" srcOrd="1" destOrd="0" presId="urn:microsoft.com/office/officeart/2005/8/layout/hierarchy3"/>
    <dgm:cxn modelId="{1910C508-F1F4-4CEE-88BE-75673E637C45}" type="presParOf" srcId="{B9DE4182-D8C6-45F1-9F2D-FCFAC4BE49F6}" destId="{681768A2-C39E-49A1-84ED-5E4E02CCFC9B}" srcOrd="1" destOrd="0" presId="urn:microsoft.com/office/officeart/2005/8/layout/hierarchy3"/>
    <dgm:cxn modelId="{886FB7FB-B1FD-4F4F-8C17-03A5D0B6C8E0}" type="presParOf" srcId="{C6388431-3110-4FB5-9DCE-3EBE3DE43E8F}" destId="{83DE9B9E-0478-49C4-9130-CD02C9F70D50}" srcOrd="1" destOrd="0" presId="urn:microsoft.com/office/officeart/2005/8/layout/hierarchy3"/>
    <dgm:cxn modelId="{EFAAE75C-81F0-4D06-A829-B46B98F46F3D}" type="presParOf" srcId="{83DE9B9E-0478-49C4-9130-CD02C9F70D50}" destId="{20F7C538-1481-4855-BD07-1F8E87C3FBC2}" srcOrd="0" destOrd="0" presId="urn:microsoft.com/office/officeart/2005/8/layout/hierarchy3"/>
    <dgm:cxn modelId="{3B26C9E1-A2ED-4559-9428-255210850ECB}" type="presParOf" srcId="{20F7C538-1481-4855-BD07-1F8E87C3FBC2}" destId="{C3CA2E80-3475-48DC-8A5B-B5B717AB9EF4}" srcOrd="0" destOrd="0" presId="urn:microsoft.com/office/officeart/2005/8/layout/hierarchy3"/>
    <dgm:cxn modelId="{49D30F1A-52C3-4BC2-B364-F80DCE7C275F}" type="presParOf" srcId="{20F7C538-1481-4855-BD07-1F8E87C3FBC2}" destId="{1212F8B4-D65E-4B07-A038-4F247EB5AD4E}" srcOrd="1" destOrd="0" presId="urn:microsoft.com/office/officeart/2005/8/layout/hierarchy3"/>
    <dgm:cxn modelId="{4E21BC99-3EB3-40DB-8AEB-02CAD9CA2B14}" type="presParOf" srcId="{83DE9B9E-0478-49C4-9130-CD02C9F70D50}" destId="{C1862CEC-E36C-4E0D-AEEB-0AC4FFAB221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D49F-E577-461C-80F4-1B183AA4C0F6}">
      <dsp:nvSpPr>
        <dsp:cNvPr id="0" name=""/>
        <dsp:cNvSpPr/>
      </dsp:nvSpPr>
      <dsp:spPr>
        <a:xfrm>
          <a:off x="1227" y="775712"/>
          <a:ext cx="4469308" cy="22346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AU" sz="3100" kern="1200" dirty="0"/>
            <a:t>Problem is a set-partitioning problem solved through a column generation approach</a:t>
          </a:r>
          <a:endParaRPr lang="en-US" sz="3100" kern="1200" dirty="0"/>
        </a:p>
      </dsp:txBody>
      <dsp:txXfrm>
        <a:off x="66678" y="841163"/>
        <a:ext cx="4338406" cy="2103752"/>
      </dsp:txXfrm>
    </dsp:sp>
    <dsp:sp modelId="{C3CA2E80-3475-48DC-8A5B-B5B717AB9EF4}">
      <dsp:nvSpPr>
        <dsp:cNvPr id="0" name=""/>
        <dsp:cNvSpPr/>
      </dsp:nvSpPr>
      <dsp:spPr>
        <a:xfrm>
          <a:off x="5587863" y="775712"/>
          <a:ext cx="4469308" cy="2234654"/>
        </a:xfrm>
        <a:prstGeom prst="roundRect">
          <a:avLst>
            <a:gd name="adj" fmla="val 10000"/>
          </a:avLst>
        </a:prstGeom>
        <a:solidFill>
          <a:schemeClr val="accent2">
            <a:hueOff val="39038"/>
            <a:satOff val="-26876"/>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AU" sz="3100" kern="1200" dirty="0"/>
            <a:t>Problem is decomposed into a master and subproblem and solved through branch-and-price</a:t>
          </a:r>
          <a:endParaRPr lang="en-US" sz="3100" kern="1200" dirty="0"/>
        </a:p>
      </dsp:txBody>
      <dsp:txXfrm>
        <a:off x="5653314" y="841163"/>
        <a:ext cx="4338406" cy="2103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D49F-E577-461C-80F4-1B183AA4C0F6}">
      <dsp:nvSpPr>
        <dsp:cNvPr id="0" name=""/>
        <dsp:cNvSpPr/>
      </dsp:nvSpPr>
      <dsp:spPr>
        <a:xfrm>
          <a:off x="1227" y="775712"/>
          <a:ext cx="4469308" cy="22346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AU" sz="3600" kern="1200" dirty="0"/>
            <a:t>Restores </a:t>
          </a:r>
          <a:r>
            <a:rPr lang="en-AU" sz="3600" kern="1200" dirty="0" err="1"/>
            <a:t>integrality</a:t>
          </a:r>
          <a:r>
            <a:rPr lang="en-AU" sz="3600" kern="1200" dirty="0"/>
            <a:t> in the solution </a:t>
          </a:r>
          <a:endParaRPr lang="en-US" sz="3600" kern="1200" dirty="0"/>
        </a:p>
      </dsp:txBody>
      <dsp:txXfrm>
        <a:off x="66678" y="841163"/>
        <a:ext cx="4338406" cy="2103752"/>
      </dsp:txXfrm>
    </dsp:sp>
    <dsp:sp modelId="{C3CA2E80-3475-48DC-8A5B-B5B717AB9EF4}">
      <dsp:nvSpPr>
        <dsp:cNvPr id="0" name=""/>
        <dsp:cNvSpPr/>
      </dsp:nvSpPr>
      <dsp:spPr>
        <a:xfrm>
          <a:off x="5587863" y="775712"/>
          <a:ext cx="4469308" cy="2234654"/>
        </a:xfrm>
        <a:prstGeom prst="roundRect">
          <a:avLst>
            <a:gd name="adj" fmla="val 10000"/>
          </a:avLst>
        </a:prstGeom>
        <a:solidFill>
          <a:schemeClr val="accent2">
            <a:hueOff val="39038"/>
            <a:satOff val="-26876"/>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AU" sz="3600" kern="1200" dirty="0"/>
            <a:t>Uses a depth-first search algorithm to select nodes for branching</a:t>
          </a:r>
          <a:endParaRPr lang="en-US" sz="3600" kern="1200" dirty="0"/>
        </a:p>
      </dsp:txBody>
      <dsp:txXfrm>
        <a:off x="5653314" y="841163"/>
        <a:ext cx="4338406" cy="21037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17571-3766-41DC-ABE0-F70A72316D13}" type="datetimeFigureOut">
              <a:rPr lang="en-AU" smtClean="0"/>
              <a:t>7/10/2018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E937E-CB72-4523-A5B6-C338C08123E9}" type="slidenum">
              <a:rPr lang="en-AU" smtClean="0"/>
              <a:t>‹#›</a:t>
            </a:fld>
            <a:endParaRPr lang="en-AU"/>
          </a:p>
        </p:txBody>
      </p:sp>
    </p:spTree>
    <p:extLst>
      <p:ext uri="{BB962C8B-B14F-4D97-AF65-F5344CB8AC3E}">
        <p14:creationId xmlns:p14="http://schemas.microsoft.com/office/powerpoint/2010/main" val="9930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Welcome</a:t>
            </a:r>
          </a:p>
          <a:p>
            <a:pPr marL="171450" indent="-171450">
              <a:buFontTx/>
              <a:buChar char="-"/>
            </a:pPr>
            <a:r>
              <a:rPr lang="en-AU" dirty="0"/>
              <a:t>Introduction of title of the paper</a:t>
            </a:r>
          </a:p>
        </p:txBody>
      </p:sp>
      <p:sp>
        <p:nvSpPr>
          <p:cNvPr id="4" name="Slide Number Placeholder 3"/>
          <p:cNvSpPr>
            <a:spLocks noGrp="1"/>
          </p:cNvSpPr>
          <p:nvPr>
            <p:ph type="sldNum" sz="quarter" idx="5"/>
          </p:nvPr>
        </p:nvSpPr>
        <p:spPr/>
        <p:txBody>
          <a:bodyPr/>
          <a:lstStyle/>
          <a:p>
            <a:fld id="{F57E937E-CB72-4523-A5B6-C338C08123E9}" type="slidenum">
              <a:rPr lang="en-AU" smtClean="0"/>
              <a:t>1</a:t>
            </a:fld>
            <a:endParaRPr lang="en-AU"/>
          </a:p>
        </p:txBody>
      </p:sp>
    </p:spTree>
    <p:extLst>
      <p:ext uri="{BB962C8B-B14F-4D97-AF65-F5344CB8AC3E}">
        <p14:creationId xmlns:p14="http://schemas.microsoft.com/office/powerpoint/2010/main" val="3864073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14</a:t>
            </a:fld>
            <a:endParaRPr lang="en-AU"/>
          </a:p>
        </p:txBody>
      </p:sp>
    </p:spTree>
    <p:extLst>
      <p:ext uri="{BB962C8B-B14F-4D97-AF65-F5344CB8AC3E}">
        <p14:creationId xmlns:p14="http://schemas.microsoft.com/office/powerpoint/2010/main" val="296311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way this is executed is first we calculate the incumbent solution by solving the IP with a schedule set from the first iteration of the linear relaxation.</a:t>
            </a:r>
          </a:p>
          <a:p>
            <a:r>
              <a:rPr lang="en-AU" dirty="0"/>
              <a:t>We solve the linear relaxation for the first node of the enumeration tree, if its integer, the solution is found but if not we branch. </a:t>
            </a:r>
          </a:p>
        </p:txBody>
      </p:sp>
      <p:sp>
        <p:nvSpPr>
          <p:cNvPr id="4" name="Slide Number Placeholder 3"/>
          <p:cNvSpPr>
            <a:spLocks noGrp="1"/>
          </p:cNvSpPr>
          <p:nvPr>
            <p:ph type="sldNum" sz="quarter" idx="5"/>
          </p:nvPr>
        </p:nvSpPr>
        <p:spPr/>
        <p:txBody>
          <a:bodyPr/>
          <a:lstStyle/>
          <a:p>
            <a:fld id="{F57E937E-CB72-4523-A5B6-C338C08123E9}" type="slidenum">
              <a:rPr lang="en-AU" smtClean="0"/>
              <a:t>15</a:t>
            </a:fld>
            <a:endParaRPr lang="en-AU"/>
          </a:p>
        </p:txBody>
      </p:sp>
    </p:spTree>
    <p:extLst>
      <p:ext uri="{BB962C8B-B14F-4D97-AF65-F5344CB8AC3E}">
        <p14:creationId xmlns:p14="http://schemas.microsoft.com/office/powerpoint/2010/main" val="400215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then add our branching constraints. </a:t>
            </a:r>
          </a:p>
          <a:p>
            <a:endParaRPr lang="en-AU" dirty="0"/>
          </a:p>
          <a:p>
            <a:r>
              <a:rPr lang="en-AU" dirty="0"/>
              <a:t>These constraints are to branch on the sum of lambda s’s in the partial schedule set (theta </a:t>
            </a:r>
            <a:r>
              <a:rPr lang="en-AU" dirty="0" err="1"/>
              <a:t>qj</a:t>
            </a:r>
            <a:r>
              <a:rPr lang="en-AU" dirty="0"/>
              <a:t>) being greater than or the ceiling or less than the floor of this value alpha j. alpha j is a non-integer value which equals the sum of the lambda s’s in this partial schedule set. This partial schedule set requires us to calculate a threshold vector </a:t>
            </a:r>
            <a:r>
              <a:rPr lang="en-AU" dirty="0" err="1"/>
              <a:t>qj</a:t>
            </a:r>
            <a:r>
              <a:rPr lang="en-AU" dirty="0"/>
              <a:t>, so that each schedule’s resources in the set exceeds the threshold vector. </a:t>
            </a:r>
          </a:p>
        </p:txBody>
      </p:sp>
      <p:sp>
        <p:nvSpPr>
          <p:cNvPr id="4" name="Slide Number Placeholder 3"/>
          <p:cNvSpPr>
            <a:spLocks noGrp="1"/>
          </p:cNvSpPr>
          <p:nvPr>
            <p:ph type="sldNum" sz="quarter" idx="5"/>
          </p:nvPr>
        </p:nvSpPr>
        <p:spPr/>
        <p:txBody>
          <a:bodyPr/>
          <a:lstStyle/>
          <a:p>
            <a:fld id="{F57E937E-CB72-4523-A5B6-C338C08123E9}" type="slidenum">
              <a:rPr lang="en-AU" smtClean="0"/>
              <a:t>16</a:t>
            </a:fld>
            <a:endParaRPr lang="en-AU"/>
          </a:p>
        </p:txBody>
      </p:sp>
    </p:spTree>
    <p:extLst>
      <p:ext uri="{BB962C8B-B14F-4D97-AF65-F5344CB8AC3E}">
        <p14:creationId xmlns:p14="http://schemas.microsoft.com/office/powerpoint/2010/main" val="216757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second node in the enumeration tree will require us to add one of those branching constraints to the master problem. We then resolve the restricted master problem with this added constraint, and also while updating the reduced cost in the sub-problem to account for this constraint. </a:t>
            </a:r>
          </a:p>
        </p:txBody>
      </p:sp>
      <p:sp>
        <p:nvSpPr>
          <p:cNvPr id="4" name="Slide Number Placeholder 3"/>
          <p:cNvSpPr>
            <a:spLocks noGrp="1"/>
          </p:cNvSpPr>
          <p:nvPr>
            <p:ph type="sldNum" sz="quarter" idx="5"/>
          </p:nvPr>
        </p:nvSpPr>
        <p:spPr/>
        <p:txBody>
          <a:bodyPr/>
          <a:lstStyle/>
          <a:p>
            <a:fld id="{F57E937E-CB72-4523-A5B6-C338C08123E9}" type="slidenum">
              <a:rPr lang="en-AU" smtClean="0"/>
              <a:t>17</a:t>
            </a:fld>
            <a:endParaRPr lang="en-AU"/>
          </a:p>
        </p:txBody>
      </p:sp>
    </p:spTree>
    <p:extLst>
      <p:ext uri="{BB962C8B-B14F-4D97-AF65-F5344CB8AC3E}">
        <p14:creationId xmlns:p14="http://schemas.microsoft.com/office/powerpoint/2010/main" val="377678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the solution is integer we do the same thing with other child node</a:t>
            </a:r>
          </a:p>
          <a:p>
            <a:r>
              <a:rPr lang="en-AU" dirty="0"/>
              <a:t>If that solution is better than the incumbent solution this then becomes the incumbent solution</a:t>
            </a:r>
          </a:p>
        </p:txBody>
      </p:sp>
      <p:sp>
        <p:nvSpPr>
          <p:cNvPr id="4" name="Slide Number Placeholder 3"/>
          <p:cNvSpPr>
            <a:spLocks noGrp="1"/>
          </p:cNvSpPr>
          <p:nvPr>
            <p:ph type="sldNum" sz="quarter" idx="5"/>
          </p:nvPr>
        </p:nvSpPr>
        <p:spPr/>
        <p:txBody>
          <a:bodyPr/>
          <a:lstStyle/>
          <a:p>
            <a:fld id="{F57E937E-CB72-4523-A5B6-C338C08123E9}" type="slidenum">
              <a:rPr lang="en-AU" smtClean="0"/>
              <a:t>18</a:t>
            </a:fld>
            <a:endParaRPr lang="en-AU"/>
          </a:p>
        </p:txBody>
      </p:sp>
    </p:spTree>
    <p:extLst>
      <p:ext uri="{BB962C8B-B14F-4D97-AF65-F5344CB8AC3E}">
        <p14:creationId xmlns:p14="http://schemas.microsoft.com/office/powerpoint/2010/main" val="231254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not integer, we branch again</a:t>
            </a:r>
          </a:p>
          <a:p>
            <a:endParaRPr lang="en-AU" dirty="0"/>
          </a:p>
          <a:p>
            <a:r>
              <a:rPr lang="en-AU" dirty="0"/>
              <a:t>For this we need to recalculate, </a:t>
            </a:r>
            <a:r>
              <a:rPr lang="en-AU" dirty="0" err="1"/>
              <a:t>qj</a:t>
            </a:r>
            <a:r>
              <a:rPr lang="en-AU" dirty="0"/>
              <a:t>, theta </a:t>
            </a:r>
            <a:r>
              <a:rPr lang="en-AU" dirty="0" err="1"/>
              <a:t>qj</a:t>
            </a:r>
            <a:r>
              <a:rPr lang="en-AU" dirty="0"/>
              <a:t> and </a:t>
            </a:r>
            <a:r>
              <a:rPr lang="en-AU" dirty="0" err="1"/>
              <a:t>alphaj</a:t>
            </a:r>
            <a:endParaRPr lang="en-AU" dirty="0"/>
          </a:p>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19</a:t>
            </a:fld>
            <a:endParaRPr lang="en-AU"/>
          </a:p>
        </p:txBody>
      </p:sp>
    </p:spTree>
    <p:extLst>
      <p:ext uri="{BB962C8B-B14F-4D97-AF65-F5344CB8AC3E}">
        <p14:creationId xmlns:p14="http://schemas.microsoft.com/office/powerpoint/2010/main" val="3374002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next node executes the same thing. We re-run the master problem, add the new branching constraints checks if its integer then this decides whether the node remains active and the child node is explored or whether the node is pruned</a:t>
            </a:r>
          </a:p>
        </p:txBody>
      </p:sp>
      <p:sp>
        <p:nvSpPr>
          <p:cNvPr id="4" name="Slide Number Placeholder 3"/>
          <p:cNvSpPr>
            <a:spLocks noGrp="1"/>
          </p:cNvSpPr>
          <p:nvPr>
            <p:ph type="sldNum" sz="quarter" idx="5"/>
          </p:nvPr>
        </p:nvSpPr>
        <p:spPr/>
        <p:txBody>
          <a:bodyPr/>
          <a:lstStyle/>
          <a:p>
            <a:fld id="{F57E937E-CB72-4523-A5B6-C338C08123E9}" type="slidenum">
              <a:rPr lang="en-AU" smtClean="0"/>
              <a:t>20</a:t>
            </a:fld>
            <a:endParaRPr lang="en-AU"/>
          </a:p>
        </p:txBody>
      </p:sp>
    </p:spTree>
    <p:extLst>
      <p:ext uri="{BB962C8B-B14F-4D97-AF65-F5344CB8AC3E}">
        <p14:creationId xmlns:p14="http://schemas.microsoft.com/office/powerpoint/2010/main" val="4052610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if all the orange nodes return an integer solution we finish the algorithm and return the incumbent solution</a:t>
            </a:r>
          </a:p>
        </p:txBody>
      </p:sp>
      <p:sp>
        <p:nvSpPr>
          <p:cNvPr id="4" name="Slide Number Placeholder 3"/>
          <p:cNvSpPr>
            <a:spLocks noGrp="1"/>
          </p:cNvSpPr>
          <p:nvPr>
            <p:ph type="sldNum" sz="quarter" idx="5"/>
          </p:nvPr>
        </p:nvSpPr>
        <p:spPr/>
        <p:txBody>
          <a:bodyPr/>
          <a:lstStyle/>
          <a:p>
            <a:fld id="{F57E937E-CB72-4523-A5B6-C338C08123E9}" type="slidenum">
              <a:rPr lang="en-AU" smtClean="0"/>
              <a:t>21</a:t>
            </a:fld>
            <a:endParaRPr lang="en-AU"/>
          </a:p>
        </p:txBody>
      </p:sp>
    </p:spTree>
    <p:extLst>
      <p:ext uri="{BB962C8B-B14F-4D97-AF65-F5344CB8AC3E}">
        <p14:creationId xmlns:p14="http://schemas.microsoft.com/office/powerpoint/2010/main" val="41730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approach was to follow this paper pretty well exactly. We heard how difficult branch-and-price was to execute so essentially we just tried to get that done. </a:t>
            </a:r>
          </a:p>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22</a:t>
            </a:fld>
            <a:endParaRPr lang="en-AU"/>
          </a:p>
        </p:txBody>
      </p:sp>
    </p:spTree>
    <p:extLst>
      <p:ext uri="{BB962C8B-B14F-4D97-AF65-F5344CB8AC3E}">
        <p14:creationId xmlns:p14="http://schemas.microsoft.com/office/powerpoint/2010/main" val="313978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27</a:t>
            </a:fld>
            <a:endParaRPr lang="en-AU"/>
          </a:p>
        </p:txBody>
      </p:sp>
    </p:spTree>
    <p:extLst>
      <p:ext uri="{BB962C8B-B14F-4D97-AF65-F5344CB8AC3E}">
        <p14:creationId xmlns:p14="http://schemas.microsoft.com/office/powerpoint/2010/main" val="156575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Motivation is to increase survivorship in mass casualty incidences by incorporating available resources into patient prioritisation</a:t>
            </a:r>
          </a:p>
          <a:p>
            <a:pPr marL="171450" indent="-171450">
              <a:buFontTx/>
              <a:buChar char="-"/>
            </a:pPr>
            <a:r>
              <a:rPr lang="en-AU" dirty="0"/>
              <a:t>Patients in mass casualty incidences are sectioned into different triage categories that reference their level of injury</a:t>
            </a:r>
          </a:p>
          <a:p>
            <a:pPr marL="171450" indent="-171450">
              <a:buFontTx/>
              <a:buChar char="-"/>
            </a:pPr>
            <a:r>
              <a:rPr lang="en-AU" dirty="0"/>
              <a:t>This problem addresses scheduling ambulances to patients in the immediate and delayed categories</a:t>
            </a:r>
          </a:p>
        </p:txBody>
      </p:sp>
      <p:sp>
        <p:nvSpPr>
          <p:cNvPr id="4" name="Slide Number Placeholder 3"/>
          <p:cNvSpPr>
            <a:spLocks noGrp="1"/>
          </p:cNvSpPr>
          <p:nvPr>
            <p:ph type="sldNum" sz="quarter" idx="5"/>
          </p:nvPr>
        </p:nvSpPr>
        <p:spPr/>
        <p:txBody>
          <a:bodyPr/>
          <a:lstStyle/>
          <a:p>
            <a:fld id="{F57E937E-CB72-4523-A5B6-C338C08123E9}" type="slidenum">
              <a:rPr lang="en-AU" smtClean="0"/>
              <a:t>2</a:t>
            </a:fld>
            <a:endParaRPr lang="en-AU"/>
          </a:p>
        </p:txBody>
      </p:sp>
    </p:spTree>
    <p:extLst>
      <p:ext uri="{BB962C8B-B14F-4D97-AF65-F5344CB8AC3E}">
        <p14:creationId xmlns:p14="http://schemas.microsoft.com/office/powerpoint/2010/main" val="391866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execute this model, we make a few assumptions:</a:t>
            </a:r>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3</a:t>
            </a:fld>
            <a:endParaRPr lang="en-AU"/>
          </a:p>
        </p:txBody>
      </p:sp>
    </p:spTree>
    <p:extLst>
      <p:ext uri="{BB962C8B-B14F-4D97-AF65-F5344CB8AC3E}">
        <p14:creationId xmlns:p14="http://schemas.microsoft.com/office/powerpoint/2010/main" val="3788944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5</a:t>
            </a:fld>
            <a:endParaRPr lang="en-AU"/>
          </a:p>
        </p:txBody>
      </p:sp>
    </p:spTree>
    <p:extLst>
      <p:ext uri="{BB962C8B-B14F-4D97-AF65-F5344CB8AC3E}">
        <p14:creationId xmlns:p14="http://schemas.microsoft.com/office/powerpoint/2010/main" val="225084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At its highest level, this depicts how the problem is formulated. We start with a master problem. This is reduced to the restricted master problem when we solve with only a subset of schedules. We then solve the relaxation, and the subproblem. If the subproblem results in a feasible schedule that will improve the objective function when added to the schedule list it is added to the restricted master problem. We successively solve the master and subproblem until there is not a feasible schedule that is found. If this solution is integral we’re all done, otherwise we will branch and the </a:t>
            </a:r>
            <a:r>
              <a:rPr lang="en-AU" dirty="0" err="1"/>
              <a:t>rmp</a:t>
            </a:r>
            <a:r>
              <a:rPr lang="en-AU" dirty="0"/>
              <a:t> is solved again for both branches. This continues until we find our integral solution. </a:t>
            </a:r>
          </a:p>
        </p:txBody>
      </p:sp>
      <p:sp>
        <p:nvSpPr>
          <p:cNvPr id="4" name="Slide Number Placeholder 3"/>
          <p:cNvSpPr>
            <a:spLocks noGrp="1"/>
          </p:cNvSpPr>
          <p:nvPr>
            <p:ph type="sldNum" sz="quarter" idx="5"/>
          </p:nvPr>
        </p:nvSpPr>
        <p:spPr/>
        <p:txBody>
          <a:bodyPr/>
          <a:lstStyle/>
          <a:p>
            <a:fld id="{F57E937E-CB72-4523-A5B6-C338C08123E9}" type="slidenum">
              <a:rPr lang="en-AU" smtClean="0"/>
              <a:t>6</a:t>
            </a:fld>
            <a:endParaRPr lang="en-AU"/>
          </a:p>
        </p:txBody>
      </p:sp>
    </p:spTree>
    <p:extLst>
      <p:ext uri="{BB962C8B-B14F-4D97-AF65-F5344CB8AC3E}">
        <p14:creationId xmlns:p14="http://schemas.microsoft.com/office/powerpoint/2010/main" val="33792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Master problem is a set-partitioning problem. </a:t>
            </a:r>
          </a:p>
          <a:p>
            <a:endParaRPr lang="en-AU" dirty="0"/>
          </a:p>
          <a:p>
            <a:r>
              <a:rPr lang="en-AU" dirty="0"/>
              <a:t>From our set of feasible schedules we partition them in such a way that maximises survival. </a:t>
            </a:r>
          </a:p>
          <a:p>
            <a:endParaRPr lang="en-AU" dirty="0"/>
          </a:p>
          <a:p>
            <a:r>
              <a:rPr lang="en-AU" dirty="0"/>
              <a:t>Our schedules are sequences of patient/hospital pairs. </a:t>
            </a:r>
          </a:p>
          <a:p>
            <a:endParaRPr lang="en-AU" dirty="0"/>
          </a:p>
          <a:p>
            <a:r>
              <a:rPr lang="en-AU" dirty="0"/>
              <a:t>Each schedule has parameters associated with them – one for expected number of survivors, the number of class-p victims and one for the resources used at each hospital. </a:t>
            </a:r>
          </a:p>
          <a:p>
            <a:endParaRPr lang="en-AU" dirty="0"/>
          </a:p>
          <a:p>
            <a:r>
              <a:rPr lang="en-AU" dirty="0"/>
              <a:t>Our variable </a:t>
            </a:r>
            <a:r>
              <a:rPr lang="en-AU" dirty="0" err="1"/>
              <a:t>lambda_s</a:t>
            </a:r>
            <a:r>
              <a:rPr lang="en-AU" dirty="0"/>
              <a:t> indicates how many times a schedule s is assigned to an ambulance. </a:t>
            </a:r>
          </a:p>
        </p:txBody>
      </p:sp>
      <p:sp>
        <p:nvSpPr>
          <p:cNvPr id="4" name="Slide Number Placeholder 3"/>
          <p:cNvSpPr>
            <a:spLocks noGrp="1"/>
          </p:cNvSpPr>
          <p:nvPr>
            <p:ph type="sldNum" sz="quarter" idx="5"/>
          </p:nvPr>
        </p:nvSpPr>
        <p:spPr/>
        <p:txBody>
          <a:bodyPr/>
          <a:lstStyle/>
          <a:p>
            <a:fld id="{F57E937E-CB72-4523-A5B6-C338C08123E9}" type="slidenum">
              <a:rPr lang="en-AU" smtClean="0"/>
              <a:t>7</a:t>
            </a:fld>
            <a:endParaRPr lang="en-AU"/>
          </a:p>
        </p:txBody>
      </p:sp>
    </p:spTree>
    <p:extLst>
      <p:ext uri="{BB962C8B-B14F-4D97-AF65-F5344CB8AC3E}">
        <p14:creationId xmlns:p14="http://schemas.microsoft.com/office/powerpoint/2010/main" val="138683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list the formulation of the problem. </a:t>
            </a:r>
          </a:p>
          <a:p>
            <a:endParaRPr lang="en-AU" dirty="0"/>
          </a:p>
          <a:p>
            <a:r>
              <a:rPr lang="en-AU" dirty="0"/>
              <a:t>Our objective is to increase the expected number of survivors. </a:t>
            </a:r>
          </a:p>
          <a:p>
            <a:endParaRPr lang="en-AU" dirty="0"/>
          </a:p>
          <a:p>
            <a:r>
              <a:rPr lang="en-AU" dirty="0"/>
              <a:t>Constraints are listed here. </a:t>
            </a:r>
          </a:p>
        </p:txBody>
      </p:sp>
      <p:sp>
        <p:nvSpPr>
          <p:cNvPr id="4" name="Slide Number Placeholder 3"/>
          <p:cNvSpPr>
            <a:spLocks noGrp="1"/>
          </p:cNvSpPr>
          <p:nvPr>
            <p:ph type="sldNum" sz="quarter" idx="5"/>
          </p:nvPr>
        </p:nvSpPr>
        <p:spPr/>
        <p:txBody>
          <a:bodyPr/>
          <a:lstStyle/>
          <a:p>
            <a:fld id="{F57E937E-CB72-4523-A5B6-C338C08123E9}" type="slidenum">
              <a:rPr lang="en-AU" smtClean="0"/>
              <a:t>8</a:t>
            </a:fld>
            <a:endParaRPr lang="en-AU"/>
          </a:p>
        </p:txBody>
      </p:sp>
    </p:spTree>
    <p:extLst>
      <p:ext uri="{BB962C8B-B14F-4D97-AF65-F5344CB8AC3E}">
        <p14:creationId xmlns:p14="http://schemas.microsoft.com/office/powerpoint/2010/main" val="343144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Obviously if we had every possible schedule in our set of schedules, this would be pretty much impossible to solve as there would be far too many schedules</a:t>
            </a:r>
          </a:p>
          <a:p>
            <a:endParaRPr lang="en-AU" dirty="0"/>
          </a:p>
          <a:p>
            <a:r>
              <a:rPr lang="en-AU" dirty="0"/>
              <a:t>So we need to solve the linear relaxation of the restricted master problem, and iteratively add schedules to the problem through column generation.</a:t>
            </a:r>
          </a:p>
          <a:p>
            <a:endParaRPr lang="en-AU" dirty="0"/>
          </a:p>
          <a:p>
            <a:r>
              <a:rPr lang="en-AU" dirty="0"/>
              <a:t>We decide how we add schedules to the problem </a:t>
            </a:r>
          </a:p>
        </p:txBody>
      </p:sp>
      <p:sp>
        <p:nvSpPr>
          <p:cNvPr id="4" name="Slide Number Placeholder 3"/>
          <p:cNvSpPr>
            <a:spLocks noGrp="1"/>
          </p:cNvSpPr>
          <p:nvPr>
            <p:ph type="sldNum" sz="quarter" idx="5"/>
          </p:nvPr>
        </p:nvSpPr>
        <p:spPr/>
        <p:txBody>
          <a:bodyPr/>
          <a:lstStyle/>
          <a:p>
            <a:fld id="{F57E937E-CB72-4523-A5B6-C338C08123E9}" type="slidenum">
              <a:rPr lang="en-AU" smtClean="0"/>
              <a:t>9</a:t>
            </a:fld>
            <a:endParaRPr lang="en-AU"/>
          </a:p>
        </p:txBody>
      </p:sp>
    </p:spTree>
    <p:extLst>
      <p:ext uri="{BB962C8B-B14F-4D97-AF65-F5344CB8AC3E}">
        <p14:creationId xmlns:p14="http://schemas.microsoft.com/office/powerpoint/2010/main" val="181531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57E937E-CB72-4523-A5B6-C338C08123E9}" type="slidenum">
              <a:rPr lang="en-AU" smtClean="0"/>
              <a:t>13</a:t>
            </a:fld>
            <a:endParaRPr lang="en-AU"/>
          </a:p>
        </p:txBody>
      </p:sp>
    </p:spTree>
    <p:extLst>
      <p:ext uri="{BB962C8B-B14F-4D97-AF65-F5344CB8AC3E}">
        <p14:creationId xmlns:p14="http://schemas.microsoft.com/office/powerpoint/2010/main" val="198334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DBF61B-20BC-466D-BBC2-CB19C6246D76}" type="datetimeFigureOut">
              <a:rPr lang="en-AU" smtClean="0"/>
              <a:t>7/10/2018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47E9C-29E7-4DBD-B71F-ABE353655C53}"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94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BF61B-20BC-466D-BBC2-CB19C6246D76}" type="datetimeFigureOut">
              <a:rPr lang="en-AU" smtClean="0"/>
              <a:t>7/10/2018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243940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BF61B-20BC-466D-BBC2-CB19C6246D76}" type="datetimeFigureOut">
              <a:rPr lang="en-AU" smtClean="0"/>
              <a:t>7/10/2018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21085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BF61B-20BC-466D-BBC2-CB19C6246D76}" type="datetimeFigureOut">
              <a:rPr lang="en-AU" smtClean="0"/>
              <a:t>7/10/2018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247130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DBF61B-20BC-466D-BBC2-CB19C6246D76}" type="datetimeFigureOut">
              <a:rPr lang="en-AU" smtClean="0"/>
              <a:t>7/10/2018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847E9C-29E7-4DBD-B71F-ABE353655C53}"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3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DBF61B-20BC-466D-BBC2-CB19C6246D76}" type="datetimeFigureOut">
              <a:rPr lang="en-AU" smtClean="0"/>
              <a:t>7/10/2018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6501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DBF61B-20BC-466D-BBC2-CB19C6246D76}" type="datetimeFigureOut">
              <a:rPr lang="en-AU" smtClean="0"/>
              <a:t>7/10/2018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245043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DBF61B-20BC-466D-BBC2-CB19C6246D76}" type="datetimeFigureOut">
              <a:rPr lang="en-AU" smtClean="0"/>
              <a:t>7/10/2018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396422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DBF61B-20BC-466D-BBC2-CB19C6246D76}" type="datetimeFigureOut">
              <a:rPr lang="en-AU" smtClean="0"/>
              <a:t>7/10/2018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378447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DBF61B-20BC-466D-BBC2-CB19C6246D76}" type="datetimeFigureOut">
              <a:rPr lang="en-AU" smtClean="0"/>
              <a:t>7/10/2018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847E9C-29E7-4DBD-B71F-ABE353655C53}" type="slidenum">
              <a:rPr lang="en-AU" smtClean="0"/>
              <a:t>‹#›</a:t>
            </a:fld>
            <a:endParaRPr lang="en-AU"/>
          </a:p>
        </p:txBody>
      </p:sp>
    </p:spTree>
    <p:extLst>
      <p:ext uri="{BB962C8B-B14F-4D97-AF65-F5344CB8AC3E}">
        <p14:creationId xmlns:p14="http://schemas.microsoft.com/office/powerpoint/2010/main" val="285801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DBF61B-20BC-466D-BBC2-CB19C6246D76}" type="datetimeFigureOut">
              <a:rPr lang="en-AU" smtClean="0"/>
              <a:t>7/10/2018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847E9C-29E7-4DBD-B71F-ABE353655C53}" type="slidenum">
              <a:rPr lang="en-AU" smtClean="0"/>
              <a:t>‹#›</a:t>
            </a:fld>
            <a:endParaRPr lang="en-AU"/>
          </a:p>
        </p:txBody>
      </p:sp>
    </p:spTree>
    <p:extLst>
      <p:ext uri="{BB962C8B-B14F-4D97-AF65-F5344CB8AC3E}">
        <p14:creationId xmlns:p14="http://schemas.microsoft.com/office/powerpoint/2010/main" val="385073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DBF61B-20BC-466D-BBC2-CB19C6246D76}" type="datetimeFigureOut">
              <a:rPr lang="en-AU" smtClean="0"/>
              <a:t>7/10/2018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847E9C-29E7-4DBD-B71F-ABE353655C53}"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53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E81F-7558-4B8E-B849-66CAAE2A8BA8}"/>
              </a:ext>
            </a:extLst>
          </p:cNvPr>
          <p:cNvSpPr>
            <a:spLocks noGrp="1"/>
          </p:cNvSpPr>
          <p:nvPr>
            <p:ph type="ctrTitle"/>
          </p:nvPr>
        </p:nvSpPr>
        <p:spPr/>
        <p:txBody>
          <a:bodyPr>
            <a:noAutofit/>
          </a:bodyPr>
          <a:lstStyle/>
          <a:p>
            <a:r>
              <a:rPr lang="en-AU" sz="5400" dirty="0"/>
              <a:t>Optimal Allocation of Emergency Medical Resources in a Mass Casualty Incident: Patient</a:t>
            </a:r>
            <a:br>
              <a:rPr lang="en-AU" sz="5400" dirty="0"/>
            </a:br>
            <a:r>
              <a:rPr lang="en-AU" sz="5400" dirty="0"/>
              <a:t>Prioritisation by Column Generation</a:t>
            </a:r>
          </a:p>
        </p:txBody>
      </p:sp>
      <p:sp>
        <p:nvSpPr>
          <p:cNvPr id="3" name="Subtitle 2">
            <a:extLst>
              <a:ext uri="{FF2B5EF4-FFF2-40B4-BE49-F238E27FC236}">
                <a16:creationId xmlns:a16="http://schemas.microsoft.com/office/drawing/2014/main" id="{A62455DA-DB8D-442C-9E74-1D18316FE98E}"/>
              </a:ext>
            </a:extLst>
          </p:cNvPr>
          <p:cNvSpPr>
            <a:spLocks noGrp="1"/>
          </p:cNvSpPr>
          <p:nvPr>
            <p:ph type="subTitle" idx="1"/>
          </p:nvPr>
        </p:nvSpPr>
        <p:spPr/>
        <p:txBody>
          <a:bodyPr/>
          <a:lstStyle/>
          <a:p>
            <a:r>
              <a:rPr lang="en-AU" dirty="0"/>
              <a:t>Rosie Harris AND RUDI SCARPA</a:t>
            </a:r>
          </a:p>
        </p:txBody>
      </p:sp>
    </p:spTree>
    <p:extLst>
      <p:ext uri="{BB962C8B-B14F-4D97-AF65-F5344CB8AC3E}">
        <p14:creationId xmlns:p14="http://schemas.microsoft.com/office/powerpoint/2010/main" val="43092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E10B-94A2-4BB6-8434-B9C8AEB5B84C}"/>
              </a:ext>
            </a:extLst>
          </p:cNvPr>
          <p:cNvSpPr>
            <a:spLocks noGrp="1"/>
          </p:cNvSpPr>
          <p:nvPr>
            <p:ph type="title"/>
          </p:nvPr>
        </p:nvSpPr>
        <p:spPr/>
        <p:txBody>
          <a:bodyPr/>
          <a:lstStyle/>
          <a:p>
            <a:r>
              <a:rPr lang="en-AU" dirty="0"/>
              <a:t>Sub-Problem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757C9C-CA77-4B2B-B7CD-5A818C895A7B}"/>
                  </a:ext>
                </a:extLst>
              </p:cNvPr>
              <p:cNvSpPr>
                <a:spLocks noGrp="1"/>
              </p:cNvSpPr>
              <p:nvPr>
                <p:ph idx="1"/>
              </p:nvPr>
            </p:nvSpPr>
            <p:spPr/>
            <p:txBody>
              <a:bodyPr/>
              <a:lstStyle/>
              <a:p>
                <a14:m>
                  <m:oMath xmlns:m="http://schemas.openxmlformats.org/officeDocument/2006/math">
                    <m:r>
                      <m:rPr>
                        <m:nor/>
                      </m:rPr>
                      <a:rPr lang="en-AU" smtClean="0">
                        <a:latin typeface="Cambria Math" panose="02040503050406030204" pitchFamily="18" charset="0"/>
                      </a:rPr>
                      <m:t>T</m:t>
                    </m:r>
                    <m:r>
                      <m:rPr>
                        <m:nor/>
                      </m:rPr>
                      <a:rPr lang="en-AU" smtClean="0"/>
                      <m:t>he</m:t>
                    </m:r>
                    <m:r>
                      <m:rPr>
                        <m:nor/>
                      </m:rPr>
                      <a:rPr lang="en-AU" smtClean="0"/>
                      <m:t> </m:t>
                    </m:r>
                    <m:r>
                      <m:rPr>
                        <m:nor/>
                      </m:rPr>
                      <a:rPr lang="en-AU" smtClean="0"/>
                      <m:t>goal</m:t>
                    </m:r>
                    <m:r>
                      <m:rPr>
                        <m:nor/>
                      </m:rPr>
                      <a:rPr lang="en-AU" smtClean="0"/>
                      <m:t> </m:t>
                    </m:r>
                    <m:r>
                      <m:rPr>
                        <m:nor/>
                      </m:rPr>
                      <a:rPr lang="en-AU" smtClean="0"/>
                      <m:t>of</m:t>
                    </m:r>
                    <m:r>
                      <m:rPr>
                        <m:nor/>
                      </m:rPr>
                      <a:rPr lang="en-AU" smtClean="0"/>
                      <m:t> </m:t>
                    </m:r>
                    <m:r>
                      <m:rPr>
                        <m:nor/>
                      </m:rPr>
                      <a:rPr lang="en-AU" smtClean="0"/>
                      <m:t>the</m:t>
                    </m:r>
                    <m:r>
                      <m:rPr>
                        <m:nor/>
                      </m:rPr>
                      <a:rPr lang="en-AU" smtClean="0"/>
                      <m:t> </m:t>
                    </m:r>
                    <m:r>
                      <m:rPr>
                        <m:nor/>
                      </m:rPr>
                      <a:rPr lang="en-AU" smtClean="0"/>
                      <m:t>sub</m:t>
                    </m:r>
                    <m:r>
                      <m:rPr>
                        <m:nor/>
                      </m:rPr>
                      <a:rPr lang="en-AU" smtClean="0"/>
                      <m:t>−</m:t>
                    </m:r>
                    <m:r>
                      <m:rPr>
                        <m:nor/>
                      </m:rPr>
                      <a:rPr lang="en-AU" smtClean="0"/>
                      <m:t>problem</m:t>
                    </m:r>
                    <m:r>
                      <m:rPr>
                        <m:nor/>
                      </m:rPr>
                      <a:rPr lang="en-AU" smtClean="0"/>
                      <m:t> </m:t>
                    </m:r>
                    <m:r>
                      <m:rPr>
                        <m:nor/>
                      </m:rPr>
                      <a:rPr lang="en-AU" smtClean="0"/>
                      <m:t>is</m:t>
                    </m:r>
                    <m:r>
                      <m:rPr>
                        <m:nor/>
                      </m:rPr>
                      <a:rPr lang="en-AU" smtClean="0"/>
                      <m:t> </m:t>
                    </m:r>
                    <m:r>
                      <m:rPr>
                        <m:nor/>
                      </m:rPr>
                      <a:rPr lang="en-AU" smtClean="0"/>
                      <m:t>to</m:t>
                    </m:r>
                    <m:r>
                      <m:rPr>
                        <m:nor/>
                      </m:rPr>
                      <a:rPr lang="en-AU" smtClean="0"/>
                      <m:t> </m:t>
                    </m:r>
                    <m:r>
                      <m:rPr>
                        <m:nor/>
                      </m:rPr>
                      <a:rPr lang="en-AU" smtClean="0"/>
                      <m:t>find</m:t>
                    </m:r>
                    <m:r>
                      <m:rPr>
                        <m:nor/>
                      </m:rPr>
                      <a:rPr lang="en-AU" smtClean="0"/>
                      <m:t> </m:t>
                    </m:r>
                    <m:r>
                      <m:rPr>
                        <m:nor/>
                      </m:rPr>
                      <a:rPr lang="en-AU" smtClean="0"/>
                      <m:t>a</m:t>
                    </m:r>
                    <m:r>
                      <m:rPr>
                        <m:nor/>
                      </m:rPr>
                      <a:rPr lang="en-AU" smtClean="0"/>
                      <m:t> </m:t>
                    </m:r>
                    <m:r>
                      <m:rPr>
                        <m:nor/>
                      </m:rPr>
                      <a:rPr lang="en-AU" smtClean="0"/>
                      <m:t>partial</m:t>
                    </m:r>
                    <m:r>
                      <m:rPr>
                        <m:nor/>
                      </m:rPr>
                      <a:rPr lang="en-AU" smtClean="0"/>
                      <m:t> </m:t>
                    </m:r>
                    <m:r>
                      <m:rPr>
                        <m:nor/>
                      </m:rPr>
                      <a:rPr lang="en-AU" smtClean="0"/>
                      <m:t>schedule</m:t>
                    </m:r>
                    <m:r>
                      <m:rPr>
                        <m:nor/>
                      </m:rPr>
                      <a:rPr lang="en-AU" smtClean="0"/>
                      <m:t> </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m:t>
                        </m:r>
                      </m:sup>
                    </m:sSup>
                    <m:r>
                      <m:rPr>
                        <m:nor/>
                      </m:rPr>
                      <a:rPr lang="en-AU"/>
                      <m:t> </m:t>
                    </m:r>
                    <m:r>
                      <m:rPr>
                        <m:nor/>
                      </m:rPr>
                      <a:rPr lang="en-AU"/>
                      <m:t>such</m:t>
                    </m:r>
                    <m:r>
                      <m:rPr>
                        <m:nor/>
                      </m:rPr>
                      <a:rPr lang="en-AU"/>
                      <m:t> </m:t>
                    </m:r>
                    <m:r>
                      <m:rPr>
                        <m:nor/>
                      </m:rPr>
                      <a:rPr lang="en-AU"/>
                      <m:t>that</m:t>
                    </m:r>
                    <m:r>
                      <m:rPr>
                        <m:nor/>
                      </m:rPr>
                      <a:rPr lang="en-AU"/>
                      <m:t> </m:t>
                    </m:r>
                    <m:r>
                      <m:rPr>
                        <m:nor/>
                      </m:rPr>
                      <a:rPr lang="en-AU"/>
                      <m:t>it</m:t>
                    </m:r>
                    <m:r>
                      <m:rPr>
                        <m:nor/>
                      </m:rPr>
                      <a:rPr lang="en-AU"/>
                      <m:t> </m:t>
                    </m:r>
                    <m:r>
                      <m:rPr>
                        <m:nor/>
                      </m:rPr>
                      <a:rPr lang="en-AU"/>
                      <m:t>has</m:t>
                    </m:r>
                    <m:r>
                      <m:rPr>
                        <m:nor/>
                      </m:rPr>
                      <a:rPr lang="en-AU"/>
                      <m:t> </m:t>
                    </m:r>
                    <m:r>
                      <m:rPr>
                        <m:nor/>
                      </m:rPr>
                      <a:rPr lang="en-AU"/>
                      <m:t>a</m:t>
                    </m:r>
                    <m:r>
                      <m:rPr>
                        <m:nor/>
                      </m:rPr>
                      <a:rPr lang="en-AU"/>
                      <m:t> </m:t>
                    </m:r>
                    <m:r>
                      <m:rPr>
                        <m:nor/>
                      </m:rPr>
                      <a:rPr lang="en-AU"/>
                      <m:t>non</m:t>
                    </m:r>
                    <m:r>
                      <m:rPr>
                        <m:nor/>
                      </m:rPr>
                      <a:rPr lang="en-AU"/>
                      <m:t>−</m:t>
                    </m:r>
                    <m:r>
                      <m:rPr>
                        <m:nor/>
                      </m:rPr>
                      <a:rPr lang="en-AU"/>
                      <m:t>negative</m:t>
                    </m:r>
                    <m:r>
                      <m:rPr>
                        <m:nor/>
                      </m:rPr>
                      <a:rPr lang="en-AU"/>
                      <m:t> </m:t>
                    </m:r>
                    <m:r>
                      <m:rPr>
                        <m:nor/>
                      </m:rPr>
                      <a:rPr lang="en-AU"/>
                      <m:t>reduced</m:t>
                    </m:r>
                    <m:r>
                      <m:rPr>
                        <m:nor/>
                      </m:rPr>
                      <a:rPr lang="en-AU"/>
                      <m:t> </m:t>
                    </m:r>
                    <m:r>
                      <m:rPr>
                        <m:nor/>
                      </m:rPr>
                      <a:rPr lang="en-AU"/>
                      <m:t>cost</m:t>
                    </m:r>
                    <m:r>
                      <m:rPr>
                        <m:nor/>
                      </m:rPr>
                      <a:rPr lang="en-AU"/>
                      <m:t> </m:t>
                    </m:r>
                    <m:r>
                      <m:rPr>
                        <m:nor/>
                      </m:rPr>
                      <a:rPr lang="en-AU"/>
                      <m:t>and</m:t>
                    </m:r>
                    <m:r>
                      <m:rPr>
                        <m:nor/>
                      </m:rPr>
                      <a:rPr lang="en-AU"/>
                      <m:t> </m:t>
                    </m:r>
                    <m:r>
                      <m:rPr>
                        <m:nor/>
                      </m:rPr>
                      <a:rPr lang="en-AU"/>
                      <m:t>will</m:t>
                    </m:r>
                    <m:r>
                      <m:rPr>
                        <m:nor/>
                      </m:rPr>
                      <a:rPr lang="en-AU"/>
                      <m:t> </m:t>
                    </m:r>
                    <m:r>
                      <m:rPr>
                        <m:nor/>
                      </m:rPr>
                      <a:rPr lang="en-AU"/>
                      <m:t>improve</m:t>
                    </m:r>
                    <m:r>
                      <m:rPr>
                        <m:nor/>
                      </m:rPr>
                      <a:rPr lang="en-AU"/>
                      <m:t> </m:t>
                    </m:r>
                    <m:r>
                      <m:rPr>
                        <m:nor/>
                      </m:rPr>
                      <a:rPr lang="en-AU"/>
                      <m:t>the</m:t>
                    </m:r>
                    <m:r>
                      <m:rPr>
                        <m:nor/>
                      </m:rPr>
                      <a:rPr lang="en-AU"/>
                      <m:t> </m:t>
                    </m:r>
                    <m:r>
                      <m:rPr>
                        <m:nor/>
                      </m:rPr>
                      <a:rPr lang="en-AU"/>
                      <m:t>objective</m:t>
                    </m:r>
                    <m:r>
                      <m:rPr>
                        <m:nor/>
                      </m:rPr>
                      <a:rPr lang="en-AU"/>
                      <m:t> </m:t>
                    </m:r>
                    <m:r>
                      <m:rPr>
                        <m:nor/>
                      </m:rPr>
                      <a:rPr lang="en-AU"/>
                      <m:t>function</m:t>
                    </m:r>
                    <m:r>
                      <m:rPr>
                        <m:nor/>
                      </m:rPr>
                      <a:rPr lang="en-AU"/>
                      <m:t> </m:t>
                    </m:r>
                    <m:r>
                      <m:rPr>
                        <m:nor/>
                      </m:rPr>
                      <a:rPr lang="en-AU"/>
                      <m:t>when</m:t>
                    </m:r>
                    <m:r>
                      <m:rPr>
                        <m:nor/>
                      </m:rPr>
                      <a:rPr lang="en-AU"/>
                      <m:t> </m:t>
                    </m:r>
                    <m:r>
                      <m:rPr>
                        <m:nor/>
                      </m:rPr>
                      <a:rPr lang="en-AU"/>
                      <m:t>added</m:t>
                    </m:r>
                    <m:r>
                      <m:rPr>
                        <m:nor/>
                      </m:rPr>
                      <a:rPr lang="en-AU"/>
                      <m:t> </m:t>
                    </m:r>
                    <m:r>
                      <m:rPr>
                        <m:nor/>
                      </m:rPr>
                      <a:rPr lang="en-AU"/>
                      <m:t>to</m:t>
                    </m:r>
                    <m:r>
                      <a:rPr lang="en-AU" i="1">
                        <a:latin typeface="Cambria Math" panose="02040503050406030204" pitchFamily="18" charset="0"/>
                      </a:rPr>
                      <m:t> </m:t>
                    </m:r>
                    <m:d>
                      <m:dPr>
                        <m:ctrlPr>
                          <a:rPr lang="en-AU" i="1">
                            <a:latin typeface="Cambria Math" panose="02040503050406030204" pitchFamily="18" charset="0"/>
                          </a:rPr>
                        </m:ctrlPr>
                      </m:dPr>
                      <m:e>
                        <m:r>
                          <a:rPr lang="en-AU" i="1">
                            <a:latin typeface="Cambria Math" panose="02040503050406030204" pitchFamily="18" charset="0"/>
                          </a:rPr>
                          <m:t>𝐿</m:t>
                        </m:r>
                        <m:sSup>
                          <m:sSupPr>
                            <m:ctrlPr>
                              <a:rPr lang="en-AU" i="1">
                                <a:latin typeface="Cambria Math" panose="02040503050406030204" pitchFamily="18" charset="0"/>
                              </a:rPr>
                            </m:ctrlPr>
                          </m:sSupPr>
                          <m:e>
                            <m:r>
                              <a:rPr lang="en-AU" i="1">
                                <a:latin typeface="Cambria Math" panose="02040503050406030204" pitchFamily="18" charset="0"/>
                              </a:rPr>
                              <m:t>𝑃</m:t>
                            </m:r>
                          </m:e>
                          <m:sup>
                            <m:r>
                              <a:rPr lang="en-AU" i="1">
                                <a:latin typeface="Cambria Math" panose="02040503050406030204" pitchFamily="18" charset="0"/>
                              </a:rPr>
                              <m:t>𝑚𝑎𝑠𝑡𝑒𝑟</m:t>
                            </m:r>
                          </m:sup>
                        </m:sSup>
                      </m:e>
                    </m:d>
                    <m:r>
                      <m:rPr>
                        <m:nor/>
                      </m:rPr>
                      <a:rPr lang="en-AU"/>
                      <m:t>.</m:t>
                    </m:r>
                  </m:oMath>
                </a14:m>
                <a:endParaRPr lang="en-AU" dirty="0"/>
              </a:p>
              <a:p>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𝑟</m:t>
                          </m:r>
                        </m:e>
                        <m:sub>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m:t>
                              </m:r>
                            </m:sup>
                          </m:sSup>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𝑔</m:t>
                          </m:r>
                        </m:e>
                        <m:sub>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m:t>
                              </m:r>
                            </m:sup>
                          </m:sSup>
                        </m:sub>
                      </m:sSub>
                      <m:r>
                        <a:rPr lang="en-AU" b="0" i="1" smtClean="0">
                          <a:latin typeface="Cambria Math" panose="02040503050406030204" pitchFamily="18" charset="0"/>
                        </a:rPr>
                        <m:t>−</m:t>
                      </m:r>
                      <m:nary>
                        <m:naryPr>
                          <m:chr m:val="∑"/>
                          <m:supHide m:val="on"/>
                          <m:ctrlPr>
                            <a:rPr lang="en-AU" b="0" i="1" smtClean="0">
                              <a:latin typeface="Cambria Math" panose="02040503050406030204" pitchFamily="18" charset="0"/>
                            </a:rPr>
                          </m:ctrlPr>
                        </m:naryPr>
                        <m:sub>
                          <m:r>
                            <m:rPr>
                              <m:brk m:alnAt="7"/>
                            </m:rPr>
                            <a:rPr lang="en-AU" b="0" i="1" smtClean="0">
                              <a:latin typeface="Cambria Math" panose="02040503050406030204" pitchFamily="18" charset="0"/>
                            </a:rPr>
                            <m:t>𝑝</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𝐼</m:t>
                              </m:r>
                              <m:r>
                                <a:rPr lang="en-AU" b="0" i="1" smtClean="0">
                                  <a:latin typeface="Cambria Math" panose="02040503050406030204" pitchFamily="18" charset="0"/>
                                </a:rPr>
                                <m:t>,</m:t>
                              </m:r>
                              <m:r>
                                <a:rPr lang="en-AU" b="0" i="1" smtClean="0">
                                  <a:latin typeface="Cambria Math" panose="02040503050406030204" pitchFamily="18" charset="0"/>
                                </a:rPr>
                                <m:t>𝐷</m:t>
                              </m:r>
                            </m:e>
                          </m:d>
                        </m:sub>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𝑝</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m:t>
                                  </m:r>
                                </m:sup>
                              </m:sSup>
                            </m:sub>
                          </m:sSub>
                          <m:sSub>
                            <m:sSubPr>
                              <m:ctrlPr>
                                <a:rPr lang="en-AU" b="0" i="1" smtClean="0">
                                  <a:latin typeface="Cambria Math" panose="02040503050406030204" pitchFamily="18" charset="0"/>
                                </a:rPr>
                              </m:ctrlPr>
                            </m:sSubPr>
                            <m:e>
                              <m:r>
                                <a:rPr lang="en-AU" b="0" i="1" smtClean="0">
                                  <a:latin typeface="Cambria Math" panose="02040503050406030204" pitchFamily="18" charset="0"/>
                                </a:rPr>
                                <m:t>𝜋</m:t>
                              </m:r>
                            </m:e>
                            <m:sub>
                              <m:r>
                                <a:rPr lang="en-AU" b="0" i="1" smtClean="0">
                                  <a:latin typeface="Cambria Math" panose="02040503050406030204" pitchFamily="18" charset="0"/>
                                </a:rPr>
                                <m:t>𝑝</m:t>
                              </m:r>
                            </m:sub>
                          </m:sSub>
                        </m:e>
                      </m:nary>
                      <m:r>
                        <a:rPr lang="en-AU" b="0" i="1" smtClean="0">
                          <a:latin typeface="Cambria Math" panose="02040503050406030204" pitchFamily="18" charset="0"/>
                        </a:rPr>
                        <m:t>− </m:t>
                      </m:r>
                      <m:nary>
                        <m:naryPr>
                          <m:chr m:val="∑"/>
                          <m:supHide m:val="on"/>
                          <m:ctrlPr>
                            <a:rPr lang="en-AU" b="0" i="1" smtClean="0">
                              <a:latin typeface="Cambria Math" panose="02040503050406030204" pitchFamily="18" charset="0"/>
                            </a:rPr>
                          </m:ctrlPr>
                        </m:naryPr>
                        <m:sub>
                          <m:r>
                            <m:rPr>
                              <m:brk m:alnAt="7"/>
                            </m:rPr>
                            <a:rPr lang="en-AU" b="0" i="1" smtClean="0">
                              <a:latin typeface="Cambria Math" panose="02040503050406030204" pitchFamily="18" charset="0"/>
                            </a:rPr>
                            <m:t>h</m:t>
                          </m:r>
                          <m:r>
                            <a:rPr lang="en-AU" b="0" i="1" smtClean="0">
                              <a:latin typeface="Cambria Math" panose="02040503050406030204" pitchFamily="18" charset="0"/>
                            </a:rPr>
                            <m:t>∈</m:t>
                          </m:r>
                          <m:r>
                            <a:rPr lang="en-AU" b="0" i="1" smtClean="0">
                              <a:latin typeface="Cambria Math" panose="02040503050406030204" pitchFamily="18" charset="0"/>
                            </a:rPr>
                            <m:t>𝐻</m:t>
                          </m:r>
                        </m:sub>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𝑏</m:t>
                              </m:r>
                            </m:e>
                            <m:sub>
                              <m:r>
                                <a:rPr lang="en-AU" b="0" i="1" smtClean="0">
                                  <a:latin typeface="Cambria Math" panose="02040503050406030204" pitchFamily="18" charset="0"/>
                                </a:rPr>
                                <m:t>h</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m:t>
                                  </m:r>
                                </m:sup>
                              </m:sSup>
                            </m:sub>
                          </m:sSub>
                          <m:sSub>
                            <m:sSubPr>
                              <m:ctrlPr>
                                <a:rPr lang="en-AU" b="0" i="1" smtClean="0">
                                  <a:latin typeface="Cambria Math" panose="02040503050406030204" pitchFamily="18" charset="0"/>
                                </a:rPr>
                              </m:ctrlPr>
                            </m:sSubPr>
                            <m:e>
                              <m:r>
                                <a:rPr lang="en-AU" b="0" i="1" smtClean="0">
                                  <a:latin typeface="Cambria Math" panose="02040503050406030204" pitchFamily="18" charset="0"/>
                                </a:rPr>
                                <m:t>𝜌</m:t>
                              </m:r>
                            </m:e>
                            <m:sub>
                              <m:r>
                                <a:rPr lang="en-AU" b="0" i="1" smtClean="0">
                                  <a:latin typeface="Cambria Math" panose="02040503050406030204" pitchFamily="18" charset="0"/>
                                </a:rPr>
                                <m:t>h</m:t>
                              </m:r>
                            </m:sub>
                          </m:sSub>
                        </m:e>
                      </m:nary>
                      <m:r>
                        <a:rPr lang="en-AU" b="0" i="1" smtClean="0">
                          <a:latin typeface="Cambria Math" panose="02040503050406030204" pitchFamily="18" charset="0"/>
                        </a:rPr>
                        <m:t>−</m:t>
                      </m:r>
                      <m:r>
                        <a:rPr lang="en-AU" b="0" i="1" smtClean="0">
                          <a:latin typeface="Cambria Math" panose="02040503050406030204" pitchFamily="18" charset="0"/>
                        </a:rPr>
                        <m:t>𝜎</m:t>
                      </m:r>
                    </m:oMath>
                  </m:oMathPara>
                </a14:m>
                <a:endParaRPr lang="en-AU" dirty="0"/>
              </a:p>
              <a:p>
                <a:pPr marL="0" indent="0">
                  <a:buNone/>
                </a:pPr>
                <a:r>
                  <a:rPr lang="en-AU" dirty="0"/>
                  <a:t>Formulated as a resource-constrained, non-elementary, longest-path problem.</a:t>
                </a:r>
              </a:p>
            </p:txBody>
          </p:sp>
        </mc:Choice>
        <mc:Fallback>
          <p:sp>
            <p:nvSpPr>
              <p:cNvPr id="3" name="Content Placeholder 2">
                <a:extLst>
                  <a:ext uri="{FF2B5EF4-FFF2-40B4-BE49-F238E27FC236}">
                    <a16:creationId xmlns:a16="http://schemas.microsoft.com/office/drawing/2014/main" id="{EF757C9C-CA77-4B2B-B7CD-5A818C895A7B}"/>
                  </a:ext>
                </a:extLst>
              </p:cNvPr>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en-AU">
                    <a:noFill/>
                  </a:rPr>
                  <a:t> </a:t>
                </a:r>
              </a:p>
            </p:txBody>
          </p:sp>
        </mc:Fallback>
      </mc:AlternateContent>
    </p:spTree>
    <p:extLst>
      <p:ext uri="{BB962C8B-B14F-4D97-AF65-F5344CB8AC3E}">
        <p14:creationId xmlns:p14="http://schemas.microsoft.com/office/powerpoint/2010/main" val="27433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C36C-75D5-480A-B25B-3C6B8072D375}"/>
              </a:ext>
            </a:extLst>
          </p:cNvPr>
          <p:cNvSpPr>
            <a:spLocks noGrp="1"/>
          </p:cNvSpPr>
          <p:nvPr>
            <p:ph type="title"/>
          </p:nvPr>
        </p:nvSpPr>
        <p:spPr/>
        <p:txBody>
          <a:bodyPr/>
          <a:lstStyle/>
          <a:p>
            <a:r>
              <a:rPr lang="en-AU" dirty="0"/>
              <a:t>Solving the Sub-Problem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968C56-91B4-4172-886E-64B09EF1F02F}"/>
                  </a:ext>
                </a:extLst>
              </p:cNvPr>
              <p:cNvSpPr>
                <a:spLocks noGrp="1"/>
              </p:cNvSpPr>
              <p:nvPr>
                <p:ph idx="1"/>
              </p:nvPr>
            </p:nvSpPr>
            <p:spPr/>
            <p:txBody>
              <a:bodyPr>
                <a:noAutofit/>
              </a:bodyPr>
              <a:lstStyle/>
              <a:p>
                <a:r>
                  <a:rPr lang="en-AU" sz="1800" dirty="0"/>
                  <a:t> Consider a sub-path 𝜅 from the origin node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𝑣</m:t>
                        </m:r>
                      </m:e>
                      <m:sub>
                        <m:r>
                          <a:rPr lang="en-AU" sz="1800" i="1">
                            <a:latin typeface="Cambria Math" panose="02040503050406030204" pitchFamily="18" charset="0"/>
                          </a:rPr>
                          <m:t>𝑜</m:t>
                        </m:r>
                      </m:sub>
                    </m:sSub>
                  </m:oMath>
                </a14:m>
                <a:r>
                  <a:rPr lang="en-AU" sz="1800" dirty="0"/>
                  <a:t> to the node </a:t>
                </a:r>
                <a14:m>
                  <m:oMath xmlns:m="http://schemas.openxmlformats.org/officeDocument/2006/math">
                    <m:sSub>
                      <m:sSubPr>
                        <m:ctrlPr>
                          <a:rPr lang="en-AU" sz="1800" i="1">
                            <a:latin typeface="Cambria Math" panose="02040503050406030204" pitchFamily="18" charset="0"/>
                          </a:rPr>
                        </m:ctrlPr>
                      </m:sSubPr>
                      <m:e>
                        <m:r>
                          <a:rPr lang="en-AU" sz="1800" i="1">
                            <a:latin typeface="Cambria Math" panose="02040503050406030204" pitchFamily="18" charset="0"/>
                          </a:rPr>
                          <m:t>𝑣</m:t>
                        </m:r>
                      </m:e>
                      <m:sub>
                        <m:r>
                          <a:rPr lang="en-AU" sz="1800" i="1">
                            <a:latin typeface="Cambria Math" panose="02040503050406030204" pitchFamily="18" charset="0"/>
                          </a:rPr>
                          <m:t>𝑖</m:t>
                        </m:r>
                      </m:sub>
                    </m:sSub>
                  </m:oMath>
                </a14:m>
                <a:r>
                  <a:rPr lang="en-AU" sz="1800" dirty="0"/>
                  <a:t>. Paths consist of nodes </a:t>
                </a:r>
                <a14:m>
                  <m:oMath xmlns:m="http://schemas.openxmlformats.org/officeDocument/2006/math">
                    <m:d>
                      <m:dPr>
                        <m:ctrlPr>
                          <a:rPr lang="en-AU" sz="1800" i="1">
                            <a:latin typeface="Cambria Math" panose="02040503050406030204" pitchFamily="18" charset="0"/>
                          </a:rPr>
                        </m:ctrlPr>
                      </m:dPr>
                      <m:e>
                        <m:r>
                          <a:rPr lang="en-AU" sz="1800" i="1">
                            <a:latin typeface="Cambria Math" panose="02040503050406030204" pitchFamily="18" charset="0"/>
                          </a:rPr>
                          <m:t>𝑝</m:t>
                        </m:r>
                        <m:r>
                          <a:rPr lang="en-AU" sz="1800" i="1">
                            <a:latin typeface="Cambria Math" panose="02040503050406030204" pitchFamily="18" charset="0"/>
                          </a:rPr>
                          <m:t>,</m:t>
                        </m:r>
                        <m:r>
                          <a:rPr lang="en-AU" sz="1800" i="1">
                            <a:latin typeface="Cambria Math" panose="02040503050406030204" pitchFamily="18" charset="0"/>
                          </a:rPr>
                          <m:t>h</m:t>
                        </m:r>
                      </m:e>
                    </m:d>
                  </m:oMath>
                </a14:m>
                <a:r>
                  <a:rPr lang="en-AU" sz="1800" dirty="0"/>
                  <a:t> which represents a patient of class-p being taken to hospital h. This path is defined by two vectors that make up a label: </a:t>
                </a:r>
              </a:p>
              <a:p>
                <a:pPr lvl="1">
                  <a:buFont typeface="Courier New" panose="02070309020205020404" pitchFamily="49" charset="0"/>
                  <a:buChar char="o"/>
                </a:pPr>
                <a:r>
                  <a:rPr lang="en-AU" dirty="0"/>
                  <a:t> A vector </a:t>
                </a:r>
                <a14:m>
                  <m:oMath xmlns:m="http://schemas.openxmlformats.org/officeDocument/2006/math">
                    <m:sSubSup>
                      <m:sSubSupPr>
                        <m:ctrlPr>
                          <a:rPr lang="en-AU" b="0" i="1" dirty="0" smtClean="0">
                            <a:latin typeface="Cambria Math" panose="02040503050406030204" pitchFamily="18" charset="0"/>
                          </a:rPr>
                        </m:ctrlPr>
                      </m:sSubSupPr>
                      <m:e>
                        <m:r>
                          <a:rPr lang="en-AU" i="1" dirty="0">
                            <a:latin typeface="Cambria Math" panose="02040503050406030204" pitchFamily="18" charset="0"/>
                          </a:rPr>
                          <m:t>𝑊</m:t>
                        </m:r>
                      </m:e>
                      <m:sub>
                        <m:r>
                          <a:rPr lang="en-AU" i="1" dirty="0">
                            <a:latin typeface="Cambria Math" panose="02040503050406030204" pitchFamily="18" charset="0"/>
                          </a:rPr>
                          <m:t>𝑖</m:t>
                        </m:r>
                      </m:sub>
                      <m:sup>
                        <m:r>
                          <a:rPr lang="en-AU" b="0" i="1" dirty="0" smtClean="0">
                            <a:latin typeface="Cambria Math" panose="02040503050406030204" pitchFamily="18" charset="0"/>
                          </a:rPr>
                          <m:t>𝜅</m:t>
                        </m:r>
                      </m:sup>
                    </m:sSubSup>
                  </m:oMath>
                </a14:m>
                <a:r>
                  <a:rPr lang="en-AU" dirty="0"/>
                  <a:t> that indicates the resources consumed at node 𝑖 on path 𝜅. </a:t>
                </a:r>
              </a:p>
              <a:p>
                <a:pPr lvl="1">
                  <a:buFont typeface="Courier New" panose="02070309020205020404" pitchFamily="49" charset="0"/>
                  <a:buChar char="o"/>
                </a:pPr>
                <a:r>
                  <a:rPr lang="en-AU" dirty="0"/>
                  <a:t> A vector </a:t>
                </a:r>
                <a14:m>
                  <m:oMath xmlns:m="http://schemas.openxmlformats.org/officeDocument/2006/math">
                    <m:sSubSup>
                      <m:sSubSupPr>
                        <m:ctrlPr>
                          <a:rPr lang="en-AU" b="0" i="1" smtClean="0">
                            <a:latin typeface="Cambria Math" panose="02040503050406030204" pitchFamily="18" charset="0"/>
                          </a:rPr>
                        </m:ctrlPr>
                      </m:sSubSupPr>
                      <m:e>
                        <m:r>
                          <a:rPr lang="en-AU" i="1">
                            <a:latin typeface="Cambria Math" panose="02040503050406030204" pitchFamily="18" charset="0"/>
                          </a:rPr>
                          <m:t>𝑅</m:t>
                        </m:r>
                      </m:e>
                      <m:sub>
                        <m:r>
                          <a:rPr lang="en-AU" i="1">
                            <a:latin typeface="Cambria Math" panose="02040503050406030204" pitchFamily="18" charset="0"/>
                          </a:rPr>
                          <m:t>𝑖</m:t>
                        </m:r>
                      </m:sub>
                      <m:sup>
                        <m:r>
                          <a:rPr lang="en-AU" b="0" i="1" smtClean="0">
                            <a:latin typeface="Cambria Math" panose="02040503050406030204" pitchFamily="18" charset="0"/>
                          </a:rPr>
                          <m:t>𝜅</m:t>
                        </m:r>
                      </m:sup>
                    </m:sSubSup>
                  </m:oMath>
                </a14:m>
                <a:r>
                  <a:rPr lang="en-AU" dirty="0"/>
                  <a:t> which denotes the accumulated reward at node 𝑖 travelling path 𝜅. This is defined as the reduced cost of path 𝜅. </a:t>
                </a:r>
              </a:p>
              <a:p>
                <a:pPr marL="0" indent="0">
                  <a:buNone/>
                </a:pPr>
                <a:r>
                  <a:rPr lang="en-AU" sz="1800" dirty="0"/>
                  <a:t>Paths end when resources are exhausted or if we have a non-positive reduced cost.</a:t>
                </a:r>
              </a:p>
              <a:p>
                <a:pPr marL="0" indent="0">
                  <a:buNone/>
                </a:pPr>
                <a:endParaRPr lang="en-AU" sz="1800" dirty="0"/>
              </a:p>
              <a:p>
                <a:endParaRPr lang="en-AU" sz="1800" dirty="0"/>
              </a:p>
              <a:p>
                <a:r>
                  <a:rPr lang="en-AU" sz="1800" dirty="0"/>
                  <a:t> </a:t>
                </a:r>
              </a:p>
            </p:txBody>
          </p:sp>
        </mc:Choice>
        <mc:Fallback>
          <p:sp>
            <p:nvSpPr>
              <p:cNvPr id="3" name="Content Placeholder 2">
                <a:extLst>
                  <a:ext uri="{FF2B5EF4-FFF2-40B4-BE49-F238E27FC236}">
                    <a16:creationId xmlns:a16="http://schemas.microsoft.com/office/drawing/2014/main" id="{A1968C56-91B4-4172-886E-64B09EF1F02F}"/>
                  </a:ext>
                </a:extLst>
              </p:cNvPr>
              <p:cNvSpPr>
                <a:spLocks noGrp="1" noRot="1" noChangeAspect="1" noMove="1" noResize="1" noEditPoints="1" noAdjustHandles="1" noChangeArrowheads="1" noChangeShapeType="1" noTextEdit="1"/>
              </p:cNvSpPr>
              <p:nvPr>
                <p:ph idx="1"/>
              </p:nvPr>
            </p:nvSpPr>
            <p:spPr>
              <a:blipFill>
                <a:blip r:embed="rId2"/>
                <a:stretch>
                  <a:fillRect l="-1394" t="-1818" r="-1333"/>
                </a:stretch>
              </a:blipFill>
            </p:spPr>
            <p:txBody>
              <a:bodyPr/>
              <a:lstStyle/>
              <a:p>
                <a:r>
                  <a:rPr lang="en-AU">
                    <a:noFill/>
                  </a:rPr>
                  <a:t> </a:t>
                </a:r>
              </a:p>
            </p:txBody>
          </p:sp>
        </mc:Fallback>
      </mc:AlternateContent>
    </p:spTree>
    <p:extLst>
      <p:ext uri="{BB962C8B-B14F-4D97-AF65-F5344CB8AC3E}">
        <p14:creationId xmlns:p14="http://schemas.microsoft.com/office/powerpoint/2010/main" val="41707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93D2-1CEC-4061-AB26-1610CBA9FE21}"/>
              </a:ext>
            </a:extLst>
          </p:cNvPr>
          <p:cNvSpPr>
            <a:spLocks noGrp="1"/>
          </p:cNvSpPr>
          <p:nvPr>
            <p:ph type="title"/>
          </p:nvPr>
        </p:nvSpPr>
        <p:spPr/>
        <p:txBody>
          <a:bodyPr/>
          <a:lstStyle/>
          <a:p>
            <a:r>
              <a:rPr lang="en-AU" dirty="0"/>
              <a:t>Solving the Sub-Problem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F83AB-3794-4240-AC30-198CD1B2C867}"/>
                  </a:ext>
                </a:extLst>
              </p:cNvPr>
              <p:cNvSpPr>
                <a:spLocks noGrp="1"/>
              </p:cNvSpPr>
              <p:nvPr>
                <p:ph idx="1"/>
              </p:nvPr>
            </p:nvSpPr>
            <p:spPr/>
            <p:txBody>
              <a:bodyPr/>
              <a:lstStyle/>
              <a:p>
                <a:r>
                  <a:rPr lang="en-AU" dirty="0"/>
                  <a:t>To reduce the number of node labels we keep track of we use a </a:t>
                </a:r>
                <a:r>
                  <a:rPr lang="en-AU" b="1" dirty="0"/>
                  <a:t>dominance relation.  </a:t>
                </a:r>
              </a:p>
              <a:p>
                <a:r>
                  <a:rPr lang="en-AU" dirty="0"/>
                  <a:t>For each </a:t>
                </a:r>
                <a14:m>
                  <m:oMath xmlns:m="http://schemas.openxmlformats.org/officeDocument/2006/math">
                    <m:d>
                      <m:dPr>
                        <m:ctrlPr>
                          <a:rPr lang="en-AU" i="1">
                            <a:latin typeface="Cambria Math" panose="02040503050406030204" pitchFamily="18" charset="0"/>
                          </a:rPr>
                        </m:ctrlPr>
                      </m:dPr>
                      <m:e>
                        <m:r>
                          <a:rPr lang="en-AU" i="1">
                            <a:latin typeface="Cambria Math" panose="02040503050406030204" pitchFamily="18" charset="0"/>
                          </a:rPr>
                          <m:t>𝑝</m:t>
                        </m:r>
                        <m:r>
                          <a:rPr lang="en-AU" i="1">
                            <a:latin typeface="Cambria Math" panose="02040503050406030204" pitchFamily="18" charset="0"/>
                          </a:rPr>
                          <m:t>,</m:t>
                        </m:r>
                        <m:r>
                          <a:rPr lang="en-AU" i="1">
                            <a:latin typeface="Cambria Math" panose="02040503050406030204" pitchFamily="18" charset="0"/>
                          </a:rPr>
                          <m:t>h</m:t>
                        </m:r>
                      </m:e>
                    </m:d>
                  </m:oMath>
                </a14:m>
                <a:r>
                  <a:rPr lang="en-AU" dirty="0"/>
                  <a:t> pair in a partial schedule, a label dominates another label only if it uses fewer resources and has a higher reduced cost.  </a:t>
                </a:r>
              </a:p>
              <a:p>
                <a:r>
                  <a:rPr lang="en-AU" dirty="0"/>
                  <a:t>Only the labels for each node that are undominated by any other node (the </a:t>
                </a:r>
                <a:r>
                  <a:rPr lang="en-AU" b="1" dirty="0"/>
                  <a:t>efficient</a:t>
                </a:r>
                <a:r>
                  <a:rPr lang="en-AU" dirty="0"/>
                  <a:t> labels) are considered. </a:t>
                </a:r>
              </a:p>
              <a:p>
                <a:endParaRPr lang="en-AU" dirty="0"/>
              </a:p>
            </p:txBody>
          </p:sp>
        </mc:Choice>
        <mc:Fallback>
          <p:sp>
            <p:nvSpPr>
              <p:cNvPr id="3" name="Content Placeholder 2">
                <a:extLst>
                  <a:ext uri="{FF2B5EF4-FFF2-40B4-BE49-F238E27FC236}">
                    <a16:creationId xmlns:a16="http://schemas.microsoft.com/office/drawing/2014/main" id="{46AF83AB-3794-4240-AC30-198CD1B2C867}"/>
                  </a:ext>
                </a:extLst>
              </p:cNvPr>
              <p:cNvSpPr>
                <a:spLocks noGrp="1" noRot="1" noChangeAspect="1" noMove="1" noResize="1" noEditPoints="1" noAdjustHandles="1" noChangeArrowheads="1" noChangeShapeType="1" noTextEdit="1"/>
              </p:cNvSpPr>
              <p:nvPr>
                <p:ph idx="1"/>
              </p:nvPr>
            </p:nvSpPr>
            <p:spPr>
              <a:blipFill>
                <a:blip r:embed="rId2"/>
                <a:stretch>
                  <a:fillRect l="-606" t="-1667" r="-545"/>
                </a:stretch>
              </a:blipFill>
            </p:spPr>
            <p:txBody>
              <a:bodyPr/>
              <a:lstStyle/>
              <a:p>
                <a:r>
                  <a:rPr lang="en-AU">
                    <a:noFill/>
                  </a:rPr>
                  <a:t> </a:t>
                </a:r>
              </a:p>
            </p:txBody>
          </p:sp>
        </mc:Fallback>
      </mc:AlternateContent>
    </p:spTree>
    <p:extLst>
      <p:ext uri="{BB962C8B-B14F-4D97-AF65-F5344CB8AC3E}">
        <p14:creationId xmlns:p14="http://schemas.microsoft.com/office/powerpoint/2010/main" val="305168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90D-6323-49A8-A6EE-A84213260E39}"/>
              </a:ext>
            </a:extLst>
          </p:cNvPr>
          <p:cNvSpPr>
            <a:spLocks noGrp="1"/>
          </p:cNvSpPr>
          <p:nvPr>
            <p:ph type="title"/>
          </p:nvPr>
        </p:nvSpPr>
        <p:spPr/>
        <p:txBody>
          <a:bodyPr/>
          <a:lstStyle/>
          <a:p>
            <a:r>
              <a:rPr lang="en-AU" dirty="0"/>
              <a:t>Solving the Sub-Problem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C4EBEA-DFF3-471D-88FC-629C2E57FB21}"/>
                  </a:ext>
                </a:extLst>
              </p:cNvPr>
              <p:cNvSpPr>
                <a:spLocks noGrp="1"/>
              </p:cNvSpPr>
              <p:nvPr>
                <p:ph idx="1"/>
              </p:nvPr>
            </p:nvSpPr>
            <p:spPr>
              <a:xfrm>
                <a:off x="1097280" y="1834159"/>
                <a:ext cx="10058400" cy="4023360"/>
              </a:xfrm>
            </p:spPr>
            <p:txBody>
              <a:bodyPr>
                <a:noAutofit/>
              </a:bodyPr>
              <a:lstStyle/>
              <a:p>
                <a:pPr marL="0" indent="0">
                  <a:buNone/>
                </a:pPr>
                <a:r>
                  <a:rPr lang="en-AU" sz="1800" dirty="0"/>
                  <a:t>The algorithm constructs paths in a breadth-first search pattern, building up a list of nodes visited </a:t>
                </a:r>
              </a:p>
              <a:p>
                <a:pPr marL="457200" indent="-457200">
                  <a:buFont typeface="+mj-lt"/>
                  <a:buAutoNum type="arabicPeriod"/>
                </a:pPr>
                <a:r>
                  <a:rPr lang="en-AU" sz="1800" dirty="0"/>
                  <a:t>As each node in the path is explored it is assigned a label -  </a:t>
                </a:r>
                <a14:m>
                  <m:oMath xmlns:m="http://schemas.openxmlformats.org/officeDocument/2006/math">
                    <m:d>
                      <m:dPr>
                        <m:ctrlPr>
                          <a:rPr lang="en-AU" sz="1800" b="0" i="1" smtClean="0">
                            <a:latin typeface="Cambria Math" panose="02040503050406030204" pitchFamily="18" charset="0"/>
                          </a:rPr>
                        </m:ctrlPr>
                      </m:dPr>
                      <m:e>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𝑊</m:t>
                            </m:r>
                          </m:e>
                          <m:sub>
                            <m:r>
                              <a:rPr lang="en-AU" sz="1800" b="0" i="1" smtClean="0">
                                <a:latin typeface="Cambria Math" panose="02040503050406030204" pitchFamily="18" charset="0"/>
                              </a:rPr>
                              <m:t>𝑖</m:t>
                            </m:r>
                          </m:sub>
                          <m:sup>
                            <m:r>
                              <a:rPr lang="en-AU" sz="1800" b="0" i="1" smtClean="0">
                                <a:latin typeface="Cambria Math" panose="02040503050406030204" pitchFamily="18" charset="0"/>
                              </a:rPr>
                              <m:t>𝑘</m:t>
                            </m:r>
                          </m:sup>
                        </m:sSubSup>
                        <m:r>
                          <a:rPr lang="en-AU" sz="1800" b="0" i="1" smtClean="0">
                            <a:latin typeface="Cambria Math" panose="02040503050406030204" pitchFamily="18" charset="0"/>
                          </a:rPr>
                          <m:t>, </m:t>
                        </m:r>
                        <m:sSubSup>
                          <m:sSubSupPr>
                            <m:ctrlPr>
                              <a:rPr lang="en-AU" sz="1800" b="0" i="1" smtClean="0">
                                <a:latin typeface="Cambria Math" panose="02040503050406030204" pitchFamily="18" charset="0"/>
                              </a:rPr>
                            </m:ctrlPr>
                          </m:sSubSupPr>
                          <m:e>
                            <m:r>
                              <a:rPr lang="en-AU" sz="1800" b="0" i="1" smtClean="0">
                                <a:latin typeface="Cambria Math" panose="02040503050406030204" pitchFamily="18" charset="0"/>
                              </a:rPr>
                              <m:t>𝑅</m:t>
                            </m:r>
                          </m:e>
                          <m:sub>
                            <m:r>
                              <a:rPr lang="en-AU" sz="1800" b="0" i="1" smtClean="0">
                                <a:latin typeface="Cambria Math" panose="02040503050406030204" pitchFamily="18" charset="0"/>
                              </a:rPr>
                              <m:t>𝑖</m:t>
                            </m:r>
                          </m:sub>
                          <m:sup>
                            <m:r>
                              <a:rPr lang="en-AU" sz="1800" b="0" i="1" smtClean="0">
                                <a:latin typeface="Cambria Math" panose="02040503050406030204" pitchFamily="18" charset="0"/>
                              </a:rPr>
                              <m:t>𝑘</m:t>
                            </m:r>
                          </m:sup>
                        </m:sSubSup>
                      </m:e>
                    </m:d>
                  </m:oMath>
                </a14:m>
                <a:r>
                  <a:rPr lang="en-AU" sz="1800" dirty="0"/>
                  <a:t>. The label at each node in a path is calculated based on the previous node’s label. </a:t>
                </a:r>
              </a:p>
              <a:p>
                <a:pPr marL="457200" indent="-457200">
                  <a:buFont typeface="+mj-lt"/>
                  <a:buAutoNum type="arabicPeriod"/>
                </a:pPr>
                <a:r>
                  <a:rPr lang="en-AU" sz="1800" dirty="0"/>
                  <a:t>Labels at a node are pruned if:</a:t>
                </a:r>
              </a:p>
              <a:p>
                <a:pPr marL="749808" lvl="1" indent="-457200">
                  <a:buFont typeface="+mj-lt"/>
                  <a:buAutoNum type="alphaLcPeriod"/>
                </a:pPr>
                <a:r>
                  <a:rPr lang="en-AU" dirty="0"/>
                  <a:t>The resource constraints are exceeded; </a:t>
                </a:r>
              </a:p>
              <a:p>
                <a:pPr marL="749808" lvl="1" indent="-457200">
                  <a:buFont typeface="+mj-lt"/>
                  <a:buAutoNum type="alphaLcPeriod"/>
                </a:pPr>
                <a:r>
                  <a:rPr lang="en-AU" dirty="0"/>
                  <a:t>The reduced cost is non-positive; or</a:t>
                </a:r>
              </a:p>
              <a:p>
                <a:pPr marL="749808" lvl="1" indent="-457200">
                  <a:buFont typeface="+mj-lt"/>
                  <a:buAutoNum type="alphaLcPeriod"/>
                </a:pPr>
                <a:r>
                  <a:rPr lang="en-AU" dirty="0"/>
                  <a:t>It is dominated by another label at that node.</a:t>
                </a:r>
              </a:p>
              <a:p>
                <a:pPr marL="457200" indent="-457200">
                  <a:buFont typeface="+mj-lt"/>
                  <a:buAutoNum type="arabicPeriod"/>
                </a:pPr>
                <a:r>
                  <a:rPr lang="en-AU" sz="1800" dirty="0"/>
                  <a:t>We update the set of efficient labels to rule out any that are dominated by the current label. </a:t>
                </a:r>
              </a:p>
              <a:p>
                <a:pPr marL="0" indent="0">
                  <a:buNone/>
                </a:pPr>
                <a:r>
                  <a:rPr lang="en-AU" sz="1800" dirty="0"/>
                  <a:t>This continues until all efficient labels are calculated. </a:t>
                </a:r>
              </a:p>
              <a:p>
                <a:pPr marL="0" indent="0">
                  <a:buNone/>
                </a:pPr>
                <a:r>
                  <a:rPr lang="en-AU" sz="1800" dirty="0"/>
                  <a:t>All labels at the final node represent schedules with positive reduced cost, which are added to the set of feasible schedules.</a:t>
                </a:r>
              </a:p>
              <a:p>
                <a:pPr marL="0" indent="0">
                  <a:buNone/>
                </a:pPr>
                <a:endParaRPr lang="en-AU" sz="1800" dirty="0"/>
              </a:p>
            </p:txBody>
          </p:sp>
        </mc:Choice>
        <mc:Fallback>
          <p:sp>
            <p:nvSpPr>
              <p:cNvPr id="3" name="Content Placeholder 2">
                <a:extLst>
                  <a:ext uri="{FF2B5EF4-FFF2-40B4-BE49-F238E27FC236}">
                    <a16:creationId xmlns:a16="http://schemas.microsoft.com/office/drawing/2014/main" id="{57C4EBEA-DFF3-471D-88FC-629C2E57FB21}"/>
                  </a:ext>
                </a:extLst>
              </p:cNvPr>
              <p:cNvSpPr>
                <a:spLocks noGrp="1" noRot="1" noChangeAspect="1" noMove="1" noResize="1" noEditPoints="1" noAdjustHandles="1" noChangeArrowheads="1" noChangeShapeType="1" noTextEdit="1"/>
              </p:cNvSpPr>
              <p:nvPr>
                <p:ph idx="1"/>
              </p:nvPr>
            </p:nvSpPr>
            <p:spPr>
              <a:xfrm>
                <a:off x="1097280" y="1834159"/>
                <a:ext cx="10058400" cy="4023360"/>
              </a:xfrm>
              <a:blipFill>
                <a:blip r:embed="rId3"/>
                <a:stretch>
                  <a:fillRect l="-1394" t="-1515" r="-727" b="-758"/>
                </a:stretch>
              </a:blipFill>
            </p:spPr>
            <p:txBody>
              <a:bodyPr/>
              <a:lstStyle/>
              <a:p>
                <a:r>
                  <a:rPr lang="en-AU">
                    <a:noFill/>
                  </a:rPr>
                  <a:t> </a:t>
                </a:r>
              </a:p>
            </p:txBody>
          </p:sp>
        </mc:Fallback>
      </mc:AlternateContent>
    </p:spTree>
    <p:extLst>
      <p:ext uri="{BB962C8B-B14F-4D97-AF65-F5344CB8AC3E}">
        <p14:creationId xmlns:p14="http://schemas.microsoft.com/office/powerpoint/2010/main" val="199295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7A5D-EF32-4E7D-87F5-52FFADB08ED4}"/>
              </a:ext>
            </a:extLst>
          </p:cNvPr>
          <p:cNvSpPr>
            <a:spLocks noGrp="1"/>
          </p:cNvSpPr>
          <p:nvPr>
            <p:ph type="title"/>
          </p:nvPr>
        </p:nvSpPr>
        <p:spPr>
          <a:xfrm>
            <a:off x="1097280" y="286603"/>
            <a:ext cx="10058400" cy="1450757"/>
          </a:xfrm>
        </p:spPr>
        <p:txBody>
          <a:bodyPr>
            <a:normAutofit/>
          </a:bodyPr>
          <a:lstStyle/>
          <a:p>
            <a:r>
              <a:rPr lang="en-AU" dirty="0"/>
              <a:t>Branch-And-Price</a:t>
            </a:r>
          </a:p>
        </p:txBody>
      </p:sp>
      <p:graphicFrame>
        <p:nvGraphicFramePr>
          <p:cNvPr id="5" name="Content Placeholder 2">
            <a:extLst>
              <a:ext uri="{FF2B5EF4-FFF2-40B4-BE49-F238E27FC236}">
                <a16:creationId xmlns:a16="http://schemas.microsoft.com/office/drawing/2014/main" id="{85EFED27-86AF-435F-B5F3-87633BAD51CD}"/>
              </a:ext>
            </a:extLst>
          </p:cNvPr>
          <p:cNvGraphicFramePr>
            <a:graphicFrameLocks noGrp="1"/>
          </p:cNvGraphicFramePr>
          <p:nvPr>
            <p:ph idx="1"/>
            <p:extLst>
              <p:ext uri="{D42A27DB-BD31-4B8C-83A1-F6EECF244321}">
                <p14:modId xmlns:p14="http://schemas.microsoft.com/office/powerpoint/2010/main" val="53476494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7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093529" y="1845734"/>
                <a:ext cx="6062150" cy="4023360"/>
              </a:xfrm>
            </p:spPr>
            <p:txBody>
              <a:bodyPr>
                <a:normAutofit/>
              </a:bodyPr>
              <a:lstStyle/>
              <a:p>
                <a:pPr marL="0" indent="0">
                  <a:buNone/>
                </a:pPr>
                <a:r>
                  <a:rPr lang="en-AU" sz="2100" dirty="0"/>
                  <a:t>At first node:</a:t>
                </a:r>
              </a:p>
              <a:p>
                <a:pPr lvl="1"/>
                <a:r>
                  <a:rPr lang="en-AU" sz="2100" dirty="0"/>
                  <a:t>Find first incumbent solution by solving </a:t>
                </a:r>
                <a14:m>
                  <m:oMath xmlns:m="http://schemas.openxmlformats.org/officeDocument/2006/math">
                    <m:d>
                      <m:dPr>
                        <m:ctrlPr>
                          <a:rPr lang="en-AU" sz="2100" i="1">
                            <a:latin typeface="Cambria Math" panose="02040503050406030204" pitchFamily="18" charset="0"/>
                          </a:rPr>
                        </m:ctrlPr>
                      </m:dPr>
                      <m:e>
                        <m:sSup>
                          <m:sSupPr>
                            <m:ctrlPr>
                              <a:rPr lang="en-AU" sz="2100" i="1">
                                <a:latin typeface="Cambria Math" panose="02040503050406030204" pitchFamily="18" charset="0"/>
                              </a:rPr>
                            </m:ctrlPr>
                          </m:sSupPr>
                          <m:e>
                            <m:r>
                              <a:rPr lang="en-AU" sz="2100" i="1">
                                <a:latin typeface="Cambria Math" panose="02040503050406030204" pitchFamily="18" charset="0"/>
                              </a:rPr>
                              <m:t>𝑃</m:t>
                            </m:r>
                          </m:e>
                          <m:sup>
                            <m:r>
                              <a:rPr lang="en-AU" sz="2100" i="1">
                                <a:latin typeface="Cambria Math" panose="02040503050406030204" pitchFamily="18" charset="0"/>
                              </a:rPr>
                              <m:t>𝑚𝑎𝑠𝑡𝑒𝑟</m:t>
                            </m:r>
                          </m:sup>
                        </m:sSup>
                      </m:e>
                    </m:d>
                  </m:oMath>
                </a14:m>
                <a:r>
                  <a:rPr lang="en-AU" sz="2100" dirty="0"/>
                  <a:t> with a schedule set from </a:t>
                </a:r>
                <a14:m>
                  <m:oMath xmlns:m="http://schemas.openxmlformats.org/officeDocument/2006/math">
                    <m:r>
                      <a:rPr lang="en-AU" sz="2100" i="1">
                        <a:latin typeface="Cambria Math" panose="02040503050406030204" pitchFamily="18" charset="0"/>
                      </a:rPr>
                      <m:t>(</m:t>
                    </m:r>
                    <m:r>
                      <a:rPr lang="en-AU" sz="2100" i="1">
                        <a:latin typeface="Cambria Math" panose="02040503050406030204" pitchFamily="18" charset="0"/>
                      </a:rPr>
                      <m:t>𝐿</m:t>
                    </m:r>
                    <m:sSup>
                      <m:sSupPr>
                        <m:ctrlPr>
                          <a:rPr lang="en-AU" sz="2100" i="1">
                            <a:latin typeface="Cambria Math" panose="02040503050406030204" pitchFamily="18" charset="0"/>
                          </a:rPr>
                        </m:ctrlPr>
                      </m:sSupPr>
                      <m:e>
                        <m:r>
                          <a:rPr lang="en-AU" sz="2100" i="1">
                            <a:latin typeface="Cambria Math" panose="02040503050406030204" pitchFamily="18" charset="0"/>
                          </a:rPr>
                          <m:t>𝑃</m:t>
                        </m:r>
                      </m:e>
                      <m:sup>
                        <m:r>
                          <a:rPr lang="en-AU" sz="2100" i="1">
                            <a:latin typeface="Cambria Math" panose="02040503050406030204" pitchFamily="18" charset="0"/>
                          </a:rPr>
                          <m:t>𝑚𝑎𝑠𝑡𝑒𝑟</m:t>
                        </m:r>
                      </m:sup>
                    </m:sSup>
                    <m:r>
                      <a:rPr lang="en-AU" sz="2100" i="1">
                        <a:latin typeface="Cambria Math" panose="02040503050406030204" pitchFamily="18" charset="0"/>
                      </a:rPr>
                      <m:t>)</m:t>
                    </m:r>
                  </m:oMath>
                </a14:m>
                <a:endParaRPr lang="en-AU" sz="2100" dirty="0"/>
              </a:p>
              <a:p>
                <a:pPr lvl="1"/>
                <a:r>
                  <a:rPr lang="en-AU" sz="2100" dirty="0"/>
                  <a:t>Solve </a:t>
                </a:r>
                <a14:m>
                  <m:oMath xmlns:m="http://schemas.openxmlformats.org/officeDocument/2006/math">
                    <m:d>
                      <m:dPr>
                        <m:ctrlPr>
                          <a:rPr lang="en-AU" sz="2100" i="1">
                            <a:latin typeface="Cambria Math" panose="02040503050406030204" pitchFamily="18" charset="0"/>
                          </a:rPr>
                        </m:ctrlPr>
                      </m:dPr>
                      <m:e>
                        <m:r>
                          <a:rPr lang="en-AU" sz="2100" i="1">
                            <a:latin typeface="Cambria Math" panose="02040503050406030204" pitchFamily="18" charset="0"/>
                          </a:rPr>
                          <m:t>𝐿</m:t>
                        </m:r>
                        <m:sSup>
                          <m:sSupPr>
                            <m:ctrlPr>
                              <a:rPr lang="en-AU" sz="2100" i="1">
                                <a:latin typeface="Cambria Math" panose="02040503050406030204" pitchFamily="18" charset="0"/>
                              </a:rPr>
                            </m:ctrlPr>
                          </m:sSupPr>
                          <m:e>
                            <m:r>
                              <a:rPr lang="en-AU" sz="2100" i="1">
                                <a:latin typeface="Cambria Math" panose="02040503050406030204" pitchFamily="18" charset="0"/>
                              </a:rPr>
                              <m:t>𝑃</m:t>
                            </m:r>
                          </m:e>
                          <m:sup>
                            <m:r>
                              <a:rPr lang="en-AU" sz="2100" i="1">
                                <a:latin typeface="Cambria Math" panose="02040503050406030204" pitchFamily="18" charset="0"/>
                              </a:rPr>
                              <m:t>𝑚𝑎𝑠𝑡𝑒𝑟</m:t>
                            </m:r>
                          </m:sup>
                        </m:sSup>
                      </m:e>
                    </m:d>
                    <m:r>
                      <a:rPr lang="en-AU" sz="2100" i="1">
                        <a:latin typeface="Cambria Math" panose="02040503050406030204" pitchFamily="18" charset="0"/>
                      </a:rPr>
                      <m:t>: </m:t>
                    </m:r>
                  </m:oMath>
                </a14:m>
                <a:endParaRPr lang="en-AU" sz="2100" dirty="0"/>
              </a:p>
              <a:p>
                <a:pPr lvl="2"/>
                <a:r>
                  <a:rPr lang="en-AU" sz="2100" dirty="0"/>
                  <a:t>If integer: found solution!</a:t>
                </a:r>
              </a:p>
              <a:p>
                <a:pPr lvl="2"/>
                <a:r>
                  <a:rPr lang="en-AU" sz="2100" dirty="0"/>
                  <a:t>If not integer: branch</a:t>
                </a:r>
              </a:p>
              <a:p>
                <a:pPr lvl="2"/>
                <a:endParaRPr lang="en-AU" sz="2100" b="0" i="0" dirty="0">
                  <a:latin typeface="Cambria Math" panose="02040503050406030204" pitchFamily="18" charset="0"/>
                </a:endParaRPr>
              </a:p>
              <a:p>
                <a:pPr lvl="1"/>
                <a:endParaRPr lang="en-AU" sz="1000" dirty="0">
                  <a:latin typeface="Cambria Math" panose="02040503050406030204" pitchFamily="18" charset="0"/>
                </a:endParaRPr>
              </a:p>
              <a:p>
                <a:pPr lvl="1"/>
                <a:endParaRPr lang="en-AU" sz="1000" b="0" i="0"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0D23589-6C24-4953-A95C-9A656059031A}"/>
                  </a:ext>
                </a:extLst>
              </p:cNvPr>
              <p:cNvSpPr>
                <a:spLocks noGrp="1" noRot="1" noChangeAspect="1" noMove="1" noResize="1" noEditPoints="1" noAdjustHandles="1" noChangeArrowheads="1" noChangeShapeType="1" noTextEdit="1"/>
              </p:cNvSpPr>
              <p:nvPr>
                <p:ph idx="1"/>
              </p:nvPr>
            </p:nvSpPr>
            <p:spPr>
              <a:xfrm>
                <a:off x="5093529" y="1845734"/>
                <a:ext cx="6062150" cy="4023360"/>
              </a:xfrm>
              <a:blipFill>
                <a:blip r:embed="rId3"/>
                <a:stretch>
                  <a:fillRect l="-2716" t="-1667"/>
                </a:stretch>
              </a:blipFill>
            </p:spPr>
            <p:txBody>
              <a:bodyPr/>
              <a:lstStyle/>
              <a:p>
                <a:r>
                  <a:rPr lang="en-AU">
                    <a:noFill/>
                  </a:rPr>
                  <a:t> </a:t>
                </a:r>
              </a:p>
            </p:txBody>
          </p:sp>
        </mc:Fallback>
      </mc:AlternateContent>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668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638865" y="1845734"/>
                <a:ext cx="5516814" cy="4023360"/>
              </a:xfrm>
            </p:spPr>
            <p:txBody>
              <a:bodyPr>
                <a:normAutofit/>
              </a:bodyPr>
              <a:lstStyle/>
              <a:p>
                <a:pPr marL="0" indent="0">
                  <a:buNone/>
                </a:pPr>
                <a:r>
                  <a:rPr lang="en-AU" sz="2400" dirty="0"/>
                  <a:t>Branching at first node:</a:t>
                </a:r>
              </a:p>
              <a:p>
                <a:pPr lvl="1"/>
                <a:r>
                  <a:rPr lang="en-AU" sz="2000" dirty="0">
                    <a:ea typeface="Cambria Math" panose="02040503050406030204" pitchFamily="18" charset="0"/>
                  </a:rPr>
                  <a:t>Define a set of partial schedules for a threshold vector </a:t>
                </a:r>
                <a14:m>
                  <m:oMath xmlns:m="http://schemas.openxmlformats.org/officeDocument/2006/math">
                    <m:sSup>
                      <m:sSupPr>
                        <m:ctrlPr>
                          <a:rPr lang="en-AU" sz="2000" b="0" i="1" smtClean="0">
                            <a:latin typeface="Cambria Math" panose="02040503050406030204" pitchFamily="18" charset="0"/>
                            <a:ea typeface="Cambria Math" panose="02040503050406030204" pitchFamily="18" charset="0"/>
                          </a:rPr>
                        </m:ctrlPr>
                      </m:sSupPr>
                      <m:e>
                        <m:r>
                          <m:rPr>
                            <m:sty m:val="p"/>
                          </m:rPr>
                          <a:rPr lang="en-AU" sz="2000" b="0" i="0" smtClean="0">
                            <a:latin typeface="Cambria Math" panose="02040503050406030204" pitchFamily="18" charset="0"/>
                            <a:ea typeface="Cambria Math" panose="02040503050406030204" pitchFamily="18" charset="0"/>
                          </a:rPr>
                          <m:t>q</m:t>
                        </m:r>
                      </m:e>
                      <m:sup>
                        <m:r>
                          <a:rPr lang="en-AU" sz="2000" b="0" i="1" smtClean="0">
                            <a:latin typeface="Cambria Math" panose="02040503050406030204" pitchFamily="18" charset="0"/>
                            <a:ea typeface="Cambria Math" panose="02040503050406030204" pitchFamily="18" charset="0"/>
                          </a:rPr>
                          <m:t>𝑢</m:t>
                        </m:r>
                      </m:sup>
                    </m:sSup>
                  </m:oMath>
                </a14:m>
                <a:r>
                  <a:rPr lang="en-AU" sz="2000" b="0" i="0" dirty="0">
                    <a:ea typeface="Cambria Math" panose="02040503050406030204" pitchFamily="18" charset="0"/>
                  </a:rPr>
                  <a:t> such that </a:t>
                </a:r>
                <a14:m>
                  <m:oMath xmlns:m="http://schemas.openxmlformats.org/officeDocument/2006/math">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 </m:t>
                        </m:r>
                        <m:r>
                          <a:rPr lang="en-AU" sz="2000" i="1">
                            <a:latin typeface="Cambria Math" panose="02040503050406030204" pitchFamily="18" charset="0"/>
                            <a:ea typeface="Cambria Math" panose="02040503050406030204" pitchFamily="18" charset="0"/>
                          </a:rPr>
                          <m:t>𝜃</m:t>
                        </m:r>
                      </m:e>
                      <m:sub>
                        <m:sSup>
                          <m:sSupPr>
                            <m:ctrlPr>
                              <a:rPr lang="en-AU" sz="2000" i="1">
                                <a:latin typeface="Cambria Math" panose="02040503050406030204" pitchFamily="18" charset="0"/>
                                <a:ea typeface="Cambria Math" panose="02040503050406030204" pitchFamily="18" charset="0"/>
                              </a:rPr>
                            </m:ctrlPr>
                          </m:sSupPr>
                          <m:e>
                            <m:r>
                              <a:rPr lang="en-AU" sz="2000" i="1">
                                <a:latin typeface="Cambria Math" panose="02040503050406030204" pitchFamily="18" charset="0"/>
                                <a:ea typeface="Cambria Math" panose="02040503050406030204" pitchFamily="18" charset="0"/>
                              </a:rPr>
                              <m:t>𝑞</m:t>
                            </m:r>
                          </m:e>
                          <m:sup>
                            <m:r>
                              <a:rPr lang="en-AU" sz="2000" i="1">
                                <a:latin typeface="Cambria Math" panose="02040503050406030204" pitchFamily="18" charset="0"/>
                                <a:ea typeface="Cambria Math" panose="02040503050406030204" pitchFamily="18" charset="0"/>
                              </a:rPr>
                              <m:t>𝑢</m:t>
                            </m:r>
                          </m:sup>
                        </m:sSup>
                      </m:sub>
                    </m:sSub>
                    <m:r>
                      <a:rPr lang="en-AU" sz="2000" i="1">
                        <a:latin typeface="Cambria Math" panose="02040503050406030204" pitchFamily="18" charset="0"/>
                        <a:ea typeface="Cambria Math" panose="02040503050406030204" pitchFamily="18" charset="0"/>
                      </a:rPr>
                      <m:t>=</m:t>
                    </m:r>
                    <m:d>
                      <m:dPr>
                        <m:begChr m:val="{"/>
                        <m:endChr m:val="}"/>
                        <m:ctrlPr>
                          <a:rPr lang="en-AU" sz="2000" i="1">
                            <a:latin typeface="Cambria Math" panose="02040503050406030204" pitchFamily="18" charset="0"/>
                            <a:ea typeface="Cambria Math" panose="02040503050406030204" pitchFamily="18" charset="0"/>
                          </a:rPr>
                        </m:ctrlPr>
                      </m:dPr>
                      <m:e>
                        <m:r>
                          <a:rPr lang="en-AU" sz="2000" i="1">
                            <a:latin typeface="Cambria Math" panose="02040503050406030204" pitchFamily="18" charset="0"/>
                            <a:ea typeface="Cambria Math" panose="02040503050406030204" pitchFamily="18" charset="0"/>
                          </a:rPr>
                          <m:t>𝑠</m:t>
                        </m:r>
                      </m:e>
                      <m:e>
                        <m:sSubSup>
                          <m:sSubSupPr>
                            <m:ctrlPr>
                              <a:rPr lang="en-AU" sz="2000" i="1">
                                <a:latin typeface="Cambria Math" panose="02040503050406030204" pitchFamily="18" charset="0"/>
                                <a:ea typeface="Cambria Math" panose="02040503050406030204" pitchFamily="18" charset="0"/>
                              </a:rPr>
                            </m:ctrlPr>
                          </m:sSubSupPr>
                          <m:e>
                            <m:r>
                              <a:rPr lang="en-AU" sz="2000" i="1">
                                <a:latin typeface="Cambria Math" panose="02040503050406030204" pitchFamily="18" charset="0"/>
                                <a:ea typeface="Cambria Math" panose="02040503050406030204" pitchFamily="18" charset="0"/>
                              </a:rPr>
                              <m:t>𝑊</m:t>
                            </m:r>
                          </m:e>
                          <m:sub>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𝑣</m:t>
                                </m:r>
                              </m:e>
                              <m:sub>
                                <m:r>
                                  <a:rPr lang="en-AU" sz="2000" i="1">
                                    <a:latin typeface="Cambria Math" panose="02040503050406030204" pitchFamily="18" charset="0"/>
                                    <a:ea typeface="Cambria Math" panose="02040503050406030204" pitchFamily="18" charset="0"/>
                                  </a:rPr>
                                  <m:t>𝑓</m:t>
                                </m:r>
                              </m:sub>
                            </m:sSub>
                          </m:sub>
                          <m:sup>
                            <m:r>
                              <a:rPr lang="en-AU" sz="2000" i="1">
                                <a:latin typeface="Cambria Math" panose="02040503050406030204" pitchFamily="18" charset="0"/>
                                <a:ea typeface="Cambria Math" panose="02040503050406030204" pitchFamily="18" charset="0"/>
                              </a:rPr>
                              <m:t>𝑠</m:t>
                            </m:r>
                          </m:sup>
                        </m:sSubSup>
                        <m:d>
                          <m:dPr>
                            <m:ctrlPr>
                              <a:rPr lang="en-AU" sz="2000" i="1">
                                <a:latin typeface="Cambria Math" panose="02040503050406030204" pitchFamily="18" charset="0"/>
                                <a:ea typeface="Cambria Math" panose="02040503050406030204" pitchFamily="18" charset="0"/>
                              </a:rPr>
                            </m:ctrlPr>
                          </m:dPr>
                          <m:e>
                            <m:r>
                              <a:rPr lang="en-AU" sz="2000" i="1">
                                <a:latin typeface="Cambria Math" panose="02040503050406030204" pitchFamily="18" charset="0"/>
                                <a:ea typeface="Cambria Math" panose="02040503050406030204" pitchFamily="18" charset="0"/>
                              </a:rPr>
                              <m:t>∙</m:t>
                            </m:r>
                          </m:e>
                        </m:d>
                        <m:r>
                          <a:rPr lang="en-AU" sz="2000" i="1">
                            <a:latin typeface="Cambria Math" panose="02040503050406030204" pitchFamily="18" charset="0"/>
                            <a:ea typeface="Cambria Math" panose="02040503050406030204" pitchFamily="18" charset="0"/>
                          </a:rPr>
                          <m:t>≥</m:t>
                        </m:r>
                        <m:sSup>
                          <m:sSupPr>
                            <m:ctrlPr>
                              <a:rPr lang="en-AU" sz="2000" i="1">
                                <a:latin typeface="Cambria Math" panose="02040503050406030204" pitchFamily="18" charset="0"/>
                                <a:ea typeface="Cambria Math" panose="02040503050406030204" pitchFamily="18" charset="0"/>
                              </a:rPr>
                            </m:ctrlPr>
                          </m:sSupPr>
                          <m:e>
                            <m:r>
                              <a:rPr lang="en-AU" sz="2000" i="1">
                                <a:latin typeface="Cambria Math" panose="02040503050406030204" pitchFamily="18" charset="0"/>
                                <a:ea typeface="Cambria Math" panose="02040503050406030204" pitchFamily="18" charset="0"/>
                              </a:rPr>
                              <m:t>𝑞</m:t>
                            </m:r>
                          </m:e>
                          <m:sup>
                            <m:r>
                              <a:rPr lang="en-AU" sz="2000" i="1">
                                <a:latin typeface="Cambria Math" panose="02040503050406030204" pitchFamily="18" charset="0"/>
                                <a:ea typeface="Cambria Math" panose="02040503050406030204" pitchFamily="18" charset="0"/>
                              </a:rPr>
                              <m:t>𝑢</m:t>
                            </m:r>
                          </m:sup>
                        </m:sSup>
                        <m:d>
                          <m:dPr>
                            <m:ctrlPr>
                              <a:rPr lang="en-AU" sz="2000" i="1">
                                <a:latin typeface="Cambria Math" panose="02040503050406030204" pitchFamily="18" charset="0"/>
                                <a:ea typeface="Cambria Math" panose="02040503050406030204" pitchFamily="18" charset="0"/>
                              </a:rPr>
                            </m:ctrlPr>
                          </m:dPr>
                          <m:e>
                            <m:r>
                              <a:rPr lang="en-AU" sz="2000" i="1">
                                <a:latin typeface="Cambria Math" panose="02040503050406030204" pitchFamily="18" charset="0"/>
                                <a:ea typeface="Cambria Math" panose="02040503050406030204" pitchFamily="18" charset="0"/>
                              </a:rPr>
                              <m:t>∙</m:t>
                            </m:r>
                          </m:e>
                        </m:d>
                        <m:r>
                          <a:rPr lang="en-AU" sz="2000" i="1">
                            <a:latin typeface="Cambria Math" panose="02040503050406030204" pitchFamily="18" charset="0"/>
                            <a:ea typeface="Cambria Math" panose="02040503050406030204" pitchFamily="18" charset="0"/>
                          </a:rPr>
                          <m:t>, </m:t>
                        </m:r>
                        <m:r>
                          <a:rPr lang="en-AU" sz="2000" i="1">
                            <a:latin typeface="Cambria Math" panose="02040503050406030204" pitchFamily="18" charset="0"/>
                            <a:ea typeface="Cambria Math" panose="02040503050406030204" pitchFamily="18" charset="0"/>
                          </a:rPr>
                          <m:t>𝑠</m:t>
                        </m:r>
                        <m:r>
                          <a:rPr lang="en-AU" sz="2000" i="1">
                            <a:latin typeface="Cambria Math" panose="02040503050406030204" pitchFamily="18" charset="0"/>
                            <a:ea typeface="Cambria Math" panose="02040503050406030204" pitchFamily="18" charset="0"/>
                          </a:rPr>
                          <m:t>∈</m:t>
                        </m:r>
                        <m:r>
                          <a:rPr lang="en-AU" sz="2000" i="1">
                            <a:latin typeface="Cambria Math" panose="02040503050406030204" pitchFamily="18" charset="0"/>
                            <a:ea typeface="Cambria Math" panose="02040503050406030204" pitchFamily="18" charset="0"/>
                          </a:rPr>
                          <m:t>𝜓</m:t>
                        </m:r>
                      </m:e>
                    </m:d>
                    <m:r>
                      <a:rPr lang="en-AU" sz="2000" b="0" i="0" smtClean="0">
                        <a:latin typeface="Cambria Math" panose="02040503050406030204" pitchFamily="18" charset="0"/>
                        <a:ea typeface="Cambria Math" panose="02040503050406030204" pitchFamily="18" charset="0"/>
                      </a:rPr>
                      <m:t>. </m:t>
                    </m:r>
                  </m:oMath>
                </a14:m>
                <a:endParaRPr lang="en-AU" sz="2000" b="0" i="0" dirty="0">
                  <a:ea typeface="Cambria Math" panose="02040503050406030204" pitchFamily="18" charset="0"/>
                </a:endParaRPr>
              </a:p>
              <a:p>
                <a:pPr lvl="1"/>
                <a14:m>
                  <m:oMath xmlns:m="http://schemas.openxmlformats.org/officeDocument/2006/math">
                    <m:sSup>
                      <m:sSupPr>
                        <m:ctrlPr>
                          <a:rPr lang="en-AU" sz="2000" b="0" i="1" smtClean="0">
                            <a:latin typeface="Cambria Math" panose="02040503050406030204" pitchFamily="18" charset="0"/>
                            <a:ea typeface="Cambria Math" panose="02040503050406030204" pitchFamily="18" charset="0"/>
                          </a:rPr>
                        </m:ctrlPr>
                      </m:sSupPr>
                      <m:e>
                        <m:r>
                          <a:rPr lang="en-AU" sz="2000" b="0" i="1" smtClean="0">
                            <a:latin typeface="Cambria Math" panose="02040503050406030204" pitchFamily="18" charset="0"/>
                            <a:ea typeface="Cambria Math" panose="02040503050406030204" pitchFamily="18" charset="0"/>
                          </a:rPr>
                          <m:t>𝑞</m:t>
                        </m:r>
                      </m:e>
                      <m:sup>
                        <m:r>
                          <a:rPr lang="en-AU" sz="2000" b="0" i="1" smtClean="0">
                            <a:latin typeface="Cambria Math" panose="02040503050406030204" pitchFamily="18" charset="0"/>
                            <a:ea typeface="Cambria Math" panose="02040503050406030204" pitchFamily="18" charset="0"/>
                          </a:rPr>
                          <m:t>𝑢</m:t>
                        </m:r>
                      </m:sup>
                    </m:sSup>
                  </m:oMath>
                </a14:m>
                <a:r>
                  <a:rPr lang="en-AU" sz="2000" b="0" i="0" dirty="0">
                    <a:ea typeface="Cambria Math" panose="02040503050406030204" pitchFamily="18" charset="0"/>
                  </a:rPr>
                  <a:t> must be defined so that </a:t>
                </a:r>
                <a14:m>
                  <m:oMath xmlns:m="http://schemas.openxmlformats.org/officeDocument/2006/math">
                    <m:nary>
                      <m:naryPr>
                        <m:chr m:val="∑"/>
                        <m:supHide m:val="on"/>
                        <m:ctrlPr>
                          <a:rPr lang="en-AU" sz="2000" b="0" i="1" smtClean="0">
                            <a:latin typeface="Cambria Math" panose="02040503050406030204" pitchFamily="18" charset="0"/>
                            <a:ea typeface="Cambria Math" panose="02040503050406030204" pitchFamily="18" charset="0"/>
                          </a:rPr>
                        </m:ctrlPr>
                      </m:naryPr>
                      <m:sub>
                        <m:r>
                          <m:rPr>
                            <m:brk m:alnAt="7"/>
                          </m:rPr>
                          <a:rPr lang="en-AU" sz="2000" b="0" i="1" smtClean="0">
                            <a:latin typeface="Cambria Math" panose="02040503050406030204" pitchFamily="18" charset="0"/>
                            <a:ea typeface="Cambria Math" panose="02040503050406030204" pitchFamily="18" charset="0"/>
                          </a:rPr>
                          <m:t>𝑠</m:t>
                        </m:r>
                        <m:r>
                          <a:rPr lang="en-AU" sz="2000" b="0" i="1" smtClean="0">
                            <a:latin typeface="Cambria Math" panose="02040503050406030204" pitchFamily="18" charset="0"/>
                            <a:ea typeface="Cambria Math" panose="02040503050406030204" pitchFamily="18" charset="0"/>
                          </a:rPr>
                          <m:t>∈</m:t>
                        </m:r>
                        <m:sSub>
                          <m:sSubPr>
                            <m:ctrlPr>
                              <a:rPr lang="en-AU" sz="2000" b="0" i="1" smtClean="0">
                                <a:latin typeface="Cambria Math" panose="02040503050406030204" pitchFamily="18" charset="0"/>
                                <a:ea typeface="Cambria Math" panose="02040503050406030204" pitchFamily="18" charset="0"/>
                              </a:rPr>
                            </m:ctrlPr>
                          </m:sSubPr>
                          <m:e>
                            <m:r>
                              <a:rPr lang="en-AU" sz="2000" b="0" i="1" smtClean="0">
                                <a:latin typeface="Cambria Math" panose="02040503050406030204" pitchFamily="18" charset="0"/>
                                <a:ea typeface="Cambria Math" panose="02040503050406030204" pitchFamily="18" charset="0"/>
                              </a:rPr>
                              <m:t>𝜃</m:t>
                            </m:r>
                          </m:e>
                          <m:sub>
                            <m:sSup>
                              <m:sSupPr>
                                <m:ctrlPr>
                                  <a:rPr lang="en-AU" sz="2000" b="0" i="1" smtClean="0">
                                    <a:latin typeface="Cambria Math" panose="02040503050406030204" pitchFamily="18" charset="0"/>
                                    <a:ea typeface="Cambria Math" panose="02040503050406030204" pitchFamily="18" charset="0"/>
                                  </a:rPr>
                                </m:ctrlPr>
                              </m:sSupPr>
                              <m:e>
                                <m:r>
                                  <a:rPr lang="en-AU" sz="2000" b="0" i="1" smtClean="0">
                                    <a:latin typeface="Cambria Math" panose="02040503050406030204" pitchFamily="18" charset="0"/>
                                    <a:ea typeface="Cambria Math" panose="02040503050406030204" pitchFamily="18" charset="0"/>
                                  </a:rPr>
                                  <m:t>𝑞</m:t>
                                </m:r>
                              </m:e>
                              <m:sup>
                                <m:r>
                                  <a:rPr lang="en-AU" sz="2000" b="0" i="1" smtClean="0">
                                    <a:latin typeface="Cambria Math" panose="02040503050406030204" pitchFamily="18" charset="0"/>
                                    <a:ea typeface="Cambria Math" panose="02040503050406030204" pitchFamily="18" charset="0"/>
                                  </a:rPr>
                                  <m:t>𝑗</m:t>
                                </m:r>
                              </m:sup>
                            </m:sSup>
                          </m:sub>
                        </m:sSub>
                      </m:sub>
                      <m:sup/>
                      <m:e>
                        <m:sSub>
                          <m:sSubPr>
                            <m:ctrlPr>
                              <a:rPr lang="en-AU" sz="2000" b="0" i="1" smtClean="0">
                                <a:latin typeface="Cambria Math" panose="02040503050406030204" pitchFamily="18" charset="0"/>
                                <a:ea typeface="Cambria Math" panose="02040503050406030204" pitchFamily="18" charset="0"/>
                              </a:rPr>
                            </m:ctrlPr>
                          </m:sSubPr>
                          <m:e>
                            <m:r>
                              <a:rPr lang="en-AU" sz="2000" b="0" i="1" smtClean="0">
                                <a:latin typeface="Cambria Math" panose="02040503050406030204" pitchFamily="18" charset="0"/>
                                <a:ea typeface="Cambria Math" panose="02040503050406030204" pitchFamily="18" charset="0"/>
                              </a:rPr>
                              <m:t>𝜆</m:t>
                            </m:r>
                          </m:e>
                          <m:sub>
                            <m:r>
                              <a:rPr lang="en-AU" sz="2000" b="0" i="1" smtClean="0">
                                <a:latin typeface="Cambria Math" panose="02040503050406030204" pitchFamily="18" charset="0"/>
                                <a:ea typeface="Cambria Math" panose="02040503050406030204" pitchFamily="18" charset="0"/>
                              </a:rPr>
                              <m:t>𝑠</m:t>
                            </m:r>
                          </m:sub>
                        </m:sSub>
                      </m:e>
                    </m:nary>
                    <m:r>
                      <a:rPr lang="en-AU" sz="2000" b="0" i="1" smtClean="0">
                        <a:latin typeface="Cambria Math" panose="02040503050406030204" pitchFamily="18" charset="0"/>
                        <a:ea typeface="Cambria Math" panose="02040503050406030204" pitchFamily="18" charset="0"/>
                      </a:rPr>
                      <m:t>=</m:t>
                    </m:r>
                    <m:sSup>
                      <m:sSupPr>
                        <m:ctrlPr>
                          <a:rPr lang="en-AU" sz="2000" b="0" i="1" smtClean="0">
                            <a:latin typeface="Cambria Math" panose="02040503050406030204" pitchFamily="18" charset="0"/>
                            <a:ea typeface="Cambria Math" panose="02040503050406030204" pitchFamily="18" charset="0"/>
                          </a:rPr>
                        </m:ctrlPr>
                      </m:sSupPr>
                      <m:e>
                        <m:r>
                          <a:rPr lang="en-AU" sz="2000" b="0" i="1" smtClean="0">
                            <a:latin typeface="Cambria Math" panose="02040503050406030204" pitchFamily="18" charset="0"/>
                            <a:ea typeface="Cambria Math" panose="02040503050406030204" pitchFamily="18" charset="0"/>
                          </a:rPr>
                          <m:t>𝛼</m:t>
                        </m:r>
                      </m:e>
                      <m:sup>
                        <m:r>
                          <a:rPr lang="en-AU" sz="2000" b="0" i="1" smtClean="0">
                            <a:latin typeface="Cambria Math" panose="02040503050406030204" pitchFamily="18" charset="0"/>
                            <a:ea typeface="Cambria Math" panose="02040503050406030204" pitchFamily="18" charset="0"/>
                          </a:rPr>
                          <m:t>𝑗</m:t>
                        </m:r>
                      </m:sup>
                    </m:sSup>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ℕ</m:t>
                    </m:r>
                  </m:oMath>
                </a14:m>
                <a:endParaRPr lang="en-AU" sz="2000" b="0" i="0" dirty="0">
                  <a:ea typeface="Cambria Math" panose="02040503050406030204" pitchFamily="18" charset="0"/>
                </a:endParaRPr>
              </a:p>
              <a:p>
                <a:pPr lvl="1"/>
                <a:r>
                  <a:rPr lang="en-AU" sz="2000" b="0" i="0" dirty="0">
                    <a:ea typeface="Cambria Math" panose="02040503050406030204" pitchFamily="18" charset="0"/>
                  </a:rPr>
                  <a:t>Add branching constraints:</a:t>
                </a:r>
              </a:p>
              <a:p>
                <a:pPr lvl="2"/>
                <a14:m>
                  <m:oMath xmlns:m="http://schemas.openxmlformats.org/officeDocument/2006/math">
                    <m:nary>
                      <m:naryPr>
                        <m:chr m:val="∑"/>
                        <m:supHide m:val="on"/>
                        <m:ctrlPr>
                          <a:rPr lang="en-AU" sz="1800" b="0" i="1" smtClean="0">
                            <a:latin typeface="Cambria Math" panose="02040503050406030204" pitchFamily="18" charset="0"/>
                            <a:ea typeface="Cambria Math" panose="02040503050406030204" pitchFamily="18" charset="0"/>
                          </a:rPr>
                        </m:ctrlPr>
                      </m:naryPr>
                      <m:sub>
                        <m:r>
                          <m:rPr>
                            <m:brk m:alnAt="7"/>
                          </m:rPr>
                          <a:rPr lang="en-AU" sz="1800" b="0" i="1" smtClean="0">
                            <a:latin typeface="Cambria Math" panose="02040503050406030204" pitchFamily="18" charset="0"/>
                            <a:ea typeface="Cambria Math" panose="02040503050406030204" pitchFamily="18" charset="0"/>
                          </a:rPr>
                          <m:t>𝑠</m:t>
                        </m:r>
                        <m:r>
                          <a:rPr lang="en-AU" sz="1800" b="0" i="1" smtClean="0">
                            <a:latin typeface="Cambria Math" panose="02040503050406030204" pitchFamily="18" charset="0"/>
                            <a:ea typeface="Cambria Math" panose="02040503050406030204" pitchFamily="18" charset="0"/>
                          </a:rPr>
                          <m:t>∈</m:t>
                        </m:r>
                        <m:sSub>
                          <m:sSubPr>
                            <m:ctrlPr>
                              <a:rPr lang="en-AU" sz="1800" b="0" i="1" smtClean="0">
                                <a:latin typeface="Cambria Math" panose="02040503050406030204" pitchFamily="18" charset="0"/>
                                <a:ea typeface="Cambria Math" panose="02040503050406030204" pitchFamily="18" charset="0"/>
                              </a:rPr>
                            </m:ctrlPr>
                          </m:sSubPr>
                          <m:e>
                            <m:r>
                              <a:rPr lang="en-AU" sz="1800" b="0" i="1" smtClean="0">
                                <a:latin typeface="Cambria Math" panose="02040503050406030204" pitchFamily="18" charset="0"/>
                                <a:ea typeface="Cambria Math" panose="02040503050406030204" pitchFamily="18" charset="0"/>
                              </a:rPr>
                              <m:t>𝜃</m:t>
                            </m:r>
                          </m:e>
                          <m:sub>
                            <m:sSup>
                              <m:sSupPr>
                                <m:ctrlPr>
                                  <a:rPr lang="en-AU" sz="1800" b="0" i="1" smtClean="0">
                                    <a:latin typeface="Cambria Math" panose="02040503050406030204" pitchFamily="18" charset="0"/>
                                    <a:ea typeface="Cambria Math" panose="02040503050406030204" pitchFamily="18" charset="0"/>
                                  </a:rPr>
                                </m:ctrlPr>
                              </m:sSupPr>
                              <m:e>
                                <m:r>
                                  <a:rPr lang="en-AU" sz="1800" b="0" i="1" smtClean="0">
                                    <a:latin typeface="Cambria Math" panose="02040503050406030204" pitchFamily="18" charset="0"/>
                                    <a:ea typeface="Cambria Math" panose="02040503050406030204" pitchFamily="18" charset="0"/>
                                  </a:rPr>
                                  <m:t>𝑞</m:t>
                                </m:r>
                              </m:e>
                              <m:sup>
                                <m:r>
                                  <a:rPr lang="en-AU" sz="1800" b="0" i="1" smtClean="0">
                                    <a:latin typeface="Cambria Math" panose="02040503050406030204" pitchFamily="18" charset="0"/>
                                    <a:ea typeface="Cambria Math" panose="02040503050406030204" pitchFamily="18" charset="0"/>
                                  </a:rPr>
                                  <m:t>𝑗</m:t>
                                </m:r>
                              </m:sup>
                            </m:sSup>
                          </m:sub>
                        </m:sSub>
                      </m:sub>
                      <m:sup/>
                      <m:e>
                        <m:sSub>
                          <m:sSubPr>
                            <m:ctrlPr>
                              <a:rPr lang="en-AU" sz="1800" b="0" i="1" smtClean="0">
                                <a:latin typeface="Cambria Math" panose="02040503050406030204" pitchFamily="18" charset="0"/>
                                <a:ea typeface="Cambria Math" panose="02040503050406030204" pitchFamily="18" charset="0"/>
                              </a:rPr>
                            </m:ctrlPr>
                          </m:sSubPr>
                          <m:e>
                            <m:r>
                              <a:rPr lang="en-AU" sz="1800" b="0" i="1" smtClean="0">
                                <a:latin typeface="Cambria Math" panose="02040503050406030204" pitchFamily="18" charset="0"/>
                                <a:ea typeface="Cambria Math" panose="02040503050406030204" pitchFamily="18" charset="0"/>
                              </a:rPr>
                              <m:t>𝜆</m:t>
                            </m:r>
                          </m:e>
                          <m:sub>
                            <m:r>
                              <a:rPr lang="en-AU" sz="1800" b="0" i="1" smtClean="0">
                                <a:latin typeface="Cambria Math" panose="02040503050406030204" pitchFamily="18" charset="0"/>
                                <a:ea typeface="Cambria Math" panose="02040503050406030204" pitchFamily="18" charset="0"/>
                              </a:rPr>
                              <m:t>𝑠</m:t>
                            </m:r>
                          </m:sub>
                        </m:sSub>
                        <m:r>
                          <a:rPr lang="en-AU" sz="1800" b="0" i="1" smtClean="0">
                            <a:latin typeface="Cambria Math" panose="02040503050406030204" pitchFamily="18" charset="0"/>
                            <a:ea typeface="Cambria Math" panose="02040503050406030204" pitchFamily="18" charset="0"/>
                          </a:rPr>
                          <m:t>≥</m:t>
                        </m:r>
                        <m:d>
                          <m:dPr>
                            <m:begChr m:val="⌈"/>
                            <m:endChr m:val="⌉"/>
                            <m:ctrlPr>
                              <a:rPr lang="en-AU" sz="1800" b="0" i="1" smtClean="0">
                                <a:latin typeface="Cambria Math" panose="02040503050406030204" pitchFamily="18" charset="0"/>
                                <a:ea typeface="Cambria Math" panose="02040503050406030204" pitchFamily="18" charset="0"/>
                              </a:rPr>
                            </m:ctrlPr>
                          </m:dPr>
                          <m:e>
                            <m:sSup>
                              <m:sSupPr>
                                <m:ctrlPr>
                                  <a:rPr lang="en-AU" sz="1800" b="0" i="1" smtClean="0">
                                    <a:latin typeface="Cambria Math" panose="02040503050406030204" pitchFamily="18" charset="0"/>
                                    <a:ea typeface="Cambria Math" panose="02040503050406030204" pitchFamily="18" charset="0"/>
                                  </a:rPr>
                                </m:ctrlPr>
                              </m:sSupPr>
                              <m:e>
                                <m:r>
                                  <a:rPr lang="en-AU" sz="1800" b="0" i="1" smtClean="0">
                                    <a:latin typeface="Cambria Math" panose="02040503050406030204" pitchFamily="18" charset="0"/>
                                    <a:ea typeface="Cambria Math" panose="02040503050406030204" pitchFamily="18" charset="0"/>
                                  </a:rPr>
                                  <m:t>𝛼</m:t>
                                </m:r>
                              </m:e>
                              <m:sup>
                                <m:r>
                                  <a:rPr lang="en-AU" sz="1800" b="0" i="1" smtClean="0">
                                    <a:latin typeface="Cambria Math" panose="02040503050406030204" pitchFamily="18" charset="0"/>
                                    <a:ea typeface="Cambria Math" panose="02040503050406030204" pitchFamily="18" charset="0"/>
                                  </a:rPr>
                                  <m:t>𝑗</m:t>
                                </m:r>
                              </m:sup>
                            </m:sSup>
                          </m:e>
                        </m:d>
                      </m:e>
                    </m:nary>
                  </m:oMath>
                </a14:m>
                <a:endParaRPr lang="en-AU" sz="1800" b="0" i="0" dirty="0">
                  <a:ea typeface="Cambria Math" panose="02040503050406030204" pitchFamily="18" charset="0"/>
                </a:endParaRPr>
              </a:p>
              <a:p>
                <a:pPr lvl="2"/>
                <a14:m>
                  <m:oMath xmlns:m="http://schemas.openxmlformats.org/officeDocument/2006/math">
                    <m:nary>
                      <m:naryPr>
                        <m:chr m:val="∑"/>
                        <m:supHide m:val="on"/>
                        <m:ctrlPr>
                          <a:rPr lang="en-AU" sz="1800" i="1">
                            <a:latin typeface="Cambria Math" panose="02040503050406030204" pitchFamily="18" charset="0"/>
                            <a:ea typeface="Cambria Math" panose="02040503050406030204" pitchFamily="18" charset="0"/>
                          </a:rPr>
                        </m:ctrlPr>
                      </m:naryPr>
                      <m:sub>
                        <m:r>
                          <m:rPr>
                            <m:brk m:alnAt="7"/>
                          </m:rPr>
                          <a:rPr lang="en-AU" sz="1800" i="1">
                            <a:latin typeface="Cambria Math" panose="02040503050406030204" pitchFamily="18" charset="0"/>
                            <a:ea typeface="Cambria Math" panose="02040503050406030204" pitchFamily="18" charset="0"/>
                          </a:rPr>
                          <m:t>𝑠</m:t>
                        </m:r>
                        <m:r>
                          <a:rPr lang="en-AU" sz="1800" i="1">
                            <a:latin typeface="Cambria Math" panose="02040503050406030204" pitchFamily="18" charset="0"/>
                            <a:ea typeface="Cambria Math" panose="02040503050406030204" pitchFamily="18" charset="0"/>
                          </a:rPr>
                          <m:t>∈</m:t>
                        </m:r>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𝜃</m:t>
                            </m:r>
                          </m:e>
                          <m:sub>
                            <m:sSup>
                              <m:sSupPr>
                                <m:ctrlPr>
                                  <a:rPr lang="en-AU" sz="1800" i="1">
                                    <a:latin typeface="Cambria Math" panose="02040503050406030204" pitchFamily="18" charset="0"/>
                                    <a:ea typeface="Cambria Math" panose="02040503050406030204" pitchFamily="18" charset="0"/>
                                  </a:rPr>
                                </m:ctrlPr>
                              </m:sSupPr>
                              <m:e>
                                <m:r>
                                  <a:rPr lang="en-AU" sz="1800" i="1">
                                    <a:latin typeface="Cambria Math" panose="02040503050406030204" pitchFamily="18" charset="0"/>
                                    <a:ea typeface="Cambria Math" panose="02040503050406030204" pitchFamily="18" charset="0"/>
                                  </a:rPr>
                                  <m:t>𝑞</m:t>
                                </m:r>
                              </m:e>
                              <m:sup>
                                <m:r>
                                  <a:rPr lang="en-AU" sz="1800" i="1">
                                    <a:latin typeface="Cambria Math" panose="02040503050406030204" pitchFamily="18" charset="0"/>
                                    <a:ea typeface="Cambria Math" panose="02040503050406030204" pitchFamily="18" charset="0"/>
                                  </a:rPr>
                                  <m:t>𝑗</m:t>
                                </m:r>
                              </m:sup>
                            </m:sSup>
                          </m:sub>
                        </m:sSub>
                      </m:sub>
                      <m:sup/>
                      <m:e>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𝜆</m:t>
                            </m:r>
                          </m:e>
                          <m:sub>
                            <m:r>
                              <a:rPr lang="en-AU" sz="1800" i="1">
                                <a:latin typeface="Cambria Math" panose="02040503050406030204" pitchFamily="18" charset="0"/>
                                <a:ea typeface="Cambria Math" panose="02040503050406030204" pitchFamily="18" charset="0"/>
                              </a:rPr>
                              <m:t>𝑠</m:t>
                            </m:r>
                          </m:sub>
                        </m:sSub>
                        <m:r>
                          <a:rPr lang="en-AU" sz="1800" b="0" i="1" smtClean="0">
                            <a:latin typeface="Cambria Math" panose="02040503050406030204" pitchFamily="18" charset="0"/>
                            <a:ea typeface="Cambria Math" panose="02040503050406030204" pitchFamily="18" charset="0"/>
                          </a:rPr>
                          <m:t>≤</m:t>
                        </m:r>
                        <m:d>
                          <m:dPr>
                            <m:begChr m:val="⌊"/>
                            <m:endChr m:val="⌋"/>
                            <m:ctrlPr>
                              <a:rPr lang="en-AU" sz="1800" i="1">
                                <a:latin typeface="Cambria Math" panose="02040503050406030204" pitchFamily="18" charset="0"/>
                                <a:ea typeface="Cambria Math" panose="02040503050406030204" pitchFamily="18" charset="0"/>
                              </a:rPr>
                            </m:ctrlPr>
                          </m:dPr>
                          <m:e>
                            <m:sSub>
                              <m:sSubPr>
                                <m:ctrlPr>
                                  <a:rPr lang="en-AU" sz="1800" i="1">
                                    <a:latin typeface="Cambria Math" panose="02040503050406030204" pitchFamily="18" charset="0"/>
                                    <a:ea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𝛼</m:t>
                                </m:r>
                              </m:e>
                              <m:sub>
                                <m:r>
                                  <a:rPr lang="en-AU" sz="1800" i="1">
                                    <a:latin typeface="Cambria Math" panose="02040503050406030204" pitchFamily="18" charset="0"/>
                                    <a:ea typeface="Cambria Math" panose="02040503050406030204" pitchFamily="18" charset="0"/>
                                  </a:rPr>
                                  <m:t>𝑗</m:t>
                                </m:r>
                              </m:sub>
                            </m:sSub>
                          </m:e>
                        </m:d>
                      </m:e>
                    </m:nary>
                  </m:oMath>
                </a14:m>
                <a:endParaRPr lang="en-AU" sz="1600" b="0" i="0" dirty="0">
                  <a:ea typeface="Cambria Math" panose="02040503050406030204" pitchFamily="18" charset="0"/>
                </a:endParaRPr>
              </a:p>
              <a:p>
                <a:pPr lvl="1"/>
                <a:endParaRPr lang="en-AU" sz="2000" dirty="0">
                  <a:latin typeface="Cambria Math" panose="02040503050406030204" pitchFamily="18" charset="0"/>
                </a:endParaRPr>
              </a:p>
              <a:p>
                <a:pPr lvl="1"/>
                <a:endParaRPr lang="en-AU" sz="2000" b="0" i="0"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0D23589-6C24-4953-A95C-9A656059031A}"/>
                  </a:ext>
                </a:extLst>
              </p:cNvPr>
              <p:cNvSpPr>
                <a:spLocks noGrp="1" noRot="1" noChangeAspect="1" noMove="1" noResize="1" noEditPoints="1" noAdjustHandles="1" noChangeArrowheads="1" noChangeShapeType="1" noTextEdit="1"/>
              </p:cNvSpPr>
              <p:nvPr>
                <p:ph idx="1"/>
              </p:nvPr>
            </p:nvSpPr>
            <p:spPr>
              <a:xfrm>
                <a:off x="5638865" y="1845734"/>
                <a:ext cx="5516814" cy="4023360"/>
              </a:xfrm>
              <a:blipFill>
                <a:blip r:embed="rId3"/>
                <a:stretch>
                  <a:fillRect l="-3315" t="-2121"/>
                </a:stretch>
              </a:blipFill>
            </p:spPr>
            <p:txBody>
              <a:bodyPr/>
              <a:lstStyle/>
              <a:p>
                <a:r>
                  <a:rPr lang="en-AU">
                    <a:noFill/>
                  </a:rPr>
                  <a:t> </a:t>
                </a:r>
              </a:p>
            </p:txBody>
          </p:sp>
        </mc:Fallback>
      </mc:AlternateContent>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C5293AC-2A88-4619-ADAE-E7B42BF92580}"/>
                  </a:ext>
                </a:extLst>
              </p:cNvPr>
              <p:cNvSpPr/>
              <p:nvPr/>
            </p:nvSpPr>
            <p:spPr>
              <a:xfrm>
                <a:off x="3565682" y="2168107"/>
                <a:ext cx="850297"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d>
                        <m:dPr>
                          <m:begChr m:val="⌊"/>
                          <m:endChr m:val="⌋"/>
                          <m:ctrlPr>
                            <a:rPr lang="en-AU"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𝛼</m:t>
                              </m:r>
                            </m:e>
                            <m:sub>
                              <m:r>
                                <a:rPr lang="en-AU" b="0" i="1" smtClean="0">
                                  <a:latin typeface="Cambria Math" panose="02040503050406030204" pitchFamily="18" charset="0"/>
                                </a:rPr>
                                <m:t>𝑗</m:t>
                              </m:r>
                            </m:sub>
                          </m:sSub>
                        </m:e>
                      </m:d>
                    </m:oMath>
                  </m:oMathPara>
                </a14:m>
                <a:endParaRPr lang="en-AU" dirty="0"/>
              </a:p>
            </p:txBody>
          </p:sp>
        </mc:Choice>
        <mc:Fallback xmlns="">
          <p:sp>
            <p:nvSpPr>
              <p:cNvPr id="8" name="Rectangle 7">
                <a:extLst>
                  <a:ext uri="{FF2B5EF4-FFF2-40B4-BE49-F238E27FC236}">
                    <a16:creationId xmlns:a16="http://schemas.microsoft.com/office/drawing/2014/main" id="{2C5293AC-2A88-4619-ADAE-E7B42BF92580}"/>
                  </a:ext>
                </a:extLst>
              </p:cNvPr>
              <p:cNvSpPr>
                <a:spLocks noRot="1" noChangeAspect="1" noMove="1" noResize="1" noEditPoints="1" noAdjustHandles="1" noChangeArrowheads="1" noChangeShapeType="1" noTextEdit="1"/>
              </p:cNvSpPr>
              <p:nvPr/>
            </p:nvSpPr>
            <p:spPr>
              <a:xfrm>
                <a:off x="3565682" y="2168107"/>
                <a:ext cx="850297" cy="411395"/>
              </a:xfrm>
              <a:prstGeom prst="rect">
                <a:avLst/>
              </a:prstGeom>
              <a:blipFill>
                <a:blip r:embed="rId4"/>
                <a:stretch>
                  <a:fillRect b="-746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C3C4B25-E277-4637-90B3-39E6127C5691}"/>
                  </a:ext>
                </a:extLst>
              </p:cNvPr>
              <p:cNvSpPr txBox="1"/>
              <p:nvPr/>
            </p:nvSpPr>
            <p:spPr>
              <a:xfrm>
                <a:off x="1774157" y="2175792"/>
                <a:ext cx="745724"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d>
                        <m:dPr>
                          <m:begChr m:val="⌈"/>
                          <m:endChr m:val="⌉"/>
                          <m:ctrlPr>
                            <a:rPr lang="en-AU" i="1">
                              <a:latin typeface="Cambria Math" panose="02040503050406030204" pitchFamily="18" charset="0"/>
                            </a:rPr>
                          </m:ctrlPr>
                        </m:dPr>
                        <m:e>
                          <m:sSup>
                            <m:sSupPr>
                              <m:ctrlPr>
                                <a:rPr lang="en-AU" i="1">
                                  <a:latin typeface="Cambria Math" panose="02040503050406030204" pitchFamily="18" charset="0"/>
                                </a:rPr>
                              </m:ctrlPr>
                            </m:sSupPr>
                            <m:e>
                              <m:r>
                                <a:rPr lang="en-AU" i="1">
                                  <a:latin typeface="Cambria Math" panose="02040503050406030204" pitchFamily="18" charset="0"/>
                                </a:rPr>
                                <m:t>𝛼</m:t>
                              </m:r>
                            </m:e>
                            <m:sup>
                              <m:r>
                                <a:rPr lang="en-AU" i="1">
                                  <a:latin typeface="Cambria Math" panose="02040503050406030204" pitchFamily="18" charset="0"/>
                                </a:rPr>
                                <m:t>𝑗</m:t>
                              </m:r>
                            </m:sup>
                          </m:sSup>
                        </m:e>
                      </m:d>
                    </m:oMath>
                  </m:oMathPara>
                </a14:m>
                <a:endParaRPr lang="en-AU" dirty="0"/>
              </a:p>
            </p:txBody>
          </p:sp>
        </mc:Choice>
        <mc:Fallback xmlns="">
          <p:sp>
            <p:nvSpPr>
              <p:cNvPr id="30" name="TextBox 29">
                <a:extLst>
                  <a:ext uri="{FF2B5EF4-FFF2-40B4-BE49-F238E27FC236}">
                    <a16:creationId xmlns:a16="http://schemas.microsoft.com/office/drawing/2014/main" id="{2C3C4B25-E277-4637-90B3-39E6127C5691}"/>
                  </a:ext>
                </a:extLst>
              </p:cNvPr>
              <p:cNvSpPr txBox="1">
                <a:spLocks noRot="1" noChangeAspect="1" noMove="1" noResize="1" noEditPoints="1" noAdjustHandles="1" noChangeArrowheads="1" noChangeShapeType="1" noTextEdit="1"/>
              </p:cNvSpPr>
              <p:nvPr/>
            </p:nvSpPr>
            <p:spPr>
              <a:xfrm>
                <a:off x="1774157" y="2175792"/>
                <a:ext cx="745724" cy="404983"/>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34423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4873180" y="1845734"/>
                <a:ext cx="6331229" cy="4023360"/>
              </a:xfrm>
            </p:spPr>
            <p:txBody>
              <a:bodyPr>
                <a:normAutofit/>
              </a:bodyPr>
              <a:lstStyle/>
              <a:p>
                <a:pPr marL="0" indent="0">
                  <a:buNone/>
                </a:pPr>
                <a:r>
                  <a:rPr lang="en-AU" sz="2400" dirty="0"/>
                  <a:t>Second Node:</a:t>
                </a:r>
              </a:p>
              <a:p>
                <a:pPr lvl="1"/>
                <a:r>
                  <a:rPr lang="en-AU" sz="2000" b="0" i="0" dirty="0"/>
                  <a:t>Solve rel</a:t>
                </a:r>
                <a:r>
                  <a:rPr lang="en-AU" sz="2000" dirty="0"/>
                  <a:t>axed master problem with the branching constraint </a:t>
                </a:r>
                <a14:m>
                  <m:oMath xmlns:m="http://schemas.openxmlformats.org/officeDocument/2006/math">
                    <m:nary>
                      <m:naryPr>
                        <m:chr m:val="∑"/>
                        <m:supHide m:val="on"/>
                        <m:ctrlPr>
                          <a:rPr lang="en-AU" sz="2000" i="1">
                            <a:latin typeface="Cambria Math" panose="02040503050406030204" pitchFamily="18" charset="0"/>
                          </a:rPr>
                        </m:ctrlPr>
                      </m:naryPr>
                      <m:sub>
                        <m:r>
                          <m:rPr>
                            <m:brk m:alnAt="7"/>
                          </m:rPr>
                          <a:rPr lang="en-AU" sz="2000" i="1">
                            <a:latin typeface="Cambria Math" panose="02040503050406030204" pitchFamily="18" charset="0"/>
                          </a:rPr>
                          <m:t>𝑠</m:t>
                        </m:r>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𝜃</m:t>
                            </m:r>
                          </m:e>
                          <m:sub>
                            <m:sSup>
                              <m:sSupPr>
                                <m:ctrlPr>
                                  <a:rPr lang="en-AU" sz="2000" i="1">
                                    <a:latin typeface="Cambria Math" panose="02040503050406030204" pitchFamily="18" charset="0"/>
                                  </a:rPr>
                                </m:ctrlPr>
                              </m:sSupPr>
                              <m:e>
                                <m:r>
                                  <a:rPr lang="en-AU" sz="2000" i="1">
                                    <a:latin typeface="Cambria Math" panose="02040503050406030204" pitchFamily="18" charset="0"/>
                                  </a:rPr>
                                  <m:t>𝑞</m:t>
                                </m:r>
                              </m:e>
                              <m:sup>
                                <m:r>
                                  <a:rPr lang="en-AU" sz="2000" i="1">
                                    <a:latin typeface="Cambria Math" panose="02040503050406030204" pitchFamily="18" charset="0"/>
                                  </a:rPr>
                                  <m:t>𝑗</m:t>
                                </m:r>
                              </m:sup>
                            </m:sSup>
                          </m:sub>
                        </m:sSub>
                      </m:sub>
                      <m:sup/>
                      <m:e>
                        <m:sSub>
                          <m:sSubPr>
                            <m:ctrlPr>
                              <a:rPr lang="en-AU" sz="2000" i="1">
                                <a:latin typeface="Cambria Math" panose="02040503050406030204" pitchFamily="18" charset="0"/>
                              </a:rPr>
                            </m:ctrlPr>
                          </m:sSubPr>
                          <m:e>
                            <m:r>
                              <a:rPr lang="en-AU" sz="2000" i="1">
                                <a:latin typeface="Cambria Math" panose="02040503050406030204" pitchFamily="18" charset="0"/>
                              </a:rPr>
                              <m:t>𝜆</m:t>
                            </m:r>
                          </m:e>
                          <m:sub>
                            <m:r>
                              <a:rPr lang="en-AU" sz="2000" i="1">
                                <a:latin typeface="Cambria Math" panose="02040503050406030204" pitchFamily="18" charset="0"/>
                              </a:rPr>
                              <m:t>𝑠</m:t>
                            </m:r>
                          </m:sub>
                        </m:sSub>
                        <m:r>
                          <a:rPr lang="en-AU" sz="2000" i="1">
                            <a:latin typeface="Cambria Math" panose="02040503050406030204" pitchFamily="18" charset="0"/>
                          </a:rPr>
                          <m:t>≥</m:t>
                        </m:r>
                        <m:d>
                          <m:dPr>
                            <m:begChr m:val="⌈"/>
                            <m:endChr m:val="⌉"/>
                            <m:ctrlPr>
                              <a:rPr lang="en-AU" sz="2000" i="1">
                                <a:latin typeface="Cambria Math" panose="02040503050406030204" pitchFamily="18" charset="0"/>
                              </a:rPr>
                            </m:ctrlPr>
                          </m:dPr>
                          <m:e>
                            <m:sSup>
                              <m:sSupPr>
                                <m:ctrlPr>
                                  <a:rPr lang="en-AU" sz="2000" i="1">
                                    <a:latin typeface="Cambria Math" panose="02040503050406030204" pitchFamily="18" charset="0"/>
                                  </a:rPr>
                                </m:ctrlPr>
                              </m:sSupPr>
                              <m:e>
                                <m:r>
                                  <a:rPr lang="en-AU" sz="2000" i="1">
                                    <a:latin typeface="Cambria Math" panose="02040503050406030204" pitchFamily="18" charset="0"/>
                                  </a:rPr>
                                  <m:t>𝛼</m:t>
                                </m:r>
                              </m:e>
                              <m:sup>
                                <m:r>
                                  <a:rPr lang="en-AU" sz="2000" i="1">
                                    <a:latin typeface="Cambria Math" panose="02040503050406030204" pitchFamily="18" charset="0"/>
                                  </a:rPr>
                                  <m:t>𝑗</m:t>
                                </m:r>
                              </m:sup>
                            </m:sSup>
                          </m:e>
                        </m:d>
                      </m:e>
                    </m:nary>
                  </m:oMath>
                </a14:m>
                <a:r>
                  <a:rPr lang="en-AU" sz="2000" b="0" i="0" dirty="0"/>
                  <a:t> and with the reduced cost updated to incorporate this constraint.</a:t>
                </a:r>
              </a:p>
              <a:p>
                <a:pPr marL="201168" lvl="1" indent="0">
                  <a:buNone/>
                </a:pPr>
                <a:endParaRPr lang="en-AU" sz="1700" dirty="0"/>
              </a:p>
              <a:p>
                <a:pPr marL="201168" lvl="1" indent="0">
                  <a:buNone/>
                </a:pPr>
                <a14:m>
                  <m:oMath xmlns:m="http://schemas.openxmlformats.org/officeDocument/2006/math">
                    <m:sSub>
                      <m:sSubPr>
                        <m:ctrlPr>
                          <a:rPr lang="en-AU" sz="1700" i="1" smtClean="0">
                            <a:latin typeface="Cambria Math" panose="02040503050406030204" pitchFamily="18" charset="0"/>
                          </a:rPr>
                        </m:ctrlPr>
                      </m:sSubPr>
                      <m:e>
                        <m:r>
                          <a:rPr lang="en-AU" sz="1700" i="1">
                            <a:latin typeface="Cambria Math" panose="02040503050406030204" pitchFamily="18" charset="0"/>
                          </a:rPr>
                          <m:t>𝑟</m:t>
                        </m:r>
                      </m:e>
                      <m:sub>
                        <m:sSup>
                          <m:sSupPr>
                            <m:ctrlPr>
                              <a:rPr lang="en-AU" sz="1700" i="1">
                                <a:latin typeface="Cambria Math" panose="02040503050406030204" pitchFamily="18" charset="0"/>
                              </a:rPr>
                            </m:ctrlPr>
                          </m:sSupPr>
                          <m:e>
                            <m:r>
                              <a:rPr lang="en-AU" sz="1700" i="1">
                                <a:latin typeface="Cambria Math" panose="02040503050406030204" pitchFamily="18" charset="0"/>
                              </a:rPr>
                              <m:t>𝑠</m:t>
                            </m:r>
                          </m:e>
                          <m:sup>
                            <m:r>
                              <a:rPr lang="en-AU" sz="1700" i="1">
                                <a:latin typeface="Cambria Math" panose="02040503050406030204" pitchFamily="18" charset="0"/>
                              </a:rPr>
                              <m:t>′</m:t>
                            </m:r>
                          </m:sup>
                        </m:sSup>
                      </m:sub>
                    </m:sSub>
                    <m:r>
                      <a:rPr lang="en-AU" sz="1700" i="1">
                        <a:latin typeface="Cambria Math" panose="02040503050406030204" pitchFamily="18" charset="0"/>
                      </a:rPr>
                      <m:t>=</m:t>
                    </m:r>
                    <m:sSub>
                      <m:sSubPr>
                        <m:ctrlPr>
                          <a:rPr lang="en-AU" sz="1700" i="1">
                            <a:latin typeface="Cambria Math" panose="02040503050406030204" pitchFamily="18" charset="0"/>
                          </a:rPr>
                        </m:ctrlPr>
                      </m:sSubPr>
                      <m:e>
                        <m:r>
                          <a:rPr lang="en-AU" sz="1700" i="1">
                            <a:latin typeface="Cambria Math" panose="02040503050406030204" pitchFamily="18" charset="0"/>
                          </a:rPr>
                          <m:t>𝑔</m:t>
                        </m:r>
                      </m:e>
                      <m:sub>
                        <m:sSup>
                          <m:sSupPr>
                            <m:ctrlPr>
                              <a:rPr lang="en-AU" sz="1700" i="1">
                                <a:latin typeface="Cambria Math" panose="02040503050406030204" pitchFamily="18" charset="0"/>
                              </a:rPr>
                            </m:ctrlPr>
                          </m:sSupPr>
                          <m:e>
                            <m:r>
                              <a:rPr lang="en-AU" sz="1700" i="1">
                                <a:latin typeface="Cambria Math" panose="02040503050406030204" pitchFamily="18" charset="0"/>
                              </a:rPr>
                              <m:t>𝑠</m:t>
                            </m:r>
                          </m:e>
                          <m:sup>
                            <m:r>
                              <a:rPr lang="en-AU" sz="1700" i="1">
                                <a:latin typeface="Cambria Math" panose="02040503050406030204" pitchFamily="18" charset="0"/>
                              </a:rPr>
                              <m:t>′</m:t>
                            </m:r>
                          </m:sup>
                        </m:sSup>
                      </m:sub>
                    </m:sSub>
                    <m:r>
                      <a:rPr lang="en-AU" sz="1700" i="1">
                        <a:latin typeface="Cambria Math" panose="02040503050406030204" pitchFamily="18" charset="0"/>
                      </a:rPr>
                      <m:t>−</m:t>
                    </m:r>
                    <m:nary>
                      <m:naryPr>
                        <m:chr m:val="∑"/>
                        <m:supHide m:val="on"/>
                        <m:ctrlPr>
                          <a:rPr lang="en-AU" sz="1700" i="1">
                            <a:latin typeface="Cambria Math" panose="02040503050406030204" pitchFamily="18" charset="0"/>
                          </a:rPr>
                        </m:ctrlPr>
                      </m:naryPr>
                      <m:sub>
                        <m:r>
                          <m:rPr>
                            <m:brk m:alnAt="7"/>
                          </m:rPr>
                          <a:rPr lang="en-AU" sz="1700" i="1">
                            <a:latin typeface="Cambria Math" panose="02040503050406030204" pitchFamily="18" charset="0"/>
                          </a:rPr>
                          <m:t>𝑝</m:t>
                        </m:r>
                        <m:r>
                          <a:rPr lang="en-AU" sz="1700" i="1">
                            <a:latin typeface="Cambria Math" panose="02040503050406030204" pitchFamily="18" charset="0"/>
                          </a:rPr>
                          <m:t>∈</m:t>
                        </m:r>
                        <m:d>
                          <m:dPr>
                            <m:begChr m:val="{"/>
                            <m:endChr m:val="}"/>
                            <m:ctrlPr>
                              <a:rPr lang="en-AU" sz="1700" i="1">
                                <a:latin typeface="Cambria Math" panose="02040503050406030204" pitchFamily="18" charset="0"/>
                              </a:rPr>
                            </m:ctrlPr>
                          </m:dPr>
                          <m:e>
                            <m:r>
                              <a:rPr lang="en-AU" sz="1700" i="1">
                                <a:latin typeface="Cambria Math" panose="02040503050406030204" pitchFamily="18" charset="0"/>
                              </a:rPr>
                              <m:t>𝐼</m:t>
                            </m:r>
                            <m:r>
                              <a:rPr lang="en-AU" sz="1700" i="1">
                                <a:latin typeface="Cambria Math" panose="02040503050406030204" pitchFamily="18" charset="0"/>
                              </a:rPr>
                              <m:t>,</m:t>
                            </m:r>
                            <m:r>
                              <a:rPr lang="en-AU" sz="1700" i="1">
                                <a:latin typeface="Cambria Math" panose="02040503050406030204" pitchFamily="18" charset="0"/>
                              </a:rPr>
                              <m:t>𝐷</m:t>
                            </m:r>
                          </m:e>
                        </m:d>
                      </m:sub>
                      <m:sup/>
                      <m:e>
                        <m:sSub>
                          <m:sSubPr>
                            <m:ctrlPr>
                              <a:rPr lang="en-AU" sz="1700" i="1">
                                <a:latin typeface="Cambria Math" panose="02040503050406030204" pitchFamily="18" charset="0"/>
                              </a:rPr>
                            </m:ctrlPr>
                          </m:sSubPr>
                          <m:e>
                            <m:r>
                              <a:rPr lang="en-AU" sz="1700" i="1">
                                <a:latin typeface="Cambria Math" panose="02040503050406030204" pitchFamily="18" charset="0"/>
                              </a:rPr>
                              <m:t>𝑎</m:t>
                            </m:r>
                          </m:e>
                          <m:sub>
                            <m:r>
                              <a:rPr lang="en-AU" sz="1700" i="1">
                                <a:latin typeface="Cambria Math" panose="02040503050406030204" pitchFamily="18" charset="0"/>
                              </a:rPr>
                              <m:t>𝑝</m:t>
                            </m:r>
                            <m:sSup>
                              <m:sSupPr>
                                <m:ctrlPr>
                                  <a:rPr lang="en-AU" sz="1700" i="1">
                                    <a:latin typeface="Cambria Math" panose="02040503050406030204" pitchFamily="18" charset="0"/>
                                  </a:rPr>
                                </m:ctrlPr>
                              </m:sSupPr>
                              <m:e>
                                <m:r>
                                  <a:rPr lang="en-AU" sz="1700" i="1">
                                    <a:latin typeface="Cambria Math" panose="02040503050406030204" pitchFamily="18" charset="0"/>
                                  </a:rPr>
                                  <m:t>𝑠</m:t>
                                </m:r>
                              </m:e>
                              <m:sup>
                                <m:r>
                                  <a:rPr lang="en-AU" sz="1700" i="1">
                                    <a:latin typeface="Cambria Math" panose="02040503050406030204" pitchFamily="18" charset="0"/>
                                  </a:rPr>
                                  <m:t>′</m:t>
                                </m:r>
                              </m:sup>
                            </m:sSup>
                          </m:sub>
                        </m:sSub>
                        <m:sSub>
                          <m:sSubPr>
                            <m:ctrlPr>
                              <a:rPr lang="en-AU" sz="1700" i="1">
                                <a:latin typeface="Cambria Math" panose="02040503050406030204" pitchFamily="18" charset="0"/>
                              </a:rPr>
                            </m:ctrlPr>
                          </m:sSubPr>
                          <m:e>
                            <m:r>
                              <a:rPr lang="en-AU" sz="1700" i="1">
                                <a:latin typeface="Cambria Math" panose="02040503050406030204" pitchFamily="18" charset="0"/>
                              </a:rPr>
                              <m:t>𝜋</m:t>
                            </m:r>
                          </m:e>
                          <m:sub>
                            <m:r>
                              <a:rPr lang="en-AU" sz="1700" i="1">
                                <a:latin typeface="Cambria Math" panose="02040503050406030204" pitchFamily="18" charset="0"/>
                              </a:rPr>
                              <m:t>𝑝</m:t>
                            </m:r>
                          </m:sub>
                        </m:sSub>
                      </m:e>
                    </m:nary>
                    <m:r>
                      <a:rPr lang="en-AU" sz="1700" i="1">
                        <a:latin typeface="Cambria Math" panose="02040503050406030204" pitchFamily="18" charset="0"/>
                      </a:rPr>
                      <m:t>− </m:t>
                    </m:r>
                    <m:nary>
                      <m:naryPr>
                        <m:chr m:val="∑"/>
                        <m:supHide m:val="on"/>
                        <m:ctrlPr>
                          <a:rPr lang="en-AU" sz="1700" i="1">
                            <a:latin typeface="Cambria Math" panose="02040503050406030204" pitchFamily="18" charset="0"/>
                          </a:rPr>
                        </m:ctrlPr>
                      </m:naryPr>
                      <m:sub>
                        <m:r>
                          <m:rPr>
                            <m:brk m:alnAt="7"/>
                          </m:rPr>
                          <a:rPr lang="en-AU" sz="1700" i="1">
                            <a:latin typeface="Cambria Math" panose="02040503050406030204" pitchFamily="18" charset="0"/>
                          </a:rPr>
                          <m:t>h</m:t>
                        </m:r>
                        <m:r>
                          <a:rPr lang="en-AU" sz="1700" i="1">
                            <a:latin typeface="Cambria Math" panose="02040503050406030204" pitchFamily="18" charset="0"/>
                          </a:rPr>
                          <m:t>∈</m:t>
                        </m:r>
                        <m:r>
                          <a:rPr lang="en-AU" sz="1700" i="1">
                            <a:latin typeface="Cambria Math" panose="02040503050406030204" pitchFamily="18" charset="0"/>
                          </a:rPr>
                          <m:t>𝐻</m:t>
                        </m:r>
                      </m:sub>
                      <m:sup/>
                      <m:e>
                        <m:sSub>
                          <m:sSubPr>
                            <m:ctrlPr>
                              <a:rPr lang="en-AU" sz="1700" i="1">
                                <a:latin typeface="Cambria Math" panose="02040503050406030204" pitchFamily="18" charset="0"/>
                              </a:rPr>
                            </m:ctrlPr>
                          </m:sSubPr>
                          <m:e>
                            <m:r>
                              <a:rPr lang="en-AU" sz="1700" i="1">
                                <a:latin typeface="Cambria Math" panose="02040503050406030204" pitchFamily="18" charset="0"/>
                              </a:rPr>
                              <m:t>𝑏</m:t>
                            </m:r>
                          </m:e>
                          <m:sub>
                            <m:r>
                              <a:rPr lang="en-AU" sz="1700" i="1">
                                <a:latin typeface="Cambria Math" panose="02040503050406030204" pitchFamily="18" charset="0"/>
                              </a:rPr>
                              <m:t>h</m:t>
                            </m:r>
                            <m:sSup>
                              <m:sSupPr>
                                <m:ctrlPr>
                                  <a:rPr lang="en-AU" sz="1700" i="1">
                                    <a:latin typeface="Cambria Math" panose="02040503050406030204" pitchFamily="18" charset="0"/>
                                  </a:rPr>
                                </m:ctrlPr>
                              </m:sSupPr>
                              <m:e>
                                <m:r>
                                  <a:rPr lang="en-AU" sz="1700" i="1">
                                    <a:latin typeface="Cambria Math" panose="02040503050406030204" pitchFamily="18" charset="0"/>
                                  </a:rPr>
                                  <m:t>𝑠</m:t>
                                </m:r>
                              </m:e>
                              <m:sup>
                                <m:r>
                                  <a:rPr lang="en-AU" sz="1700" i="1">
                                    <a:latin typeface="Cambria Math" panose="02040503050406030204" pitchFamily="18" charset="0"/>
                                  </a:rPr>
                                  <m:t>′</m:t>
                                </m:r>
                              </m:sup>
                            </m:sSup>
                          </m:sub>
                        </m:sSub>
                        <m:sSub>
                          <m:sSubPr>
                            <m:ctrlPr>
                              <a:rPr lang="en-AU" sz="1700" i="1">
                                <a:latin typeface="Cambria Math" panose="02040503050406030204" pitchFamily="18" charset="0"/>
                              </a:rPr>
                            </m:ctrlPr>
                          </m:sSubPr>
                          <m:e>
                            <m:r>
                              <a:rPr lang="en-AU" sz="1700" i="1">
                                <a:latin typeface="Cambria Math" panose="02040503050406030204" pitchFamily="18" charset="0"/>
                              </a:rPr>
                              <m:t>𝜌</m:t>
                            </m:r>
                          </m:e>
                          <m:sub>
                            <m:r>
                              <a:rPr lang="en-AU" sz="1700" i="1">
                                <a:latin typeface="Cambria Math" panose="02040503050406030204" pitchFamily="18" charset="0"/>
                              </a:rPr>
                              <m:t>h</m:t>
                            </m:r>
                          </m:sub>
                        </m:sSub>
                      </m:e>
                    </m:nary>
                    <m:r>
                      <a:rPr lang="en-AU" sz="1700" i="1">
                        <a:latin typeface="Cambria Math" panose="02040503050406030204" pitchFamily="18" charset="0"/>
                      </a:rPr>
                      <m:t>−</m:t>
                    </m:r>
                    <m:r>
                      <a:rPr lang="en-AU" sz="1700" i="1">
                        <a:latin typeface="Cambria Math" panose="02040503050406030204" pitchFamily="18" charset="0"/>
                      </a:rPr>
                      <m:t>𝜎</m:t>
                    </m:r>
                    <m:r>
                      <a:rPr lang="en-AU" sz="1700" b="0" i="1" smtClean="0">
                        <a:latin typeface="Cambria Math" panose="02040503050406030204" pitchFamily="18" charset="0"/>
                      </a:rPr>
                      <m:t>− </m:t>
                    </m:r>
                    <m:nary>
                      <m:naryPr>
                        <m:chr m:val="∑"/>
                        <m:supHide m:val="on"/>
                        <m:ctrlPr>
                          <a:rPr lang="en-AU" sz="1700" b="0" i="1" smtClean="0">
                            <a:latin typeface="Cambria Math" panose="02040503050406030204" pitchFamily="18" charset="0"/>
                          </a:rPr>
                        </m:ctrlPr>
                      </m:naryPr>
                      <m:sub>
                        <m:r>
                          <m:rPr>
                            <m:brk m:alnAt="7"/>
                          </m:rPr>
                          <a:rPr lang="en-AU" sz="1700" b="0" i="1" smtClean="0">
                            <a:latin typeface="Cambria Math" panose="02040503050406030204" pitchFamily="18" charset="0"/>
                          </a:rPr>
                          <m:t>𝑗</m:t>
                        </m:r>
                        <m:r>
                          <a:rPr lang="en-AU" sz="1700" b="0" i="1" smtClean="0">
                            <a:latin typeface="Cambria Math" panose="02040503050406030204" pitchFamily="18" charset="0"/>
                          </a:rPr>
                          <m:t>∈</m:t>
                        </m:r>
                        <m:r>
                          <a:rPr lang="en-AU" sz="1700" b="0" i="1" smtClean="0">
                            <a:latin typeface="Cambria Math" panose="02040503050406030204" pitchFamily="18" charset="0"/>
                            <a:ea typeface="Cambria Math" panose="02040503050406030204" pitchFamily="18" charset="0"/>
                          </a:rPr>
                          <m:t>∅</m:t>
                        </m:r>
                      </m:sub>
                      <m:sup/>
                      <m:e>
                        <m:sSub>
                          <m:sSubPr>
                            <m:ctrlPr>
                              <a:rPr lang="en-AU" sz="1700" b="0" i="1" smtClean="0">
                                <a:latin typeface="Cambria Math" panose="02040503050406030204" pitchFamily="18" charset="0"/>
                              </a:rPr>
                            </m:ctrlPr>
                          </m:sSubPr>
                          <m:e>
                            <m:r>
                              <a:rPr lang="en-AU" sz="1700" b="0" i="1" smtClean="0">
                                <a:latin typeface="Cambria Math" panose="02040503050406030204" pitchFamily="18" charset="0"/>
                              </a:rPr>
                              <m:t>1</m:t>
                            </m:r>
                          </m:e>
                          <m:sub>
                            <m:sSup>
                              <m:sSupPr>
                                <m:ctrlPr>
                                  <a:rPr lang="en-AU" sz="1700" b="0" i="1" smtClean="0">
                                    <a:latin typeface="Cambria Math" panose="02040503050406030204" pitchFamily="18" charset="0"/>
                                  </a:rPr>
                                </m:ctrlPr>
                              </m:sSupPr>
                              <m:e>
                                <m:r>
                                  <a:rPr lang="en-AU" sz="1700" b="0" i="1" smtClean="0">
                                    <a:latin typeface="Cambria Math" panose="02040503050406030204" pitchFamily="18" charset="0"/>
                                  </a:rPr>
                                  <m:t>𝑠</m:t>
                                </m:r>
                              </m:e>
                              <m:sup>
                                <m:r>
                                  <a:rPr lang="en-AU" sz="1700" b="0" i="1" smtClean="0">
                                    <a:latin typeface="Cambria Math" panose="02040503050406030204" pitchFamily="18" charset="0"/>
                                  </a:rPr>
                                  <m:t>′</m:t>
                                </m:r>
                              </m:sup>
                            </m:sSup>
                            <m:r>
                              <a:rPr lang="en-AU" sz="1700" b="0" i="1" smtClean="0">
                                <a:latin typeface="Cambria Math" panose="02040503050406030204" pitchFamily="18" charset="0"/>
                              </a:rPr>
                              <m:t>∈</m:t>
                            </m:r>
                            <m:sSub>
                              <m:sSubPr>
                                <m:ctrlPr>
                                  <a:rPr lang="en-AU" sz="1700" b="0" i="1" smtClean="0">
                                    <a:latin typeface="Cambria Math" panose="02040503050406030204" pitchFamily="18" charset="0"/>
                                  </a:rPr>
                                </m:ctrlPr>
                              </m:sSubPr>
                              <m:e>
                                <m:r>
                                  <a:rPr lang="en-AU" sz="1700" b="0" i="1" smtClean="0">
                                    <a:latin typeface="Cambria Math" panose="02040503050406030204" pitchFamily="18" charset="0"/>
                                  </a:rPr>
                                  <m:t>𝜃</m:t>
                                </m:r>
                              </m:e>
                              <m:sub>
                                <m:sSup>
                                  <m:sSupPr>
                                    <m:ctrlPr>
                                      <a:rPr lang="en-AU" sz="1700" b="0" i="1" smtClean="0">
                                        <a:latin typeface="Cambria Math" panose="02040503050406030204" pitchFamily="18" charset="0"/>
                                      </a:rPr>
                                    </m:ctrlPr>
                                  </m:sSupPr>
                                  <m:e>
                                    <m:r>
                                      <a:rPr lang="en-AU" sz="1700" b="0" i="1" smtClean="0">
                                        <a:latin typeface="Cambria Math" panose="02040503050406030204" pitchFamily="18" charset="0"/>
                                      </a:rPr>
                                      <m:t>𝑞</m:t>
                                    </m:r>
                                  </m:e>
                                  <m:sup>
                                    <m:r>
                                      <a:rPr lang="en-AU" sz="1700" b="0" i="1" smtClean="0">
                                        <a:latin typeface="Cambria Math" panose="02040503050406030204" pitchFamily="18" charset="0"/>
                                      </a:rPr>
                                      <m:t>𝑗</m:t>
                                    </m:r>
                                  </m:sup>
                                </m:sSup>
                              </m:sub>
                            </m:sSub>
                          </m:sub>
                        </m:sSub>
                        <m:sSub>
                          <m:sSubPr>
                            <m:ctrlPr>
                              <a:rPr lang="en-AU" sz="1700" b="0" i="1" smtClean="0">
                                <a:latin typeface="Cambria Math" panose="02040503050406030204" pitchFamily="18" charset="0"/>
                              </a:rPr>
                            </m:ctrlPr>
                          </m:sSubPr>
                          <m:e>
                            <m:r>
                              <a:rPr lang="en-AU" sz="1700" b="0" i="1" smtClean="0">
                                <a:latin typeface="Cambria Math" panose="02040503050406030204" pitchFamily="18" charset="0"/>
                              </a:rPr>
                              <m:t>𝛽</m:t>
                            </m:r>
                          </m:e>
                          <m:sub>
                            <m:r>
                              <a:rPr lang="en-AU" sz="1700" b="0" i="1" smtClean="0">
                                <a:latin typeface="Cambria Math" panose="02040503050406030204" pitchFamily="18" charset="0"/>
                              </a:rPr>
                              <m:t>𝑗</m:t>
                            </m:r>
                          </m:sub>
                        </m:sSub>
                      </m:e>
                    </m:nary>
                  </m:oMath>
                </a14:m>
                <a:r>
                  <a:rPr lang="en-AU" sz="1700" dirty="0"/>
                  <a:t> </a:t>
                </a:r>
              </a:p>
              <a:p>
                <a:pPr lvl="1"/>
                <a:endParaRPr lang="en-AU" sz="2000" b="0" i="0" dirty="0"/>
              </a:p>
              <a:p>
                <a:pPr marL="201168" lvl="1" indent="0">
                  <a:buNone/>
                </a:pPr>
                <a:endParaRPr lang="en-AU" sz="2000" b="0" i="0" dirty="0"/>
              </a:p>
              <a:p>
                <a:pPr lvl="1"/>
                <a:endParaRPr lang="en-AU" b="0" i="0" dirty="0">
                  <a:latin typeface="Cambria Math" panose="02040503050406030204" pitchFamily="18" charset="0"/>
                </a:endParaRPr>
              </a:p>
              <a:p>
                <a:pPr marL="201168" lvl="1" indent="0">
                  <a:buNone/>
                </a:pPr>
                <a:endParaRPr lang="en-AU" b="0" i="0" dirty="0">
                  <a:latin typeface="Cambria Math" panose="02040503050406030204" pitchFamily="18" charset="0"/>
                </a:endParaRPr>
              </a:p>
              <a:p>
                <a:pPr lvl="1"/>
                <a:endParaRPr lang="en-AU" dirty="0">
                  <a:latin typeface="Cambria Math" panose="02040503050406030204" pitchFamily="18" charset="0"/>
                </a:endParaRPr>
              </a:p>
              <a:p>
                <a:pPr lvl="1"/>
                <a:endParaRPr lang="en-AU" b="0" i="0"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0D23589-6C24-4953-A95C-9A656059031A}"/>
                  </a:ext>
                </a:extLst>
              </p:cNvPr>
              <p:cNvSpPr>
                <a:spLocks noGrp="1" noRot="1" noChangeAspect="1" noMove="1" noResize="1" noEditPoints="1" noAdjustHandles="1" noChangeArrowheads="1" noChangeShapeType="1" noTextEdit="1"/>
              </p:cNvSpPr>
              <p:nvPr>
                <p:ph idx="1"/>
              </p:nvPr>
            </p:nvSpPr>
            <p:spPr>
              <a:xfrm>
                <a:off x="4873180" y="1845734"/>
                <a:ext cx="6331229" cy="4023360"/>
              </a:xfrm>
              <a:blipFill>
                <a:blip r:embed="rId3"/>
                <a:stretch>
                  <a:fillRect l="-2887" t="-2121"/>
                </a:stretch>
              </a:blipFill>
            </p:spPr>
            <p:txBody>
              <a:bodyPr/>
              <a:lstStyle/>
              <a:p>
                <a:r>
                  <a:rPr lang="en-AU">
                    <a:noFill/>
                  </a:rPr>
                  <a:t> </a:t>
                </a:r>
              </a:p>
            </p:txBody>
          </p:sp>
        </mc:Fallback>
      </mc:AlternateContent>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901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638865" y="1845734"/>
            <a:ext cx="5516814" cy="4023360"/>
          </a:xfrm>
        </p:spPr>
        <p:txBody>
          <a:bodyPr>
            <a:normAutofit/>
          </a:bodyPr>
          <a:lstStyle/>
          <a:p>
            <a:pPr marL="0" indent="0">
              <a:buNone/>
            </a:pPr>
            <a:r>
              <a:rPr lang="en-AU" sz="2400" dirty="0"/>
              <a:t>Second Node:</a:t>
            </a:r>
          </a:p>
          <a:p>
            <a:pPr lvl="1"/>
            <a:r>
              <a:rPr lang="en-AU" sz="2000" dirty="0"/>
              <a:t>If the solution is integer the node is pruned and we move on to the other </a:t>
            </a:r>
            <a:r>
              <a:rPr lang="en-AU" sz="2000" dirty="0">
                <a:solidFill>
                  <a:schemeClr val="accent1"/>
                </a:solidFill>
              </a:rPr>
              <a:t>child node </a:t>
            </a:r>
            <a:r>
              <a:rPr lang="en-AU" sz="2000" dirty="0"/>
              <a:t>of the parent node. </a:t>
            </a:r>
          </a:p>
          <a:p>
            <a:pPr lvl="1"/>
            <a:r>
              <a:rPr lang="en-AU" sz="2000" dirty="0"/>
              <a:t>If this solution is better than the current incumbent solution, this becomes the incumbent solution.</a:t>
            </a:r>
          </a:p>
          <a:p>
            <a:pPr lvl="1"/>
            <a:endParaRPr lang="en-AU" sz="2000" b="0" i="0" dirty="0">
              <a:latin typeface="Cambria Math" panose="02040503050406030204" pitchFamily="18" charset="0"/>
            </a:endParaRPr>
          </a:p>
          <a:p>
            <a:pPr marL="201168" lvl="1" indent="0">
              <a:buNone/>
            </a:pPr>
            <a:endParaRPr lang="en-AU" sz="2000" b="0" i="0" dirty="0">
              <a:latin typeface="Cambria Math" panose="02040503050406030204" pitchFamily="18" charset="0"/>
            </a:endParaRPr>
          </a:p>
          <a:p>
            <a:pPr lvl="1"/>
            <a:endParaRPr lang="en-AU" sz="2000" dirty="0">
              <a:latin typeface="Cambria Math" panose="02040503050406030204" pitchFamily="18" charset="0"/>
            </a:endParaRPr>
          </a:p>
          <a:p>
            <a:pPr lvl="1"/>
            <a:endParaRPr lang="en-AU" sz="2000" b="0" i="0" dirty="0">
              <a:latin typeface="Cambria Math" panose="02040503050406030204" pitchFamily="18" charset="0"/>
            </a:endParaRPr>
          </a:p>
        </p:txBody>
      </p:sp>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B1C125CA-7D9C-424C-9E7A-2748392AB8E0}"/>
              </a:ext>
            </a:extLst>
          </p:cNvPr>
          <p:cNvSpPr txBox="1"/>
          <p:nvPr/>
        </p:nvSpPr>
        <p:spPr>
          <a:xfrm>
            <a:off x="387338" y="2809632"/>
            <a:ext cx="1829449" cy="369332"/>
          </a:xfrm>
          <a:prstGeom prst="rect">
            <a:avLst/>
          </a:prstGeom>
          <a:noFill/>
        </p:spPr>
        <p:txBody>
          <a:bodyPr wrap="square" rtlCol="0">
            <a:spAutoFit/>
          </a:bodyPr>
          <a:lstStyle/>
          <a:p>
            <a:r>
              <a:rPr lang="en-AU" dirty="0"/>
              <a:t>Integer Solution</a:t>
            </a:r>
          </a:p>
        </p:txBody>
      </p:sp>
    </p:spTree>
    <p:extLst>
      <p:ext uri="{BB962C8B-B14F-4D97-AF65-F5344CB8AC3E}">
        <p14:creationId xmlns:p14="http://schemas.microsoft.com/office/powerpoint/2010/main" val="3532170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638865" y="1845734"/>
                <a:ext cx="5516814" cy="4023360"/>
              </a:xfrm>
            </p:spPr>
            <p:txBody>
              <a:bodyPr>
                <a:normAutofit/>
              </a:bodyPr>
              <a:lstStyle/>
              <a:p>
                <a:pPr marL="0" indent="0">
                  <a:buNone/>
                </a:pPr>
                <a:r>
                  <a:rPr lang="en-AU" sz="2400" dirty="0"/>
                  <a:t>Second Node:</a:t>
                </a:r>
              </a:p>
              <a:p>
                <a:pPr lvl="1"/>
                <a:r>
                  <a:rPr lang="en-AU" sz="2000" dirty="0"/>
                  <a:t>If the solution is not integer, the node remains active and branching is performed on the node. </a:t>
                </a:r>
              </a:p>
              <a:p>
                <a:pPr lvl="1"/>
                <a14:m>
                  <m:oMath xmlns:m="http://schemas.openxmlformats.org/officeDocument/2006/math">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𝑞</m:t>
                        </m:r>
                      </m:e>
                      <m:sup>
                        <m:r>
                          <a:rPr lang="en-AU" sz="2000" b="0" i="1" smtClean="0">
                            <a:latin typeface="Cambria Math" panose="02040503050406030204" pitchFamily="18" charset="0"/>
                          </a:rPr>
                          <m:t>𝑗</m:t>
                        </m:r>
                      </m:sup>
                    </m:sSup>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𝜃</m:t>
                        </m:r>
                      </m:e>
                      <m:sub>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𝑞</m:t>
                            </m:r>
                          </m:e>
                          <m:sup>
                            <m:r>
                              <a:rPr lang="en-AU" sz="2000" b="0" i="1" smtClean="0">
                                <a:latin typeface="Cambria Math" panose="02040503050406030204" pitchFamily="18" charset="0"/>
                              </a:rPr>
                              <m:t>𝑗</m:t>
                            </m:r>
                          </m:sup>
                        </m:sSup>
                      </m:sub>
                    </m:sSub>
                    <m:r>
                      <a:rPr lang="en-AU" sz="2000" b="0" i="1" smtClean="0">
                        <a:latin typeface="Cambria Math" panose="02040503050406030204" pitchFamily="18" charset="0"/>
                      </a:rPr>
                      <m:t> </m:t>
                    </m:r>
                    <m:r>
                      <a:rPr lang="en-AU" sz="2000" b="0" i="1" smtClean="0">
                        <a:latin typeface="Cambria Math" panose="02040503050406030204" pitchFamily="18" charset="0"/>
                      </a:rPr>
                      <m:t>𝑎𝑛𝑑</m:t>
                    </m:r>
                    <m:r>
                      <a:rPr lang="en-AU" sz="2000" b="0" i="1" smtClean="0">
                        <a:latin typeface="Cambria Math" panose="02040503050406030204" pitchFamily="18" charset="0"/>
                      </a:rPr>
                      <m:t> </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𝛼</m:t>
                        </m:r>
                      </m:e>
                      <m:sub>
                        <m:r>
                          <a:rPr lang="en-AU" sz="2000" b="0" i="1" smtClean="0">
                            <a:latin typeface="Cambria Math" panose="02040503050406030204" pitchFamily="18" charset="0"/>
                          </a:rPr>
                          <m:t>𝑗</m:t>
                        </m:r>
                      </m:sub>
                    </m:sSub>
                  </m:oMath>
                </a14:m>
                <a:r>
                  <a:rPr lang="en-AU" sz="2000" dirty="0"/>
                  <a:t> must all be recalculated for the new branch. </a:t>
                </a:r>
              </a:p>
              <a:p>
                <a:pPr lvl="1"/>
                <a:endParaRPr lang="en-AU" sz="2000" dirty="0">
                  <a:latin typeface="Cambria Math" panose="02040503050406030204" pitchFamily="18" charset="0"/>
                </a:endParaRPr>
              </a:p>
              <a:p>
                <a:pPr lvl="1"/>
                <a:endParaRPr lang="en-AU" sz="2000" dirty="0">
                  <a:latin typeface="Cambria Math" panose="02040503050406030204" pitchFamily="18" charset="0"/>
                </a:endParaRPr>
              </a:p>
              <a:p>
                <a:pPr lvl="1"/>
                <a:endParaRPr lang="en-AU" sz="2000" dirty="0">
                  <a:latin typeface="Cambria Math" panose="02040503050406030204" pitchFamily="18" charset="0"/>
                </a:endParaRPr>
              </a:p>
              <a:p>
                <a:pPr lvl="1"/>
                <a:endParaRPr lang="en-AU" sz="2000" b="0" i="0" dirty="0">
                  <a:latin typeface="Cambria Math" panose="02040503050406030204" pitchFamily="18" charset="0"/>
                </a:endParaRPr>
              </a:p>
              <a:p>
                <a:pPr marL="201168" lvl="1" indent="0">
                  <a:buNone/>
                </a:pPr>
                <a:endParaRPr lang="en-AU" sz="2000" b="0" i="0" dirty="0">
                  <a:latin typeface="Cambria Math" panose="02040503050406030204" pitchFamily="18" charset="0"/>
                </a:endParaRPr>
              </a:p>
              <a:p>
                <a:pPr lvl="1"/>
                <a:endParaRPr lang="en-AU" sz="2000" dirty="0">
                  <a:latin typeface="Cambria Math" panose="02040503050406030204" pitchFamily="18" charset="0"/>
                </a:endParaRPr>
              </a:p>
              <a:p>
                <a:pPr lvl="1"/>
                <a:endParaRPr lang="en-AU" sz="2000" b="0" i="0"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0D23589-6C24-4953-A95C-9A656059031A}"/>
                  </a:ext>
                </a:extLst>
              </p:cNvPr>
              <p:cNvSpPr>
                <a:spLocks noGrp="1" noRot="1" noChangeAspect="1" noMove="1" noResize="1" noEditPoints="1" noAdjustHandles="1" noChangeArrowheads="1" noChangeShapeType="1" noTextEdit="1"/>
              </p:cNvSpPr>
              <p:nvPr>
                <p:ph idx="1"/>
              </p:nvPr>
            </p:nvSpPr>
            <p:spPr>
              <a:xfrm>
                <a:off x="5638865" y="1845734"/>
                <a:ext cx="5516814" cy="4023360"/>
              </a:xfrm>
              <a:blipFill>
                <a:blip r:embed="rId3"/>
                <a:stretch>
                  <a:fillRect l="-3315" t="-2121"/>
                </a:stretch>
              </a:blipFill>
            </p:spPr>
            <p:txBody>
              <a:bodyPr/>
              <a:lstStyle/>
              <a:p>
                <a:r>
                  <a:rPr lang="en-AU">
                    <a:noFill/>
                  </a:rPr>
                  <a:t> </a:t>
                </a:r>
              </a:p>
            </p:txBody>
          </p:sp>
        </mc:Fallback>
      </mc:AlternateContent>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0450611D-192B-4026-B6BE-EFCEC289E620}"/>
              </a:ext>
            </a:extLst>
          </p:cNvPr>
          <p:cNvSpPr txBox="1"/>
          <p:nvPr/>
        </p:nvSpPr>
        <p:spPr>
          <a:xfrm>
            <a:off x="569343" y="2906746"/>
            <a:ext cx="1829449" cy="646331"/>
          </a:xfrm>
          <a:prstGeom prst="rect">
            <a:avLst/>
          </a:prstGeom>
          <a:noFill/>
        </p:spPr>
        <p:txBody>
          <a:bodyPr wrap="square" rtlCol="0">
            <a:spAutoFit/>
          </a:bodyPr>
          <a:lstStyle/>
          <a:p>
            <a:r>
              <a:rPr lang="en-AU" dirty="0"/>
              <a:t>Non-integer:  branch!</a:t>
            </a:r>
          </a:p>
        </p:txBody>
      </p:sp>
    </p:spTree>
    <p:extLst>
      <p:ext uri="{BB962C8B-B14F-4D97-AF65-F5344CB8AC3E}">
        <p14:creationId xmlns:p14="http://schemas.microsoft.com/office/powerpoint/2010/main" val="12872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64D7-C98E-4771-B92A-EC3928A60F2E}"/>
              </a:ext>
            </a:extLst>
          </p:cNvPr>
          <p:cNvSpPr>
            <a:spLocks noGrp="1"/>
          </p:cNvSpPr>
          <p:nvPr>
            <p:ph type="title"/>
          </p:nvPr>
        </p:nvSpPr>
        <p:spPr/>
        <p:txBody>
          <a:bodyPr/>
          <a:lstStyle/>
          <a:p>
            <a:r>
              <a:rPr lang="en-AU" dirty="0"/>
              <a:t>What is our problem?</a:t>
            </a:r>
          </a:p>
        </p:txBody>
      </p:sp>
      <p:sp>
        <p:nvSpPr>
          <p:cNvPr id="3" name="Content Placeholder 2">
            <a:extLst>
              <a:ext uri="{FF2B5EF4-FFF2-40B4-BE49-F238E27FC236}">
                <a16:creationId xmlns:a16="http://schemas.microsoft.com/office/drawing/2014/main" id="{D253DB38-3309-401D-971E-50F135207BB1}"/>
              </a:ext>
            </a:extLst>
          </p:cNvPr>
          <p:cNvSpPr>
            <a:spLocks noGrp="1"/>
          </p:cNvSpPr>
          <p:nvPr>
            <p:ph idx="1"/>
          </p:nvPr>
        </p:nvSpPr>
        <p:spPr/>
        <p:txBody>
          <a:bodyPr/>
          <a:lstStyle/>
          <a:p>
            <a:pPr>
              <a:buFont typeface="Courier New" panose="02070309020205020404" pitchFamily="49" charset="0"/>
              <a:buChar char="o"/>
            </a:pPr>
            <a:r>
              <a:rPr lang="en-AU" dirty="0"/>
              <a:t> Difficult to know how to allocate resources in a mass casualty incident (MCI)</a:t>
            </a:r>
          </a:p>
          <a:p>
            <a:pPr>
              <a:buFont typeface="Courier New" panose="02070309020205020404" pitchFamily="49" charset="0"/>
              <a:buChar char="o"/>
            </a:pPr>
            <a:r>
              <a:rPr lang="en-AU" dirty="0"/>
              <a:t>This problem addresses how to schedule ambulances to patients in different triage categories (Immediate response and delayed response)</a:t>
            </a:r>
          </a:p>
          <a:p>
            <a:pPr marL="0" indent="0">
              <a:buNone/>
            </a:pPr>
            <a:endParaRPr lang="en-AU" dirty="0"/>
          </a:p>
        </p:txBody>
      </p:sp>
      <p:pic>
        <p:nvPicPr>
          <p:cNvPr id="6" name="Picture 5">
            <a:extLst>
              <a:ext uri="{FF2B5EF4-FFF2-40B4-BE49-F238E27FC236}">
                <a16:creationId xmlns:a16="http://schemas.microsoft.com/office/drawing/2014/main" id="{EFA0933B-3B6F-4905-B83D-8F9AC5D82E23}"/>
              </a:ext>
            </a:extLst>
          </p:cNvPr>
          <p:cNvPicPr>
            <a:picLocks noChangeAspect="1"/>
          </p:cNvPicPr>
          <p:nvPr/>
        </p:nvPicPr>
        <p:blipFill>
          <a:blip r:embed="rId3"/>
          <a:stretch>
            <a:fillRect/>
          </a:stretch>
        </p:blipFill>
        <p:spPr>
          <a:xfrm>
            <a:off x="3515638" y="3000633"/>
            <a:ext cx="4256240" cy="3068877"/>
          </a:xfrm>
          <a:prstGeom prst="rect">
            <a:avLst/>
          </a:prstGeom>
        </p:spPr>
      </p:pic>
    </p:spTree>
    <p:extLst>
      <p:ext uri="{BB962C8B-B14F-4D97-AF65-F5344CB8AC3E}">
        <p14:creationId xmlns:p14="http://schemas.microsoft.com/office/powerpoint/2010/main" val="2165066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638865" y="1845734"/>
            <a:ext cx="5516814" cy="4023360"/>
          </a:xfrm>
        </p:spPr>
        <p:txBody>
          <a:bodyPr>
            <a:normAutofit/>
          </a:bodyPr>
          <a:lstStyle/>
          <a:p>
            <a:pPr marL="0" indent="0">
              <a:buNone/>
            </a:pPr>
            <a:r>
              <a:rPr lang="en-AU" sz="2400" dirty="0"/>
              <a:t>At next node:</a:t>
            </a:r>
          </a:p>
          <a:p>
            <a:pPr lvl="1"/>
            <a:r>
              <a:rPr lang="en-AU" sz="2000" dirty="0"/>
              <a:t>Re-run the master problem with new branching constraint, check if integer, and so on….</a:t>
            </a:r>
          </a:p>
          <a:p>
            <a:pPr lvl="1"/>
            <a:endParaRPr lang="en-AU" dirty="0">
              <a:latin typeface="Cambria Math" panose="02040503050406030204" pitchFamily="18" charset="0"/>
            </a:endParaRPr>
          </a:p>
          <a:p>
            <a:pPr marL="0" indent="0">
              <a:buNone/>
            </a:pPr>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b="0" i="0" dirty="0">
              <a:latin typeface="Cambria Math" panose="02040503050406030204" pitchFamily="18" charset="0"/>
            </a:endParaRPr>
          </a:p>
          <a:p>
            <a:pPr marL="201168" lvl="1" indent="0">
              <a:buNone/>
            </a:pPr>
            <a:endParaRPr lang="en-AU" b="0" i="0" dirty="0">
              <a:latin typeface="Cambria Math" panose="02040503050406030204" pitchFamily="18" charset="0"/>
            </a:endParaRPr>
          </a:p>
          <a:p>
            <a:pPr lvl="1"/>
            <a:endParaRPr lang="en-AU" dirty="0">
              <a:latin typeface="Cambria Math" panose="02040503050406030204" pitchFamily="18" charset="0"/>
            </a:endParaRPr>
          </a:p>
          <a:p>
            <a:pPr lvl="1"/>
            <a:endParaRPr lang="en-AU" b="0" i="0" dirty="0">
              <a:latin typeface="Cambria Math" panose="02040503050406030204" pitchFamily="18" charset="0"/>
            </a:endParaRPr>
          </a:p>
        </p:txBody>
      </p:sp>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96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CBE-A738-43BA-9864-5CC0E29CEB76}"/>
              </a:ext>
            </a:extLst>
          </p:cNvPr>
          <p:cNvSpPr>
            <a:spLocks noGrp="1"/>
          </p:cNvSpPr>
          <p:nvPr>
            <p:ph type="title"/>
          </p:nvPr>
        </p:nvSpPr>
        <p:spPr/>
        <p:txBody>
          <a:bodyPr/>
          <a:lstStyle/>
          <a:p>
            <a:r>
              <a:rPr lang="en-AU" dirty="0"/>
              <a:t>Branch-And-Price</a:t>
            </a:r>
          </a:p>
        </p:txBody>
      </p:sp>
      <p:sp>
        <p:nvSpPr>
          <p:cNvPr id="3" name="Content Placeholder 2">
            <a:extLst>
              <a:ext uri="{FF2B5EF4-FFF2-40B4-BE49-F238E27FC236}">
                <a16:creationId xmlns:a16="http://schemas.microsoft.com/office/drawing/2014/main" id="{00D23589-6C24-4953-A95C-9A656059031A}"/>
              </a:ext>
            </a:extLst>
          </p:cNvPr>
          <p:cNvSpPr>
            <a:spLocks noGrp="1"/>
          </p:cNvSpPr>
          <p:nvPr>
            <p:ph idx="1"/>
          </p:nvPr>
        </p:nvSpPr>
        <p:spPr>
          <a:xfrm>
            <a:off x="5638866" y="2031826"/>
            <a:ext cx="5516814" cy="4023360"/>
          </a:xfrm>
        </p:spPr>
        <p:txBody>
          <a:bodyPr>
            <a:normAutofit/>
          </a:bodyPr>
          <a:lstStyle/>
          <a:p>
            <a:pPr marL="201168" lvl="1" indent="0">
              <a:buNone/>
            </a:pPr>
            <a:r>
              <a:rPr lang="en-AU" sz="2000" dirty="0"/>
              <a:t>Algorithm terminates when all nodes have integer solutions. </a:t>
            </a:r>
            <a:endParaRPr lang="en-AU" baseline="-25000" dirty="0">
              <a:latin typeface="Cambria Math" panose="02040503050406030204" pitchFamily="18" charset="0"/>
            </a:endParaRPr>
          </a:p>
          <a:p>
            <a:pPr marL="0" indent="0">
              <a:buNone/>
            </a:pPr>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dirty="0">
              <a:latin typeface="Cambria Math" panose="02040503050406030204" pitchFamily="18" charset="0"/>
            </a:endParaRPr>
          </a:p>
          <a:p>
            <a:pPr lvl="1"/>
            <a:endParaRPr lang="en-AU" b="0" i="0" dirty="0">
              <a:latin typeface="Cambria Math" panose="02040503050406030204" pitchFamily="18" charset="0"/>
            </a:endParaRPr>
          </a:p>
          <a:p>
            <a:pPr marL="201168" lvl="1" indent="0">
              <a:buNone/>
            </a:pPr>
            <a:endParaRPr lang="en-AU" b="0" i="0" dirty="0">
              <a:latin typeface="Cambria Math" panose="02040503050406030204" pitchFamily="18" charset="0"/>
            </a:endParaRPr>
          </a:p>
          <a:p>
            <a:pPr lvl="1"/>
            <a:endParaRPr lang="en-AU" dirty="0">
              <a:latin typeface="Cambria Math" panose="02040503050406030204" pitchFamily="18" charset="0"/>
            </a:endParaRPr>
          </a:p>
          <a:p>
            <a:pPr lvl="1"/>
            <a:endParaRPr lang="en-AU" b="0" i="0" dirty="0">
              <a:latin typeface="Cambria Math" panose="02040503050406030204" pitchFamily="18" charset="0"/>
            </a:endParaRPr>
          </a:p>
        </p:txBody>
      </p:sp>
      <p:grpSp>
        <p:nvGrpSpPr>
          <p:cNvPr id="52" name="Group 51">
            <a:extLst>
              <a:ext uri="{FF2B5EF4-FFF2-40B4-BE49-F238E27FC236}">
                <a16:creationId xmlns:a16="http://schemas.microsoft.com/office/drawing/2014/main" id="{ADA623A4-A5E9-48FD-A47A-C7C4C6EE743F}"/>
              </a:ext>
            </a:extLst>
          </p:cNvPr>
          <p:cNvGrpSpPr/>
          <p:nvPr/>
        </p:nvGrpSpPr>
        <p:grpSpPr>
          <a:xfrm>
            <a:off x="1415111" y="2031826"/>
            <a:ext cx="2926070" cy="2615747"/>
            <a:chOff x="1784410" y="2009518"/>
            <a:chExt cx="2603375" cy="2176939"/>
          </a:xfrm>
        </p:grpSpPr>
        <p:sp>
          <p:nvSpPr>
            <p:cNvPr id="4" name="Oval 3">
              <a:extLst>
                <a:ext uri="{FF2B5EF4-FFF2-40B4-BE49-F238E27FC236}">
                  <a16:creationId xmlns:a16="http://schemas.microsoft.com/office/drawing/2014/main" id="{E3AAA057-59B0-4A48-9857-F723A89675EA}"/>
                </a:ext>
              </a:extLst>
            </p:cNvPr>
            <p:cNvSpPr/>
            <p:nvPr/>
          </p:nvSpPr>
          <p:spPr>
            <a:xfrm>
              <a:off x="3067973" y="200951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7FF1DB4E-6D66-4056-9329-C831F494DE3E}"/>
                </a:ext>
              </a:extLst>
            </p:cNvPr>
            <p:cNvSpPr/>
            <p:nvPr/>
          </p:nvSpPr>
          <p:spPr>
            <a:xfrm>
              <a:off x="2408067" y="2661368"/>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72460EA2-0964-4F5F-9F83-B48037B58A9B}"/>
                </a:ext>
              </a:extLst>
            </p:cNvPr>
            <p:cNvSpPr/>
            <p:nvPr/>
          </p:nvSpPr>
          <p:spPr>
            <a:xfrm>
              <a:off x="2040383" y="3254964"/>
              <a:ext cx="329953" cy="33031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Oval 25">
              <a:extLst>
                <a:ext uri="{FF2B5EF4-FFF2-40B4-BE49-F238E27FC236}">
                  <a16:creationId xmlns:a16="http://schemas.microsoft.com/office/drawing/2014/main" id="{86B9F875-1FEE-4717-AEE7-4E903FC8B979}"/>
                </a:ext>
              </a:extLst>
            </p:cNvPr>
            <p:cNvSpPr/>
            <p:nvPr/>
          </p:nvSpPr>
          <p:spPr>
            <a:xfrm>
              <a:off x="2711386" y="3254964"/>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CA93D8CB-34A7-4D5F-877E-ECF47CD0130E}"/>
                </a:ext>
              </a:extLst>
            </p:cNvPr>
            <p:cNvSpPr/>
            <p:nvPr/>
          </p:nvSpPr>
          <p:spPr>
            <a:xfrm>
              <a:off x="3699619" y="2661368"/>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Oval 27">
              <a:extLst>
                <a:ext uri="{FF2B5EF4-FFF2-40B4-BE49-F238E27FC236}">
                  <a16:creationId xmlns:a16="http://schemas.microsoft.com/office/drawing/2014/main" id="{DC1177AE-5528-47EE-922E-589C19865C86}"/>
                </a:ext>
              </a:extLst>
            </p:cNvPr>
            <p:cNvSpPr/>
            <p:nvPr/>
          </p:nvSpPr>
          <p:spPr>
            <a:xfrm>
              <a:off x="3397926"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E1C4FDC5-D239-425F-91D2-719EF5B05BE7}"/>
                </a:ext>
              </a:extLst>
            </p:cNvPr>
            <p:cNvSpPr/>
            <p:nvPr/>
          </p:nvSpPr>
          <p:spPr>
            <a:xfrm>
              <a:off x="4057832" y="3263842"/>
              <a:ext cx="329953" cy="330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D168B4A-0CD7-40E6-A38F-A85F07A72B94}"/>
                </a:ext>
              </a:extLst>
            </p:cNvPr>
            <p:cNvSpPr/>
            <p:nvPr/>
          </p:nvSpPr>
          <p:spPr>
            <a:xfrm>
              <a:off x="1784410" y="3855830"/>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48808137-112F-4D43-B79A-3292FC6761E6}"/>
                </a:ext>
              </a:extLst>
            </p:cNvPr>
            <p:cNvSpPr/>
            <p:nvPr/>
          </p:nvSpPr>
          <p:spPr>
            <a:xfrm>
              <a:off x="2236430" y="3856141"/>
              <a:ext cx="329953" cy="3303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2A0E8D55-5E2B-4C28-8828-5CF89779D881}"/>
                </a:ext>
              </a:extLst>
            </p:cNvPr>
            <p:cNvCxnSpPr>
              <a:cxnSpLocks/>
              <a:stCxn id="4" idx="3"/>
              <a:endCxn id="24" idx="0"/>
            </p:cNvCxnSpPr>
            <p:nvPr/>
          </p:nvCxnSpPr>
          <p:spPr>
            <a:xfrm flipH="1">
              <a:off x="2573044" y="2291460"/>
              <a:ext cx="543249" cy="36990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DFA0A-3C5E-4A22-88D9-0A450B5DF4E8}"/>
                </a:ext>
              </a:extLst>
            </p:cNvPr>
            <p:cNvCxnSpPr>
              <a:stCxn id="24" idx="3"/>
              <a:endCxn id="25" idx="0"/>
            </p:cNvCxnSpPr>
            <p:nvPr/>
          </p:nvCxnSpPr>
          <p:spPr>
            <a:xfrm flipH="1">
              <a:off x="2205360" y="2943310"/>
              <a:ext cx="251027"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2D42D5A-B076-4D25-A9E2-9DE99307A1DE}"/>
                </a:ext>
              </a:extLst>
            </p:cNvPr>
            <p:cNvCxnSpPr>
              <a:stCxn id="25" idx="3"/>
              <a:endCxn id="31" idx="0"/>
            </p:cNvCxnSpPr>
            <p:nvPr/>
          </p:nvCxnSpPr>
          <p:spPr>
            <a:xfrm flipH="1">
              <a:off x="1949387" y="3536906"/>
              <a:ext cx="139316" cy="318924"/>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4E619C1-F824-48DE-B523-7FBC81000ABE}"/>
                </a:ext>
              </a:extLst>
            </p:cNvPr>
            <p:cNvCxnSpPr>
              <a:stCxn id="25" idx="5"/>
              <a:endCxn id="32" idx="0"/>
            </p:cNvCxnSpPr>
            <p:nvPr/>
          </p:nvCxnSpPr>
          <p:spPr>
            <a:xfrm>
              <a:off x="2322016" y="3536906"/>
              <a:ext cx="79391" cy="31923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7848464-1C7B-4585-BB95-CDC18C5C830E}"/>
                </a:ext>
              </a:extLst>
            </p:cNvPr>
            <p:cNvCxnSpPr>
              <a:stCxn id="24" idx="5"/>
              <a:endCxn id="26" idx="0"/>
            </p:cNvCxnSpPr>
            <p:nvPr/>
          </p:nvCxnSpPr>
          <p:spPr>
            <a:xfrm>
              <a:off x="2689700" y="2943310"/>
              <a:ext cx="186663" cy="311654"/>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E6FF040-5B53-476F-967C-688DE5F8DFD8}"/>
                </a:ext>
              </a:extLst>
            </p:cNvPr>
            <p:cNvCxnSpPr>
              <a:stCxn id="4" idx="5"/>
              <a:endCxn id="27" idx="0"/>
            </p:cNvCxnSpPr>
            <p:nvPr/>
          </p:nvCxnSpPr>
          <p:spPr>
            <a:xfrm>
              <a:off x="3349606" y="2291460"/>
              <a:ext cx="514990" cy="36990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B37FC4-6290-4F34-B1D0-6D42F9F40FFE}"/>
                </a:ext>
              </a:extLst>
            </p:cNvPr>
            <p:cNvCxnSpPr>
              <a:stCxn id="27" idx="3"/>
              <a:endCxn id="28" idx="0"/>
            </p:cNvCxnSpPr>
            <p:nvPr/>
          </p:nvCxnSpPr>
          <p:spPr>
            <a:xfrm flipH="1">
              <a:off x="3562903" y="2943310"/>
              <a:ext cx="185036"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82F8D2-33DE-4E10-B95D-3FA24804C2CC}"/>
                </a:ext>
              </a:extLst>
            </p:cNvPr>
            <p:cNvCxnSpPr>
              <a:stCxn id="27" idx="5"/>
              <a:endCxn id="29" idx="0"/>
            </p:cNvCxnSpPr>
            <p:nvPr/>
          </p:nvCxnSpPr>
          <p:spPr>
            <a:xfrm>
              <a:off x="3981252" y="2943310"/>
              <a:ext cx="241557" cy="320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299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ADE5-242E-4F1D-AF5C-A68324745159}"/>
              </a:ext>
            </a:extLst>
          </p:cNvPr>
          <p:cNvSpPr>
            <a:spLocks noGrp="1"/>
          </p:cNvSpPr>
          <p:nvPr>
            <p:ph type="title"/>
          </p:nvPr>
        </p:nvSpPr>
        <p:spPr/>
        <p:txBody>
          <a:bodyPr/>
          <a:lstStyle/>
          <a:p>
            <a:r>
              <a:rPr lang="en-AU" dirty="0"/>
              <a:t>Our Approach</a:t>
            </a:r>
          </a:p>
        </p:txBody>
      </p:sp>
      <p:sp>
        <p:nvSpPr>
          <p:cNvPr id="3" name="Content Placeholder 2">
            <a:extLst>
              <a:ext uri="{FF2B5EF4-FFF2-40B4-BE49-F238E27FC236}">
                <a16:creationId xmlns:a16="http://schemas.microsoft.com/office/drawing/2014/main" id="{F8AAEBE9-3B74-44D1-A59B-7DF9E2EFA86C}"/>
              </a:ext>
            </a:extLst>
          </p:cNvPr>
          <p:cNvSpPr>
            <a:spLocks noGrp="1"/>
          </p:cNvSpPr>
          <p:nvPr>
            <p:ph idx="1"/>
          </p:nvPr>
        </p:nvSpPr>
        <p:spPr/>
        <p:txBody>
          <a:bodyPr>
            <a:normAutofit/>
          </a:bodyPr>
          <a:lstStyle/>
          <a:p>
            <a:pPr marL="0" indent="0">
              <a:buNone/>
            </a:pPr>
            <a:r>
              <a:rPr lang="en-AU" dirty="0"/>
              <a:t>Followed the paper</a:t>
            </a:r>
          </a:p>
          <a:p>
            <a:pPr marL="0" indent="0">
              <a:buNone/>
            </a:pPr>
            <a:r>
              <a:rPr lang="en-AU" dirty="0"/>
              <a:t>Had to make our own decisions in several sections where it wasn’t clarified. </a:t>
            </a:r>
          </a:p>
          <a:p>
            <a:pPr>
              <a:buFont typeface="Courier New" panose="02070309020205020404" pitchFamily="49" charset="0"/>
              <a:buChar char="o"/>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265931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8BF7-AD2F-4721-A065-BBBFCC831B87}"/>
              </a:ext>
            </a:extLst>
          </p:cNvPr>
          <p:cNvSpPr>
            <a:spLocks noGrp="1"/>
          </p:cNvSpPr>
          <p:nvPr>
            <p:ph type="title"/>
          </p:nvPr>
        </p:nvSpPr>
        <p:spPr/>
        <p:txBody>
          <a:bodyPr/>
          <a:lstStyle/>
          <a:p>
            <a:r>
              <a:rPr lang="en-AU" dirty="0"/>
              <a:t>Our Approach: Subproblem</a:t>
            </a:r>
          </a:p>
        </p:txBody>
      </p:sp>
      <p:sp>
        <p:nvSpPr>
          <p:cNvPr id="3" name="Content Placeholder 2">
            <a:extLst>
              <a:ext uri="{FF2B5EF4-FFF2-40B4-BE49-F238E27FC236}">
                <a16:creationId xmlns:a16="http://schemas.microsoft.com/office/drawing/2014/main" id="{DB2856C9-B201-49E8-86BD-23C0CC2E0465}"/>
              </a:ext>
            </a:extLst>
          </p:cNvPr>
          <p:cNvSpPr>
            <a:spLocks noGrp="1"/>
          </p:cNvSpPr>
          <p:nvPr>
            <p:ph idx="1"/>
          </p:nvPr>
        </p:nvSpPr>
        <p:spPr/>
        <p:txBody>
          <a:bodyPr/>
          <a:lstStyle/>
          <a:p>
            <a:pPr marL="0" indent="0">
              <a:lnSpc>
                <a:spcPct val="100000"/>
              </a:lnSpc>
              <a:buNone/>
            </a:pPr>
            <a:r>
              <a:rPr lang="en-AU" dirty="0"/>
              <a:t>We formulated it as a dynamic programming problem: </a:t>
            </a:r>
          </a:p>
          <a:p>
            <a:pPr lvl="1">
              <a:lnSpc>
                <a:spcPct val="100000"/>
              </a:lnSpc>
              <a:buFont typeface="Courier New" panose="02070309020205020404" pitchFamily="49" charset="0"/>
              <a:buChar char="o"/>
            </a:pPr>
            <a:r>
              <a:rPr lang="en-AU" sz="2000" dirty="0"/>
              <a:t> State Space: The label</a:t>
            </a:r>
          </a:p>
          <a:p>
            <a:pPr lvl="3">
              <a:lnSpc>
                <a:spcPct val="100000"/>
              </a:lnSpc>
              <a:buFont typeface="Courier New" panose="02070309020205020404" pitchFamily="49" charset="0"/>
              <a:buChar char="o"/>
            </a:pPr>
            <a:r>
              <a:rPr lang="en-AU" sz="2000" dirty="0"/>
              <a:t>Current node, resources, reduced cost and time. </a:t>
            </a:r>
          </a:p>
          <a:p>
            <a:pPr lvl="1">
              <a:lnSpc>
                <a:spcPct val="100000"/>
              </a:lnSpc>
              <a:buFont typeface="Courier New" panose="02070309020205020404" pitchFamily="49" charset="0"/>
              <a:buChar char="o"/>
            </a:pPr>
            <a:r>
              <a:rPr lang="en-AU" sz="2000" dirty="0"/>
              <a:t> Action Space: All (patient, hospital) nodes that do not exceed resource constraints or lead to dominated states.</a:t>
            </a:r>
          </a:p>
          <a:p>
            <a:pPr lvl="1">
              <a:lnSpc>
                <a:spcPct val="100000"/>
              </a:lnSpc>
              <a:buFont typeface="Courier New" panose="02070309020205020404" pitchFamily="49" charset="0"/>
              <a:buChar char="o"/>
            </a:pPr>
            <a:r>
              <a:rPr lang="en-AU" sz="2000" dirty="0"/>
              <a:t> Transition Function: Updating resources and time (based on current and next node)</a:t>
            </a:r>
          </a:p>
          <a:p>
            <a:pPr lvl="1">
              <a:lnSpc>
                <a:spcPct val="100000"/>
              </a:lnSpc>
              <a:buFont typeface="Courier New" panose="02070309020205020404" pitchFamily="49" charset="0"/>
              <a:buChar char="o"/>
            </a:pPr>
            <a:r>
              <a:rPr lang="en-AU" sz="2000" dirty="0"/>
              <a:t> Contribution Function: Change in reduced cost at next state</a:t>
            </a:r>
          </a:p>
          <a:p>
            <a:pPr lvl="1">
              <a:lnSpc>
                <a:spcPct val="100000"/>
              </a:lnSpc>
              <a:buFont typeface="Courier New" panose="02070309020205020404" pitchFamily="49" charset="0"/>
              <a:buChar char="o"/>
            </a:pPr>
            <a:r>
              <a:rPr lang="en-AU" sz="2000" dirty="0"/>
              <a:t> Value function: Returning all labels in the next state where the reduced cost is positive. </a:t>
            </a:r>
            <a:endParaRPr lang="en-AU" dirty="0"/>
          </a:p>
        </p:txBody>
      </p:sp>
    </p:spTree>
    <p:extLst>
      <p:ext uri="{BB962C8B-B14F-4D97-AF65-F5344CB8AC3E}">
        <p14:creationId xmlns:p14="http://schemas.microsoft.com/office/powerpoint/2010/main" val="105084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D2ED-84A4-4DA3-BA8A-B88FBD8F5D23}"/>
              </a:ext>
            </a:extLst>
          </p:cNvPr>
          <p:cNvSpPr>
            <a:spLocks noGrp="1"/>
          </p:cNvSpPr>
          <p:nvPr>
            <p:ph type="title"/>
          </p:nvPr>
        </p:nvSpPr>
        <p:spPr/>
        <p:txBody>
          <a:bodyPr/>
          <a:lstStyle/>
          <a:p>
            <a:r>
              <a:rPr lang="en-AU" dirty="0"/>
              <a:t>Our Approach: Branching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4D293F-1B21-4D6C-B24D-80098C30CD39}"/>
                  </a:ext>
                </a:extLst>
              </p:cNvPr>
              <p:cNvSpPr>
                <a:spLocks noGrp="1"/>
              </p:cNvSpPr>
              <p:nvPr>
                <p:ph idx="1"/>
              </p:nvPr>
            </p:nvSpPr>
            <p:spPr/>
            <p:txBody>
              <a:bodyPr/>
              <a:lstStyle/>
              <a:p>
                <a:pPr marL="0" indent="0">
                  <a:buNone/>
                </a:pPr>
                <a:r>
                  <a:rPr lang="en-AU" dirty="0"/>
                  <a:t>Calculating threshold vector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𝑞</m:t>
                        </m:r>
                      </m:e>
                      <m:sub>
                        <m:r>
                          <a:rPr lang="en-AU" b="0" i="1" smtClean="0">
                            <a:latin typeface="Cambria Math" panose="02040503050406030204" pitchFamily="18" charset="0"/>
                          </a:rPr>
                          <m:t>𝑗</m:t>
                        </m:r>
                      </m:sub>
                    </m:sSub>
                    <m:r>
                      <a:rPr lang="en-AU" b="0" i="0" smtClean="0">
                        <a:latin typeface="Cambria Math" panose="02040503050406030204" pitchFamily="18" charset="0"/>
                      </a:rPr>
                      <m:t>:</m:t>
                    </m:r>
                  </m:oMath>
                </a14:m>
                <a:endParaRPr lang="en-AU" b="0" dirty="0"/>
              </a:p>
              <a:p>
                <a:pPr>
                  <a:buFont typeface="Courier New" panose="02070309020205020404" pitchFamily="49" charset="0"/>
                  <a:buChar char="o"/>
                </a:pPr>
                <a:r>
                  <a:rPr lang="en-AU" dirty="0"/>
                  <a:t> Select the set of schedules that have non-integer lambdas</a:t>
                </a:r>
              </a:p>
              <a:p>
                <a:pPr>
                  <a:buFont typeface="Courier New" panose="02070309020205020404" pitchFamily="49" charset="0"/>
                  <a:buChar char="o"/>
                </a:pPr>
                <a:r>
                  <a:rPr lang="en-AU" dirty="0"/>
                  <a:t> From this set, choose any maximal label (one that is not dominated)</a:t>
                </a:r>
              </a:p>
              <a:p>
                <a:pPr>
                  <a:buFont typeface="Courier New" panose="02070309020205020404" pitchFamily="49" charset="0"/>
                  <a:buChar char="o"/>
                </a:pPr>
                <a:r>
                  <a:rPr lang="en-AU" dirty="0"/>
                  <a:t> The corresponding resources vector for this label is selected as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𝑞</m:t>
                        </m:r>
                      </m:e>
                      <m:sub>
                        <m:r>
                          <a:rPr lang="en-AU" b="0" i="1" smtClean="0">
                            <a:latin typeface="Cambria Math" panose="02040503050406030204" pitchFamily="18" charset="0"/>
                          </a:rPr>
                          <m:t>𝑗</m:t>
                        </m:r>
                      </m:sub>
                    </m:sSub>
                  </m:oMath>
                </a14:m>
                <a:endParaRPr lang="en-AU" dirty="0"/>
              </a:p>
              <a:p>
                <a:endParaRPr lang="en-AU" dirty="0"/>
              </a:p>
            </p:txBody>
          </p:sp>
        </mc:Choice>
        <mc:Fallback>
          <p:sp>
            <p:nvSpPr>
              <p:cNvPr id="3" name="Content Placeholder 2">
                <a:extLst>
                  <a:ext uri="{FF2B5EF4-FFF2-40B4-BE49-F238E27FC236}">
                    <a16:creationId xmlns:a16="http://schemas.microsoft.com/office/drawing/2014/main" id="{384D293F-1B21-4D6C-B24D-80098C30CD39}"/>
                  </a:ext>
                </a:extLst>
              </p:cNvPr>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en-AU">
                    <a:noFill/>
                  </a:rPr>
                  <a:t> </a:t>
                </a:r>
              </a:p>
            </p:txBody>
          </p:sp>
        </mc:Fallback>
      </mc:AlternateContent>
    </p:spTree>
    <p:extLst>
      <p:ext uri="{BB962C8B-B14F-4D97-AF65-F5344CB8AC3E}">
        <p14:creationId xmlns:p14="http://schemas.microsoft.com/office/powerpoint/2010/main" val="72012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9B52-B2A1-4731-AA6B-BE80715AA10A}"/>
              </a:ext>
            </a:extLst>
          </p:cNvPr>
          <p:cNvSpPr>
            <a:spLocks noGrp="1"/>
          </p:cNvSpPr>
          <p:nvPr>
            <p:ph type="title"/>
          </p:nvPr>
        </p:nvSpPr>
        <p:spPr/>
        <p:txBody>
          <a:bodyPr/>
          <a:lstStyle/>
          <a:p>
            <a:r>
              <a:rPr lang="en-AU" dirty="0"/>
              <a:t>Data</a:t>
            </a:r>
          </a:p>
        </p:txBody>
      </p:sp>
      <p:sp>
        <p:nvSpPr>
          <p:cNvPr id="3" name="Content Placeholder 2">
            <a:extLst>
              <a:ext uri="{FF2B5EF4-FFF2-40B4-BE49-F238E27FC236}">
                <a16:creationId xmlns:a16="http://schemas.microsoft.com/office/drawing/2014/main" id="{C6979415-6E99-4FE5-8B7B-534977D13702}"/>
              </a:ext>
            </a:extLst>
          </p:cNvPr>
          <p:cNvSpPr>
            <a:spLocks noGrp="1"/>
          </p:cNvSpPr>
          <p:nvPr>
            <p:ph idx="1"/>
          </p:nvPr>
        </p:nvSpPr>
        <p:spPr/>
        <p:txBody>
          <a:bodyPr>
            <a:normAutofit lnSpcReduction="10000"/>
          </a:bodyPr>
          <a:lstStyle/>
          <a:p>
            <a:pPr marL="201168" lvl="1" indent="0">
              <a:buNone/>
            </a:pPr>
            <a:r>
              <a:rPr lang="en-AU" dirty="0"/>
              <a:t>Test cases given in the paper are hypothetical problem instances. Randomly sampled values for each of the parameters are generated to construct these problem instances. </a:t>
            </a:r>
          </a:p>
          <a:p>
            <a:pPr marL="201168" lvl="1" indent="0">
              <a:buNone/>
            </a:pPr>
            <a:endParaRPr lang="en-AU" dirty="0"/>
          </a:p>
          <a:p>
            <a:pPr marL="201168" lvl="1" indent="0">
              <a:buNone/>
            </a:pPr>
            <a:r>
              <a:rPr lang="en-AU" dirty="0"/>
              <a:t>We tested on fewer instances:</a:t>
            </a:r>
          </a:p>
          <a:p>
            <a:pPr marL="201168" lvl="1" indent="0">
              <a:buNone/>
            </a:pPr>
            <a:endParaRPr lang="en-AU" dirty="0"/>
          </a:p>
          <a:p>
            <a:pPr marL="201168" lvl="1" indent="0">
              <a:buNone/>
            </a:pPr>
            <a:endParaRPr lang="en-AU" dirty="0"/>
          </a:p>
          <a:p>
            <a:pPr marL="201168" lvl="1" indent="0">
              <a:buNone/>
            </a:pPr>
            <a:endParaRPr lang="en-AU" dirty="0"/>
          </a:p>
          <a:p>
            <a:pPr marL="201168" lvl="1" indent="0">
              <a:buNone/>
            </a:pPr>
            <a:endParaRPr lang="en-AU" dirty="0"/>
          </a:p>
          <a:p>
            <a:pPr marL="201168" lvl="1" indent="0">
              <a:buNone/>
            </a:pPr>
            <a:endParaRPr lang="en-AU" dirty="0"/>
          </a:p>
          <a:p>
            <a:pPr marL="201168" lvl="1" indent="0">
              <a:buNone/>
            </a:pPr>
            <a:endParaRPr lang="en-AU" dirty="0"/>
          </a:p>
          <a:p>
            <a:pPr marL="201168" lvl="1" indent="0">
              <a:buNone/>
            </a:pPr>
            <a:endParaRPr lang="en-AU" dirty="0"/>
          </a:p>
          <a:p>
            <a:pPr marL="201168" lvl="1" indent="0">
              <a:buNone/>
            </a:pPr>
            <a:r>
              <a:rPr lang="en-AU" dirty="0"/>
              <a:t>Survival probabilities tested were same as in paper – three cases with different parameters for pessimistic, moderate and optimistic outlook. </a:t>
            </a:r>
          </a:p>
        </p:txBody>
      </p:sp>
    </p:spTree>
    <p:extLst>
      <p:ext uri="{BB962C8B-B14F-4D97-AF65-F5344CB8AC3E}">
        <p14:creationId xmlns:p14="http://schemas.microsoft.com/office/powerpoint/2010/main" val="2611246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3323-A5B2-45ED-A99D-BC2AA8368C34}"/>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968070A1-B5A7-4812-8375-5ED800672492}"/>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12245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ED59-BA9C-4261-B56E-0EE86D8D84A7}"/>
              </a:ext>
            </a:extLst>
          </p:cNvPr>
          <p:cNvSpPr>
            <a:spLocks noGrp="1"/>
          </p:cNvSpPr>
          <p:nvPr>
            <p:ph type="title"/>
          </p:nvPr>
        </p:nvSpPr>
        <p:spPr/>
        <p:txBody>
          <a:bodyPr/>
          <a:lstStyle/>
          <a:p>
            <a:r>
              <a:rPr lang="en-AU" dirty="0"/>
              <a:t>Insights on the Model</a:t>
            </a:r>
          </a:p>
        </p:txBody>
      </p:sp>
      <p:sp>
        <p:nvSpPr>
          <p:cNvPr id="3" name="Content Placeholder 2">
            <a:extLst>
              <a:ext uri="{FF2B5EF4-FFF2-40B4-BE49-F238E27FC236}">
                <a16:creationId xmlns:a16="http://schemas.microsoft.com/office/drawing/2014/main" id="{FF80B22D-D034-4912-84F7-724C60D97702}"/>
              </a:ext>
            </a:extLst>
          </p:cNvPr>
          <p:cNvSpPr>
            <a:spLocks noGrp="1"/>
          </p:cNvSpPr>
          <p:nvPr>
            <p:ph idx="1"/>
          </p:nvPr>
        </p:nvSpPr>
        <p:spPr/>
        <p:txBody>
          <a:bodyPr/>
          <a:lstStyle/>
          <a:p>
            <a:pPr>
              <a:buFont typeface="Courier New" panose="02070309020205020404" pitchFamily="49" charset="0"/>
              <a:buChar char="o"/>
            </a:pPr>
            <a:r>
              <a:rPr lang="en-AU" dirty="0"/>
              <a:t> Branch-and-Price is incredibly finicky to execute</a:t>
            </a:r>
          </a:p>
          <a:p>
            <a:pPr lvl="1">
              <a:buFont typeface="Courier New" panose="02070309020205020404" pitchFamily="49" charset="0"/>
              <a:buChar char="o"/>
            </a:pPr>
            <a:r>
              <a:rPr lang="en-AU" dirty="0"/>
              <a:t>You have to treat infeasible solutions</a:t>
            </a:r>
          </a:p>
          <a:p>
            <a:pPr lvl="1">
              <a:buFont typeface="Courier New" panose="02070309020205020404" pitchFamily="49" charset="0"/>
              <a:buChar char="o"/>
            </a:pPr>
            <a:r>
              <a:rPr lang="en-AU" dirty="0"/>
              <a:t> </a:t>
            </a:r>
          </a:p>
          <a:p>
            <a:pPr>
              <a:buFont typeface="Courier New" panose="02070309020205020404" pitchFamily="49" charset="0"/>
              <a:buChar char="o"/>
            </a:pPr>
            <a:r>
              <a:rPr lang="en-AU" dirty="0"/>
              <a:t> Need subproblem to be very efficient  </a:t>
            </a:r>
          </a:p>
          <a:p>
            <a:pPr>
              <a:buFont typeface="Courier New" panose="02070309020205020404" pitchFamily="49" charset="0"/>
              <a:buChar char="o"/>
            </a:pPr>
            <a:r>
              <a:rPr lang="en-AU" dirty="0"/>
              <a:t> Decision variable is non-binary </a:t>
            </a:r>
          </a:p>
          <a:p>
            <a:pPr>
              <a:buFont typeface="Courier New" panose="02070309020205020404" pitchFamily="49" charset="0"/>
              <a:buChar char="o"/>
            </a:pPr>
            <a:r>
              <a:rPr lang="en-AU" dirty="0"/>
              <a:t> If you’re writing a paper, don’t have two different definitions for node. This is confusing. </a:t>
            </a:r>
          </a:p>
          <a:p>
            <a:pPr>
              <a:buFont typeface="Courier New" panose="02070309020205020404" pitchFamily="49" charset="0"/>
              <a:buChar char="o"/>
            </a:pPr>
            <a:endParaRPr lang="en-AU" dirty="0"/>
          </a:p>
        </p:txBody>
      </p:sp>
    </p:spTree>
    <p:extLst>
      <p:ext uri="{BB962C8B-B14F-4D97-AF65-F5344CB8AC3E}">
        <p14:creationId xmlns:p14="http://schemas.microsoft.com/office/powerpoint/2010/main" val="4186294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F1B6-0684-4ADC-9941-58C6DA48DFD2}"/>
              </a:ext>
            </a:extLst>
          </p:cNvPr>
          <p:cNvSpPr>
            <a:spLocks noGrp="1"/>
          </p:cNvSpPr>
          <p:nvPr>
            <p:ph type="title"/>
          </p:nvPr>
        </p:nvSpPr>
        <p:spPr/>
        <p:txBody>
          <a:bodyPr/>
          <a:lstStyle/>
          <a:p>
            <a:r>
              <a:rPr lang="en-AU" dirty="0"/>
              <a:t>Improvements</a:t>
            </a:r>
          </a:p>
        </p:txBody>
      </p:sp>
      <p:sp>
        <p:nvSpPr>
          <p:cNvPr id="3" name="Content Placeholder 2">
            <a:extLst>
              <a:ext uri="{FF2B5EF4-FFF2-40B4-BE49-F238E27FC236}">
                <a16:creationId xmlns:a16="http://schemas.microsoft.com/office/drawing/2014/main" id="{DDC9ECC7-2A33-4F31-A67C-FE2BB6E77C12}"/>
              </a:ext>
            </a:extLst>
          </p:cNvPr>
          <p:cNvSpPr>
            <a:spLocks noGrp="1"/>
          </p:cNvSpPr>
          <p:nvPr>
            <p:ph idx="1"/>
          </p:nvPr>
        </p:nvSpPr>
        <p:spPr/>
        <p:txBody>
          <a:bodyPr/>
          <a:lstStyle/>
          <a:p>
            <a:pPr>
              <a:buFont typeface="Courier New" panose="02070309020205020404" pitchFamily="49" charset="0"/>
              <a:buChar char="o"/>
            </a:pPr>
            <a:r>
              <a:rPr lang="en-AU" dirty="0"/>
              <a:t> Efficiency of subproblem: using heuristic method instead of breadth-first search</a:t>
            </a:r>
          </a:p>
        </p:txBody>
      </p:sp>
    </p:spTree>
    <p:extLst>
      <p:ext uri="{BB962C8B-B14F-4D97-AF65-F5344CB8AC3E}">
        <p14:creationId xmlns:p14="http://schemas.microsoft.com/office/powerpoint/2010/main" val="306505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Assumptions</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AU" dirty="0"/>
              <a:t> Set of victims already triaged according to the START classification (Simple Triage And Rapid Treatment)</a:t>
            </a:r>
          </a:p>
          <a:p>
            <a:pPr>
              <a:buFont typeface="Courier New" panose="02070309020205020404" pitchFamily="49" charset="0"/>
              <a:buChar char="o"/>
            </a:pPr>
            <a:r>
              <a:rPr lang="en-AU" dirty="0"/>
              <a:t> Ambulances are identical, arrive all at the same time and carry 1 victim at a time</a:t>
            </a:r>
          </a:p>
          <a:p>
            <a:pPr>
              <a:buFont typeface="Courier New" panose="02070309020205020404" pitchFamily="49" charset="0"/>
              <a:buChar char="o"/>
            </a:pPr>
            <a:r>
              <a:rPr lang="en-AU" dirty="0"/>
              <a:t> Set of hospitals differ in capacity and are located a set time away from MCI site</a:t>
            </a:r>
          </a:p>
          <a:p>
            <a:pPr>
              <a:buFont typeface="Courier New" panose="02070309020205020404" pitchFamily="49" charset="0"/>
              <a:buChar char="o"/>
            </a:pPr>
            <a:r>
              <a:rPr lang="en-AU" dirty="0"/>
              <a:t> Ambulances can make multiple trips </a:t>
            </a:r>
          </a:p>
          <a:p>
            <a:pPr>
              <a:buFont typeface="Courier New" panose="02070309020205020404" pitchFamily="49" charset="0"/>
              <a:buChar char="o"/>
            </a:pPr>
            <a:r>
              <a:rPr lang="en-AU" dirty="0"/>
              <a:t> Survival probability is a decreasing function with time (based on the triage category)</a:t>
            </a:r>
          </a:p>
          <a:p>
            <a:pPr>
              <a:buFont typeface="Courier New" panose="02070309020205020404" pitchFamily="49" charset="0"/>
              <a:buChar char="o"/>
            </a:pPr>
            <a:endParaRPr lang="en-AU" dirty="0"/>
          </a:p>
        </p:txBody>
      </p:sp>
    </p:spTree>
    <p:extLst>
      <p:ext uri="{BB962C8B-B14F-4D97-AF65-F5344CB8AC3E}">
        <p14:creationId xmlns:p14="http://schemas.microsoft.com/office/powerpoint/2010/main" val="53172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3BE1-E54E-477C-A4DA-6484BF301F86}"/>
              </a:ext>
            </a:extLst>
          </p:cNvPr>
          <p:cNvSpPr>
            <a:spLocks noGrp="1"/>
          </p:cNvSpPr>
          <p:nvPr>
            <p:ph type="title"/>
          </p:nvPr>
        </p:nvSpPr>
        <p:spPr/>
        <p:txBody>
          <a:bodyPr/>
          <a:lstStyle/>
          <a:p>
            <a:r>
              <a:rPr lang="en-AU" dirty="0"/>
              <a:t>Survival Probability</a:t>
            </a:r>
          </a:p>
        </p:txBody>
      </p:sp>
      <p:pic>
        <p:nvPicPr>
          <p:cNvPr id="4" name="Picture 3">
            <a:extLst>
              <a:ext uri="{FF2B5EF4-FFF2-40B4-BE49-F238E27FC236}">
                <a16:creationId xmlns:a16="http://schemas.microsoft.com/office/drawing/2014/main" id="{7BF48DFA-8F14-4AC2-848E-0551B929808D}"/>
              </a:ext>
            </a:extLst>
          </p:cNvPr>
          <p:cNvPicPr>
            <a:picLocks noChangeAspect="1"/>
          </p:cNvPicPr>
          <p:nvPr/>
        </p:nvPicPr>
        <p:blipFill>
          <a:blip r:embed="rId2"/>
          <a:stretch>
            <a:fillRect/>
          </a:stretch>
        </p:blipFill>
        <p:spPr>
          <a:xfrm>
            <a:off x="1447607" y="2003577"/>
            <a:ext cx="8894758" cy="3847733"/>
          </a:xfrm>
          <a:prstGeom prst="rect">
            <a:avLst/>
          </a:prstGeom>
        </p:spPr>
      </p:pic>
    </p:spTree>
    <p:extLst>
      <p:ext uri="{BB962C8B-B14F-4D97-AF65-F5344CB8AC3E}">
        <p14:creationId xmlns:p14="http://schemas.microsoft.com/office/powerpoint/2010/main" val="406873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7A5D-EF32-4E7D-87F5-52FFADB08ED4}"/>
              </a:ext>
            </a:extLst>
          </p:cNvPr>
          <p:cNvSpPr>
            <a:spLocks noGrp="1"/>
          </p:cNvSpPr>
          <p:nvPr>
            <p:ph type="title"/>
          </p:nvPr>
        </p:nvSpPr>
        <p:spPr>
          <a:xfrm>
            <a:off x="1097280" y="286603"/>
            <a:ext cx="10058400" cy="1450757"/>
          </a:xfrm>
        </p:spPr>
        <p:txBody>
          <a:bodyPr>
            <a:normAutofit/>
          </a:bodyPr>
          <a:lstStyle/>
          <a:p>
            <a:r>
              <a:rPr lang="en-AU" dirty="0"/>
              <a:t>Model Formulation</a:t>
            </a:r>
          </a:p>
        </p:txBody>
      </p:sp>
      <p:graphicFrame>
        <p:nvGraphicFramePr>
          <p:cNvPr id="5" name="Content Placeholder 2">
            <a:extLst>
              <a:ext uri="{FF2B5EF4-FFF2-40B4-BE49-F238E27FC236}">
                <a16:creationId xmlns:a16="http://schemas.microsoft.com/office/drawing/2014/main" id="{85EFED27-86AF-435F-B5F3-87633BAD51CD}"/>
              </a:ext>
            </a:extLst>
          </p:cNvPr>
          <p:cNvGraphicFramePr>
            <a:graphicFrameLocks noGrp="1"/>
          </p:cNvGraphicFramePr>
          <p:nvPr>
            <p:ph idx="1"/>
            <p:extLst>
              <p:ext uri="{D42A27DB-BD31-4B8C-83A1-F6EECF244321}">
                <p14:modId xmlns:p14="http://schemas.microsoft.com/office/powerpoint/2010/main" val="38115839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11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28A0-E092-4F39-8DB8-6FC60CFCEC23}"/>
              </a:ext>
            </a:extLst>
          </p:cNvPr>
          <p:cNvSpPr>
            <a:spLocks noGrp="1"/>
          </p:cNvSpPr>
          <p:nvPr>
            <p:ph type="title"/>
          </p:nvPr>
        </p:nvSpPr>
        <p:spPr/>
        <p:txBody>
          <a:bodyPr/>
          <a:lstStyle/>
          <a:p>
            <a:r>
              <a:rPr lang="en-AU" dirty="0"/>
              <a:t>Model Overview</a:t>
            </a:r>
          </a:p>
        </p:txBody>
      </p:sp>
      <p:pic>
        <p:nvPicPr>
          <p:cNvPr id="9" name="Content Placeholder 8">
            <a:extLst>
              <a:ext uri="{FF2B5EF4-FFF2-40B4-BE49-F238E27FC236}">
                <a16:creationId xmlns:a16="http://schemas.microsoft.com/office/drawing/2014/main" id="{E626862B-740F-4AC5-8B5D-FC0C2666FE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4406" y="1910431"/>
            <a:ext cx="4663513" cy="4022725"/>
          </a:xfrm>
        </p:spPr>
      </p:pic>
    </p:spTree>
    <p:extLst>
      <p:ext uri="{BB962C8B-B14F-4D97-AF65-F5344CB8AC3E}">
        <p14:creationId xmlns:p14="http://schemas.microsoft.com/office/powerpoint/2010/main" val="291195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9CD0-F011-4642-8307-7188512042B9}"/>
              </a:ext>
            </a:extLst>
          </p:cNvPr>
          <p:cNvSpPr>
            <a:spLocks noGrp="1"/>
          </p:cNvSpPr>
          <p:nvPr>
            <p:ph type="title"/>
          </p:nvPr>
        </p:nvSpPr>
        <p:spPr/>
        <p:txBody>
          <a:bodyPr/>
          <a:lstStyle/>
          <a:p>
            <a:r>
              <a:rPr lang="en-AU" dirty="0"/>
              <a:t>Master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88D1C3-F0B2-4AE8-B2B2-498DE9C27175}"/>
                  </a:ext>
                </a:extLst>
              </p:cNvPr>
              <p:cNvSpPr>
                <a:spLocks noGrp="1"/>
              </p:cNvSpPr>
              <p:nvPr>
                <p:ph idx="1"/>
              </p:nvPr>
            </p:nvSpPr>
            <p:spPr/>
            <p:txBody>
              <a:bodyPr>
                <a:normAutofit/>
              </a:bodyPr>
              <a:lstStyle/>
              <a:p>
                <a:pPr marL="0" indent="0">
                  <a:lnSpc>
                    <a:spcPct val="150000"/>
                  </a:lnSpc>
                  <a:buNone/>
                </a:pPr>
                <a:r>
                  <a:rPr lang="en-AU" dirty="0"/>
                  <a:t>Set-partitioning problem where schedules are assigned in a way that maximises survival. </a:t>
                </a:r>
              </a:p>
              <a:p>
                <a:pPr lvl="1">
                  <a:buFont typeface="Courier New" panose="02070309020205020404" pitchFamily="49" charset="0"/>
                  <a:buChar char="o"/>
                </a:pPr>
                <a:r>
                  <a:rPr lang="en-AU" sz="2000" dirty="0"/>
                  <a:t>Schedules are a sequence of transport tasks </a:t>
                </a:r>
                <a14:m>
                  <m:oMath xmlns:m="http://schemas.openxmlformats.org/officeDocument/2006/math">
                    <m:r>
                      <a:rPr lang="en-AU" sz="2000" b="0" i="1" smtClean="0">
                        <a:latin typeface="Cambria Math" panose="02040503050406030204" pitchFamily="18" charset="0"/>
                      </a:rPr>
                      <m:t>(</m:t>
                    </m:r>
                    <m:r>
                      <a:rPr lang="en-AU" sz="2000" b="0" i="1" smtClean="0">
                        <a:latin typeface="Cambria Math" panose="02040503050406030204" pitchFamily="18" charset="0"/>
                      </a:rPr>
                      <m:t>𝑝</m:t>
                    </m:r>
                    <m:r>
                      <a:rPr lang="en-AU" sz="2000" b="0" i="1" smtClean="0">
                        <a:latin typeface="Cambria Math" panose="02040503050406030204" pitchFamily="18" charset="0"/>
                      </a:rPr>
                      <m:t>,</m:t>
                    </m:r>
                    <m:r>
                      <a:rPr lang="en-AU" sz="2000" b="0" i="1" smtClean="0">
                        <a:latin typeface="Cambria Math" panose="02040503050406030204" pitchFamily="18" charset="0"/>
                      </a:rPr>
                      <m:t>h</m:t>
                    </m:r>
                    <m:r>
                      <a:rPr lang="en-AU" sz="2000" b="0" i="1" smtClean="0">
                        <a:latin typeface="Cambria Math" panose="02040503050406030204" pitchFamily="18" charset="0"/>
                      </a:rPr>
                      <m:t>)</m:t>
                    </m:r>
                  </m:oMath>
                </a14:m>
                <a:r>
                  <a:rPr lang="en-AU" sz="2000" dirty="0"/>
                  <a:t>, where this corresponds to taking patient of type </a:t>
                </a:r>
                <a14:m>
                  <m:oMath xmlns:m="http://schemas.openxmlformats.org/officeDocument/2006/math">
                    <m:r>
                      <a:rPr lang="en-AU" sz="2000" b="0" i="1" smtClean="0">
                        <a:latin typeface="Cambria Math" panose="02040503050406030204" pitchFamily="18" charset="0"/>
                      </a:rPr>
                      <m:t>𝑝</m:t>
                    </m:r>
                    <m:r>
                      <a:rPr lang="en-AU" sz="2000" b="0" i="1" smtClean="0">
                        <a:latin typeface="Cambria Math" panose="02040503050406030204" pitchFamily="18" charset="0"/>
                      </a:rPr>
                      <m:t> </m:t>
                    </m:r>
                  </m:oMath>
                </a14:m>
                <a:r>
                  <a:rPr lang="en-AU" sz="2000" dirty="0"/>
                  <a:t>to hospital </a:t>
                </a:r>
                <a14:m>
                  <m:oMath xmlns:m="http://schemas.openxmlformats.org/officeDocument/2006/math">
                    <m:r>
                      <a:rPr lang="en-AU" sz="2000" b="0" i="1" smtClean="0">
                        <a:latin typeface="Cambria Math" panose="02040503050406030204" pitchFamily="18" charset="0"/>
                      </a:rPr>
                      <m:t>h</m:t>
                    </m:r>
                  </m:oMath>
                </a14:m>
                <a:r>
                  <a:rPr lang="en-AU" sz="2000" dirty="0"/>
                  <a:t>. </a:t>
                </a:r>
              </a:p>
              <a:p>
                <a:pPr lvl="1">
                  <a:buFont typeface="Courier New" panose="02070309020205020404" pitchFamily="49" charset="0"/>
                  <a:buChar char="o"/>
                </a:pPr>
                <a:r>
                  <a:rPr lang="en-AU" sz="2000" dirty="0"/>
                  <a:t>Each schedule </a:t>
                </a:r>
                <a14:m>
                  <m:oMath xmlns:m="http://schemas.openxmlformats.org/officeDocument/2006/math">
                    <m:r>
                      <a:rPr lang="en-AU" sz="2000" b="0" i="1" smtClean="0">
                        <a:latin typeface="Cambria Math" panose="02040503050406030204" pitchFamily="18" charset="0"/>
                      </a:rPr>
                      <m:t>𝑠</m:t>
                    </m:r>
                    <m:r>
                      <a:rPr lang="en-AU" sz="2000" b="0" i="1" smtClean="0">
                        <a:latin typeface="Cambria Math" panose="02040503050406030204" pitchFamily="18" charset="0"/>
                      </a:rPr>
                      <m:t>∈</m:t>
                    </m:r>
                    <m:r>
                      <a:rPr lang="en-AU" sz="2000" b="0" i="1" smtClean="0">
                        <a:latin typeface="Cambria Math" panose="02040503050406030204" pitchFamily="18" charset="0"/>
                      </a:rPr>
                      <m:t>𝜓</m:t>
                    </m:r>
                  </m:oMath>
                </a14:m>
                <a:r>
                  <a:rPr lang="en-AU" sz="2000" dirty="0"/>
                  <a:t> (where </a:t>
                </a:r>
                <a14:m>
                  <m:oMath xmlns:m="http://schemas.openxmlformats.org/officeDocument/2006/math">
                    <m:r>
                      <a:rPr lang="en-AU" sz="2000" b="0" i="1" smtClean="0">
                        <a:latin typeface="Cambria Math" panose="02040503050406030204" pitchFamily="18" charset="0"/>
                      </a:rPr>
                      <m:t>𝜓</m:t>
                    </m:r>
                    <m:r>
                      <a:rPr lang="en-AU" sz="2000" b="0" i="1" smtClean="0">
                        <a:latin typeface="Cambria Math" panose="02040503050406030204" pitchFamily="18" charset="0"/>
                      </a:rPr>
                      <m:t> </m:t>
                    </m:r>
                  </m:oMath>
                </a14:m>
                <a:r>
                  <a:rPr lang="en-AU" sz="2000" dirty="0"/>
                  <a:t>is the set of feasible schedules), has three associated parameters: </a:t>
                </a:r>
              </a:p>
              <a:p>
                <a:pPr lvl="2">
                  <a:buFont typeface="Courier New" panose="02070309020205020404" pitchFamily="49" charset="0"/>
                  <a:buChar char="o"/>
                </a:pPr>
                <a14:m>
                  <m:oMath xmlns:m="http://schemas.openxmlformats.org/officeDocument/2006/math">
                    <m:sSub>
                      <m:sSubPr>
                        <m:ctrlPr>
                          <a:rPr lang="en-AU" sz="2000" b="1" i="1" smtClean="0">
                            <a:latin typeface="Cambria Math" panose="02040503050406030204" pitchFamily="18" charset="0"/>
                          </a:rPr>
                        </m:ctrlPr>
                      </m:sSubPr>
                      <m:e>
                        <m:r>
                          <a:rPr lang="en-AU" sz="2000" b="1" i="1" smtClean="0">
                            <a:latin typeface="Cambria Math" panose="02040503050406030204" pitchFamily="18" charset="0"/>
                          </a:rPr>
                          <m:t>𝒈</m:t>
                        </m:r>
                      </m:e>
                      <m:sub>
                        <m:r>
                          <a:rPr lang="en-AU" sz="2000" b="1" i="1" smtClean="0">
                            <a:latin typeface="Cambria Math" panose="02040503050406030204" pitchFamily="18" charset="0"/>
                          </a:rPr>
                          <m:t>𝒔</m:t>
                        </m:r>
                      </m:sub>
                    </m:sSub>
                  </m:oMath>
                </a14:m>
                <a:r>
                  <a:rPr lang="en-AU" sz="2000" dirty="0"/>
                  <a:t>: expected number of survivors</a:t>
                </a:r>
              </a:p>
              <a:p>
                <a:pPr lvl="2">
                  <a:buFont typeface="Courier New" panose="02070309020205020404" pitchFamily="49" charset="0"/>
                  <a:buChar char="o"/>
                </a:pPr>
                <a14:m>
                  <m:oMath xmlns:m="http://schemas.openxmlformats.org/officeDocument/2006/math">
                    <m:sSub>
                      <m:sSubPr>
                        <m:ctrlPr>
                          <a:rPr lang="en-AU" sz="2000" b="1" i="1" smtClean="0">
                            <a:latin typeface="Cambria Math" panose="02040503050406030204" pitchFamily="18" charset="0"/>
                          </a:rPr>
                        </m:ctrlPr>
                      </m:sSubPr>
                      <m:e>
                        <m:r>
                          <a:rPr lang="en-AU" sz="2000" b="1" i="1" smtClean="0">
                            <a:latin typeface="Cambria Math" panose="02040503050406030204" pitchFamily="18" charset="0"/>
                          </a:rPr>
                          <m:t>𝒂</m:t>
                        </m:r>
                      </m:e>
                      <m:sub>
                        <m:r>
                          <a:rPr lang="en-AU" sz="2000" b="1" i="1" smtClean="0">
                            <a:latin typeface="Cambria Math" panose="02040503050406030204" pitchFamily="18" charset="0"/>
                          </a:rPr>
                          <m:t>𝒑𝒔</m:t>
                        </m:r>
                      </m:sub>
                    </m:sSub>
                    <m:r>
                      <a:rPr lang="en-AU" sz="2000" b="0" i="1" smtClean="0">
                        <a:latin typeface="Cambria Math" panose="02040503050406030204" pitchFamily="18" charset="0"/>
                      </a:rPr>
                      <m:t>: </m:t>
                    </m:r>
                  </m:oMath>
                </a14:m>
                <a:r>
                  <a:rPr lang="en-AU" sz="2000" dirty="0"/>
                  <a:t>number of class-p victims covered by schedule s</a:t>
                </a:r>
              </a:p>
              <a:p>
                <a:pPr lvl="2">
                  <a:buFont typeface="Courier New" panose="02070309020205020404" pitchFamily="49" charset="0"/>
                  <a:buChar char="o"/>
                </a:pPr>
                <a14:m>
                  <m:oMath xmlns:m="http://schemas.openxmlformats.org/officeDocument/2006/math">
                    <m:sSub>
                      <m:sSubPr>
                        <m:ctrlPr>
                          <a:rPr lang="en-AU" sz="2000" b="1" i="1" smtClean="0">
                            <a:latin typeface="Cambria Math" panose="02040503050406030204" pitchFamily="18" charset="0"/>
                          </a:rPr>
                        </m:ctrlPr>
                      </m:sSubPr>
                      <m:e>
                        <m:r>
                          <a:rPr lang="en-AU" sz="2000" b="1" i="1" smtClean="0">
                            <a:latin typeface="Cambria Math" panose="02040503050406030204" pitchFamily="18" charset="0"/>
                          </a:rPr>
                          <m:t>𝒃</m:t>
                        </m:r>
                      </m:e>
                      <m:sub>
                        <m:r>
                          <a:rPr lang="en-AU" sz="2000" b="1" i="1" smtClean="0">
                            <a:latin typeface="Cambria Math" panose="02040503050406030204" pitchFamily="18" charset="0"/>
                          </a:rPr>
                          <m:t>𝒉𝒔</m:t>
                        </m:r>
                      </m:sub>
                    </m:sSub>
                    <m:r>
                      <a:rPr lang="en-AU" sz="2000" b="0" i="1" smtClean="0">
                        <a:latin typeface="Cambria Math" panose="02040503050406030204" pitchFamily="18" charset="0"/>
                      </a:rPr>
                      <m:t>:</m:t>
                    </m:r>
                  </m:oMath>
                </a14:m>
                <a:r>
                  <a:rPr lang="en-AU" sz="2000" dirty="0"/>
                  <a:t> number of resources spent by hospital h in schedule s. </a:t>
                </a:r>
              </a:p>
              <a:p>
                <a:pPr lvl="1">
                  <a:buFont typeface="Courier New" panose="02070309020205020404" pitchFamily="49" charset="0"/>
                  <a:buChar char="o"/>
                </a:pPr>
                <a:r>
                  <a:rPr lang="en-AU" sz="2000" dirty="0"/>
                  <a:t> The variable </a:t>
                </a:r>
                <a14:m>
                  <m:oMath xmlns:m="http://schemas.openxmlformats.org/officeDocument/2006/math">
                    <m:sSub>
                      <m:sSubPr>
                        <m:ctrlPr>
                          <a:rPr lang="en-AU" sz="2000" b="1" i="1" smtClean="0">
                            <a:latin typeface="Cambria Math" panose="02040503050406030204" pitchFamily="18" charset="0"/>
                          </a:rPr>
                        </m:ctrlPr>
                      </m:sSubPr>
                      <m:e>
                        <m:r>
                          <a:rPr lang="en-AU" sz="2000" b="1" i="1" smtClean="0">
                            <a:latin typeface="Cambria Math" panose="02040503050406030204" pitchFamily="18" charset="0"/>
                          </a:rPr>
                          <m:t>𝝀</m:t>
                        </m:r>
                      </m:e>
                      <m:sub>
                        <m:r>
                          <a:rPr lang="en-AU" sz="2000" b="1" i="1" smtClean="0">
                            <a:latin typeface="Cambria Math" panose="02040503050406030204" pitchFamily="18" charset="0"/>
                          </a:rPr>
                          <m:t>𝒔</m:t>
                        </m:r>
                      </m:sub>
                    </m:sSub>
                  </m:oMath>
                </a14:m>
                <a:r>
                  <a:rPr lang="en-AU" sz="2000" dirty="0"/>
                  <a:t> indicates how many times a schedule s is assigned to an ambulance. </a:t>
                </a:r>
              </a:p>
              <a:p>
                <a:pPr lvl="2">
                  <a:buFont typeface="Courier New" panose="02070309020205020404" pitchFamily="49" charset="0"/>
                  <a:buChar char="o"/>
                </a:pPr>
                <a:endParaRPr lang="en-AU" dirty="0"/>
              </a:p>
              <a:p>
                <a:pPr marL="384048" lvl="2" indent="0">
                  <a:buNone/>
                </a:pPr>
                <a:endParaRPr lang="en-AU" dirty="0"/>
              </a:p>
            </p:txBody>
          </p:sp>
        </mc:Choice>
        <mc:Fallback xmlns="">
          <p:sp>
            <p:nvSpPr>
              <p:cNvPr id="3" name="Content Placeholder 2">
                <a:extLst>
                  <a:ext uri="{FF2B5EF4-FFF2-40B4-BE49-F238E27FC236}">
                    <a16:creationId xmlns:a16="http://schemas.microsoft.com/office/drawing/2014/main" id="{8B88D1C3-F0B2-4AE8-B2B2-498DE9C27175}"/>
                  </a:ext>
                </a:extLst>
              </p:cNvPr>
              <p:cNvSpPr>
                <a:spLocks noGrp="1" noRot="1" noChangeAspect="1" noMove="1" noResize="1" noEditPoints="1" noAdjustHandles="1" noChangeArrowheads="1" noChangeShapeType="1" noTextEdit="1"/>
              </p:cNvSpPr>
              <p:nvPr>
                <p:ph idx="1"/>
              </p:nvPr>
            </p:nvSpPr>
            <p:spPr>
              <a:blipFill>
                <a:blip r:embed="rId3"/>
                <a:stretch>
                  <a:fillRect l="-1515" r="-61"/>
                </a:stretch>
              </a:blipFill>
            </p:spPr>
            <p:txBody>
              <a:bodyPr/>
              <a:lstStyle/>
              <a:p>
                <a:r>
                  <a:rPr lang="en-AU">
                    <a:noFill/>
                  </a:rPr>
                  <a:t> </a:t>
                </a:r>
              </a:p>
            </p:txBody>
          </p:sp>
        </mc:Fallback>
      </mc:AlternateContent>
    </p:spTree>
    <p:extLst>
      <p:ext uri="{BB962C8B-B14F-4D97-AF65-F5344CB8AC3E}">
        <p14:creationId xmlns:p14="http://schemas.microsoft.com/office/powerpoint/2010/main" val="42019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313F-6E2C-4A25-A538-80AE6E9CF07A}"/>
              </a:ext>
            </a:extLst>
          </p:cNvPr>
          <p:cNvSpPr>
            <a:spLocks noGrp="1"/>
          </p:cNvSpPr>
          <p:nvPr>
            <p:ph type="title"/>
          </p:nvPr>
        </p:nvSpPr>
        <p:spPr/>
        <p:txBody>
          <a:bodyPr/>
          <a:lstStyle/>
          <a:p>
            <a:r>
              <a:rPr lang="en-AU" dirty="0"/>
              <a:t>Master 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63E19-55A9-4C09-8ED6-ADBE0DA32F4D}"/>
                  </a:ext>
                </a:extLst>
              </p:cNvPr>
              <p:cNvSpPr>
                <a:spLocks noGrp="1"/>
              </p:cNvSpPr>
              <p:nvPr>
                <p:ph idx="1"/>
              </p:nvPr>
            </p:nvSpPr>
            <p:spPr>
              <a:xfrm>
                <a:off x="1716405" y="1859577"/>
                <a:ext cx="3379470" cy="4120505"/>
              </a:xfrm>
            </p:spPr>
            <p:txBody>
              <a:bodyPr>
                <a:normAutofit/>
              </a:bodyPr>
              <a:lstStyle/>
              <a:p>
                <a:pPr marL="0" indent="0">
                  <a:lnSpc>
                    <a:spcPct val="100000"/>
                  </a:lnSpc>
                  <a:buNone/>
                </a:pPr>
                <a14:m>
                  <m:oMathPara xmlns:m="http://schemas.openxmlformats.org/officeDocument/2006/math">
                    <m:oMathParaPr>
                      <m:jc m:val="left"/>
                    </m:oMathParaPr>
                    <m:oMath xmlns:m="http://schemas.openxmlformats.org/officeDocument/2006/math">
                      <m:d>
                        <m:dPr>
                          <m:ctrlPr>
                            <a:rPr lang="en-AU" b="0" i="1" smtClean="0">
                              <a:solidFill>
                                <a:schemeClr val="tx1"/>
                              </a:solidFill>
                              <a:latin typeface="Cambria Math" panose="02040503050406030204" pitchFamily="18" charset="0"/>
                            </a:rPr>
                          </m:ctrlPr>
                        </m:dPr>
                        <m:e>
                          <m:sSup>
                            <m:sSupPr>
                              <m:ctrlPr>
                                <a:rPr lang="en-AU" b="0" i="1" smtClean="0">
                                  <a:solidFill>
                                    <a:schemeClr val="tx1"/>
                                  </a:solidFill>
                                  <a:latin typeface="Cambria Math" panose="02040503050406030204" pitchFamily="18" charset="0"/>
                                </a:rPr>
                              </m:ctrlPr>
                            </m:sSupPr>
                            <m:e>
                              <m:r>
                                <a:rPr lang="en-AU" b="0" i="1" smtClean="0">
                                  <a:solidFill>
                                    <a:schemeClr val="tx1"/>
                                  </a:solidFill>
                                  <a:latin typeface="Cambria Math" panose="02040503050406030204" pitchFamily="18" charset="0"/>
                                </a:rPr>
                                <m:t>𝑃</m:t>
                              </m:r>
                            </m:e>
                            <m:sup>
                              <m:r>
                                <a:rPr lang="en-AU" b="0" i="1" smtClean="0">
                                  <a:solidFill>
                                    <a:schemeClr val="tx1"/>
                                  </a:solidFill>
                                  <a:latin typeface="Cambria Math" panose="02040503050406030204" pitchFamily="18" charset="0"/>
                                </a:rPr>
                                <m:t>𝑚𝑎𝑠𝑡𝑒𝑟</m:t>
                              </m:r>
                            </m:sup>
                          </m:sSup>
                        </m:e>
                      </m:d>
                      <m:func>
                        <m:funcPr>
                          <m:ctrlPr>
                            <a:rPr lang="en-AU" b="0" i="1" smtClean="0">
                              <a:solidFill>
                                <a:schemeClr val="tx1"/>
                              </a:solidFill>
                              <a:latin typeface="Cambria Math" panose="02040503050406030204" pitchFamily="18" charset="0"/>
                            </a:rPr>
                          </m:ctrlPr>
                        </m:funcPr>
                        <m:fName>
                          <m:r>
                            <m:rPr>
                              <m:sty m:val="p"/>
                            </m:rPr>
                            <a:rPr lang="en-AU" b="0" i="0" smtClean="0">
                              <a:solidFill>
                                <a:schemeClr val="tx1"/>
                              </a:solidFill>
                              <a:latin typeface="Cambria Math" panose="02040503050406030204" pitchFamily="18" charset="0"/>
                            </a:rPr>
                            <m:t>max</m:t>
                          </m:r>
                        </m:fName>
                        <m:e>
                          <m:nary>
                            <m:naryPr>
                              <m:chr m:val="∑"/>
                              <m:supHide m:val="on"/>
                              <m:ctrlPr>
                                <a:rPr lang="en-AU" b="0" i="1" smtClean="0">
                                  <a:solidFill>
                                    <a:schemeClr val="tx1"/>
                                  </a:solidFill>
                                  <a:latin typeface="Cambria Math" panose="02040503050406030204" pitchFamily="18" charset="0"/>
                                </a:rPr>
                              </m:ctrlPr>
                            </m:naryPr>
                            <m:sub>
                              <m:r>
                                <m:rPr>
                                  <m:brk m:alnAt="7"/>
                                </m:rPr>
                                <a:rPr lang="en-AU" b="0" i="1" smtClean="0">
                                  <a:solidFill>
                                    <a:schemeClr val="tx1"/>
                                  </a:solidFill>
                                  <a:latin typeface="Cambria Math" panose="02040503050406030204" pitchFamily="18" charset="0"/>
                                </a:rPr>
                                <m:t>𝑠</m:t>
                              </m:r>
                              <m:r>
                                <a:rPr lang="en-AU" b="0" i="1" smtClean="0">
                                  <a:solidFill>
                                    <a:schemeClr val="tx1"/>
                                  </a:solidFill>
                                  <a:latin typeface="Cambria Math" panose="02040503050406030204" pitchFamily="18" charset="0"/>
                                </a:rPr>
                                <m:t> ∈ </m:t>
                              </m:r>
                              <m:r>
                                <a:rPr lang="en-AU" b="0" i="1" smtClean="0">
                                  <a:solidFill>
                                    <a:schemeClr val="tx1"/>
                                  </a:solidFill>
                                  <a:latin typeface="Cambria Math" panose="02040503050406030204" pitchFamily="18" charset="0"/>
                                </a:rPr>
                                <m:t>𝜓</m:t>
                              </m:r>
                            </m:sub>
                            <m:sup/>
                            <m:e>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𝑔</m:t>
                                  </m:r>
                                </m:e>
                                <m:sub>
                                  <m:r>
                                    <a:rPr lang="en-AU" b="0" i="1" smtClean="0">
                                      <a:solidFill>
                                        <a:schemeClr val="tx1"/>
                                      </a:solidFill>
                                      <a:latin typeface="Cambria Math" panose="02040503050406030204" pitchFamily="18" charset="0"/>
                                    </a:rPr>
                                    <m:t>𝑠</m:t>
                                  </m:r>
                                </m:sub>
                              </m:sSub>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𝜆</m:t>
                                  </m:r>
                                </m:e>
                                <m:sub>
                                  <m:r>
                                    <a:rPr lang="en-AU" b="0" i="1" smtClean="0">
                                      <a:solidFill>
                                        <a:schemeClr val="tx1"/>
                                      </a:solidFill>
                                      <a:latin typeface="Cambria Math" panose="02040503050406030204" pitchFamily="18" charset="0"/>
                                    </a:rPr>
                                    <m:t>𝑠</m:t>
                                  </m:r>
                                </m:sub>
                              </m:sSub>
                            </m:e>
                          </m:nary>
                        </m:e>
                      </m:func>
                    </m:oMath>
                  </m:oMathPara>
                </a14:m>
                <a:endParaRPr lang="en-AU" dirty="0">
                  <a:solidFill>
                    <a:schemeClr val="tx1"/>
                  </a:solidFill>
                </a:endParaRPr>
              </a:p>
              <a:p>
                <a:pPr marL="0" indent="0">
                  <a:lnSpc>
                    <a:spcPct val="100000"/>
                  </a:lnSpc>
                  <a:buNone/>
                </a:pPr>
                <a:r>
                  <a:rPr lang="en-AU" sz="1800" b="1" dirty="0">
                    <a:solidFill>
                      <a:schemeClr val="tx1"/>
                    </a:solidFill>
                  </a:rPr>
                  <a:t>Subject to:</a:t>
                </a:r>
              </a:p>
              <a:p>
                <a:pPr marL="0" indent="0">
                  <a:lnSpc>
                    <a:spcPct val="100000"/>
                  </a:lnSpc>
                  <a:buNone/>
                </a:pPr>
                <a14:m>
                  <m:oMathPara xmlns:m="http://schemas.openxmlformats.org/officeDocument/2006/math">
                    <m:oMathParaPr>
                      <m:jc m:val="left"/>
                    </m:oMathParaPr>
                    <m:oMath xmlns:m="http://schemas.openxmlformats.org/officeDocument/2006/math">
                      <m:nary>
                        <m:naryPr>
                          <m:chr m:val="∑"/>
                          <m:supHide m:val="on"/>
                          <m:ctrlPr>
                            <a:rPr lang="en-AU" i="1" smtClean="0">
                              <a:solidFill>
                                <a:schemeClr val="tx1"/>
                              </a:solidFill>
                              <a:latin typeface="Cambria Math" panose="02040503050406030204" pitchFamily="18" charset="0"/>
                            </a:rPr>
                          </m:ctrlPr>
                        </m:naryPr>
                        <m:sub>
                          <m:r>
                            <m:rPr>
                              <m:brk m:alnAt="7"/>
                            </m:rPr>
                            <a:rPr lang="en-AU" b="0" i="1" smtClean="0">
                              <a:solidFill>
                                <a:schemeClr val="tx1"/>
                              </a:solidFill>
                              <a:latin typeface="Cambria Math" panose="02040503050406030204" pitchFamily="18" charset="0"/>
                            </a:rPr>
                            <m:t>𝑠</m:t>
                          </m:r>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𝜓</m:t>
                          </m:r>
                        </m:sub>
                        <m:sup/>
                        <m:e>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𝑎</m:t>
                              </m:r>
                            </m:e>
                            <m:sub>
                              <m:r>
                                <a:rPr lang="en-AU" b="0" i="1" smtClean="0">
                                  <a:solidFill>
                                    <a:schemeClr val="tx1"/>
                                  </a:solidFill>
                                  <a:latin typeface="Cambria Math" panose="02040503050406030204" pitchFamily="18" charset="0"/>
                                </a:rPr>
                                <m:t>𝑝𝑠</m:t>
                              </m:r>
                            </m:sub>
                          </m:sSub>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𝜆</m:t>
                              </m:r>
                            </m:e>
                            <m:sub>
                              <m:r>
                                <a:rPr lang="en-AU" b="0" i="1" smtClean="0">
                                  <a:solidFill>
                                    <a:schemeClr val="tx1"/>
                                  </a:solidFill>
                                  <a:latin typeface="Cambria Math" panose="02040503050406030204" pitchFamily="18" charset="0"/>
                                </a:rPr>
                                <m:t>𝑠</m:t>
                              </m:r>
                            </m:sub>
                          </m:sSub>
                          <m:r>
                            <a:rPr lang="en-AU" b="0" i="1" smtClean="0">
                              <a:solidFill>
                                <a:schemeClr val="tx1"/>
                              </a:solidFill>
                              <a:latin typeface="Cambria Math" panose="02040503050406030204" pitchFamily="18" charset="0"/>
                            </a:rPr>
                            <m:t>≤</m:t>
                          </m:r>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𝑛</m:t>
                              </m:r>
                            </m:e>
                            <m:sub>
                              <m:r>
                                <a:rPr lang="en-AU" b="0" i="1" smtClean="0">
                                  <a:solidFill>
                                    <a:schemeClr val="tx1"/>
                                  </a:solidFill>
                                  <a:latin typeface="Cambria Math" panose="02040503050406030204" pitchFamily="18" charset="0"/>
                                </a:rPr>
                                <m:t>𝑝</m:t>
                              </m:r>
                            </m:sub>
                          </m:sSub>
                          <m:r>
                            <a:rPr lang="en-AU" b="0" i="1" smtClean="0">
                              <a:solidFill>
                                <a:schemeClr val="tx1"/>
                              </a:solidFill>
                              <a:latin typeface="Cambria Math" panose="02040503050406030204" pitchFamily="18" charset="0"/>
                            </a:rPr>
                            <m:t>   ∀ </m:t>
                          </m:r>
                          <m:r>
                            <a:rPr lang="en-AU" b="0" i="1" smtClean="0">
                              <a:solidFill>
                                <a:schemeClr val="tx1"/>
                              </a:solidFill>
                              <a:latin typeface="Cambria Math" panose="02040503050406030204" pitchFamily="18" charset="0"/>
                            </a:rPr>
                            <m:t>𝑝</m:t>
                          </m:r>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𝐼</m:t>
                          </m:r>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𝐷</m:t>
                          </m:r>
                          <m:r>
                            <a:rPr lang="en-AU" b="0" i="1" smtClean="0">
                              <a:solidFill>
                                <a:schemeClr val="tx1"/>
                              </a:solidFill>
                              <a:latin typeface="Cambria Math" panose="02040503050406030204" pitchFamily="18" charset="0"/>
                            </a:rPr>
                            <m:t>}</m:t>
                          </m:r>
                        </m:e>
                      </m:nary>
                    </m:oMath>
                  </m:oMathPara>
                </a14:m>
                <a:endParaRPr lang="en-AU" i="1" dirty="0">
                  <a:solidFill>
                    <a:schemeClr val="tx1"/>
                  </a:solidFill>
                  <a:latin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nary>
                        <m:naryPr>
                          <m:chr m:val="∑"/>
                          <m:supHide m:val="on"/>
                          <m:ctrlPr>
                            <a:rPr lang="en-AU" i="1">
                              <a:solidFill>
                                <a:schemeClr val="tx1"/>
                              </a:solidFill>
                              <a:latin typeface="Cambria Math" panose="02040503050406030204" pitchFamily="18" charset="0"/>
                            </a:rPr>
                          </m:ctrlPr>
                        </m:naryPr>
                        <m:sub>
                          <m:r>
                            <a:rPr lang="en-AU" i="1">
                              <a:solidFill>
                                <a:schemeClr val="tx1"/>
                              </a:solidFill>
                              <a:latin typeface="Cambria Math" panose="02040503050406030204" pitchFamily="18" charset="0"/>
                            </a:rPr>
                            <m:t>𝑠</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𝜓</m:t>
                          </m:r>
                        </m:sub>
                        <m:sup/>
                        <m:e>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𝑏</m:t>
                              </m:r>
                            </m:e>
                            <m:sub>
                              <m:r>
                                <a:rPr lang="en-AU" i="1">
                                  <a:solidFill>
                                    <a:schemeClr val="tx1"/>
                                  </a:solidFill>
                                  <a:latin typeface="Cambria Math" panose="02040503050406030204" pitchFamily="18" charset="0"/>
                                </a:rPr>
                                <m:t>h𝑠</m:t>
                              </m:r>
                            </m:sub>
                          </m:sSub>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𝜆</m:t>
                              </m:r>
                            </m:e>
                            <m:sub>
                              <m:r>
                                <a:rPr lang="en-AU" i="1">
                                  <a:solidFill>
                                    <a:schemeClr val="tx1"/>
                                  </a:solidFill>
                                  <a:latin typeface="Cambria Math" panose="02040503050406030204" pitchFamily="18" charset="0"/>
                                </a:rPr>
                                <m:t>𝑠</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𝑐</m:t>
                              </m:r>
                            </m:e>
                            <m:sub>
                              <m:r>
                                <a:rPr lang="en-AU" i="1">
                                  <a:solidFill>
                                    <a:schemeClr val="tx1"/>
                                  </a:solidFill>
                                  <a:latin typeface="Cambria Math" panose="02040503050406030204" pitchFamily="18" charset="0"/>
                                </a:rPr>
                                <m:t>h</m:t>
                              </m:r>
                            </m:sub>
                          </m:sSub>
                          <m:r>
                            <a:rPr lang="en-AU" i="1">
                              <a:solidFill>
                                <a:schemeClr val="tx1"/>
                              </a:solidFill>
                              <a:latin typeface="Cambria Math" panose="02040503050406030204" pitchFamily="18" charset="0"/>
                            </a:rPr>
                            <m:t> ∀ </m:t>
                          </m:r>
                          <m:r>
                            <a:rPr lang="en-AU" i="1">
                              <a:solidFill>
                                <a:schemeClr val="tx1"/>
                              </a:solidFill>
                              <a:latin typeface="Cambria Math" panose="02040503050406030204" pitchFamily="18" charset="0"/>
                            </a:rPr>
                            <m:t>h</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𝐻</m:t>
                          </m:r>
                        </m:e>
                      </m:nary>
                    </m:oMath>
                  </m:oMathPara>
                </a14:m>
                <a:endParaRPr lang="en-AU" baseline="-25000" dirty="0">
                  <a:solidFill>
                    <a:schemeClr val="tx1"/>
                  </a:solidFill>
                </a:endParaRPr>
              </a:p>
              <a:p>
                <a:pPr marL="0" indent="0">
                  <a:lnSpc>
                    <a:spcPct val="100000"/>
                  </a:lnSpc>
                  <a:buNone/>
                </a:pPr>
                <a14:m>
                  <m:oMathPara xmlns:m="http://schemas.openxmlformats.org/officeDocument/2006/math">
                    <m:oMathParaPr>
                      <m:jc m:val="left"/>
                    </m:oMathParaPr>
                    <m:oMath xmlns:m="http://schemas.openxmlformats.org/officeDocument/2006/math">
                      <m:nary>
                        <m:naryPr>
                          <m:chr m:val="∑"/>
                          <m:supHide m:val="on"/>
                          <m:ctrlPr>
                            <a:rPr lang="en-AU" i="1">
                              <a:solidFill>
                                <a:schemeClr val="tx1"/>
                              </a:solidFill>
                              <a:latin typeface="Cambria Math" panose="02040503050406030204" pitchFamily="18" charset="0"/>
                            </a:rPr>
                          </m:ctrlPr>
                        </m:naryPr>
                        <m:sub>
                          <m:r>
                            <a:rPr lang="en-AU" i="1">
                              <a:solidFill>
                                <a:schemeClr val="tx1"/>
                              </a:solidFill>
                              <a:latin typeface="Cambria Math" panose="02040503050406030204" pitchFamily="18" charset="0"/>
                            </a:rPr>
                            <m:t>𝑠</m:t>
                          </m:r>
                          <m:r>
                            <a:rPr lang="en-AU" i="1">
                              <a:solidFill>
                                <a:schemeClr val="tx1"/>
                              </a:solidFill>
                              <a:latin typeface="Cambria Math" panose="02040503050406030204" pitchFamily="18" charset="0"/>
                            </a:rPr>
                            <m:t>∈</m:t>
                          </m:r>
                          <m:r>
                            <a:rPr lang="en-AU" i="1">
                              <a:solidFill>
                                <a:schemeClr val="tx1"/>
                              </a:solidFill>
                              <a:latin typeface="Cambria Math" panose="02040503050406030204" pitchFamily="18" charset="0"/>
                            </a:rPr>
                            <m:t>𝜓</m:t>
                          </m:r>
                        </m:sub>
                        <m:sup/>
                        <m:e>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𝜆</m:t>
                              </m:r>
                            </m:e>
                            <m:sub>
                              <m:r>
                                <a:rPr lang="en-AU" i="1">
                                  <a:solidFill>
                                    <a:schemeClr val="tx1"/>
                                  </a:solidFill>
                                  <a:latin typeface="Cambria Math" panose="02040503050406030204" pitchFamily="18" charset="0"/>
                                </a:rPr>
                                <m:t>𝑠</m:t>
                              </m:r>
                            </m:sub>
                          </m:sSub>
                          <m:r>
                            <a:rPr lang="en-AU" i="1">
                              <a:solidFill>
                                <a:schemeClr val="tx1"/>
                              </a:solidFill>
                              <a:latin typeface="Cambria Math" panose="02040503050406030204" pitchFamily="18" charset="0"/>
                            </a:rPr>
                            <m:t>≤</m:t>
                          </m:r>
                          <m:sSub>
                            <m:sSubPr>
                              <m:ctrlPr>
                                <a:rPr lang="en-AU" i="1">
                                  <a:solidFill>
                                    <a:schemeClr val="tx1"/>
                                  </a:solidFill>
                                  <a:latin typeface="Cambria Math" panose="02040503050406030204" pitchFamily="18" charset="0"/>
                                </a:rPr>
                              </m:ctrlPr>
                            </m:sSubPr>
                            <m:e>
                              <m:r>
                                <a:rPr lang="en-AU" i="1">
                                  <a:solidFill>
                                    <a:schemeClr val="tx1"/>
                                  </a:solidFill>
                                  <a:latin typeface="Cambria Math" panose="02040503050406030204" pitchFamily="18" charset="0"/>
                                </a:rPr>
                                <m:t>𝑛</m:t>
                              </m:r>
                            </m:e>
                            <m:sub>
                              <m:r>
                                <a:rPr lang="en-AU" i="1">
                                  <a:solidFill>
                                    <a:schemeClr val="tx1"/>
                                  </a:solidFill>
                                  <a:latin typeface="Cambria Math" panose="02040503050406030204" pitchFamily="18" charset="0"/>
                                </a:rPr>
                                <m:t>𝐴</m:t>
                              </m:r>
                            </m:sub>
                          </m:sSub>
                        </m:e>
                      </m:nary>
                    </m:oMath>
                  </m:oMathPara>
                </a14:m>
                <a:endParaRPr lang="en-AU" i="1" dirty="0">
                  <a:solidFill>
                    <a:schemeClr val="tx1"/>
                  </a:solidFill>
                  <a:latin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𝜆</m:t>
                          </m:r>
                        </m:e>
                        <m:sub>
                          <m:r>
                            <a:rPr lang="en-AU" b="0" i="1" smtClean="0">
                              <a:solidFill>
                                <a:schemeClr val="tx1"/>
                              </a:solidFill>
                              <a:latin typeface="Cambria Math" panose="02040503050406030204" pitchFamily="18" charset="0"/>
                            </a:rPr>
                            <m:t>𝑠</m:t>
                          </m:r>
                        </m:sub>
                      </m:sSub>
                      <m:r>
                        <a:rPr lang="en-AU" b="0" i="1" smtClean="0">
                          <a:solidFill>
                            <a:schemeClr val="tx1"/>
                          </a:solidFill>
                          <a:latin typeface="Cambria Math" panose="02040503050406030204" pitchFamily="18" charset="0"/>
                        </a:rPr>
                        <m:t>∈</m:t>
                      </m:r>
                      <m:d>
                        <m:dPr>
                          <m:begChr m:val="{"/>
                          <m:endChr m:val="}"/>
                          <m:ctrlPr>
                            <a:rPr lang="en-AU" b="0"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0,1,…..</m:t>
                          </m:r>
                          <m:sSub>
                            <m:sSubPr>
                              <m:ctrlPr>
                                <a:rPr lang="en-AU" b="0" i="1" smtClean="0">
                                  <a:solidFill>
                                    <a:schemeClr val="tx1"/>
                                  </a:solidFill>
                                  <a:latin typeface="Cambria Math" panose="02040503050406030204" pitchFamily="18" charset="0"/>
                                </a:rPr>
                              </m:ctrlPr>
                            </m:sSubPr>
                            <m:e>
                              <m:r>
                                <a:rPr lang="en-AU" b="0" i="1" smtClean="0">
                                  <a:solidFill>
                                    <a:schemeClr val="tx1"/>
                                  </a:solidFill>
                                  <a:latin typeface="Cambria Math" panose="02040503050406030204" pitchFamily="18" charset="0"/>
                                </a:rPr>
                                <m:t>𝑛</m:t>
                              </m:r>
                            </m:e>
                            <m:sub>
                              <m:r>
                                <a:rPr lang="en-AU" b="0" i="1" smtClean="0">
                                  <a:solidFill>
                                    <a:schemeClr val="tx1"/>
                                  </a:solidFill>
                                  <a:latin typeface="Cambria Math" panose="02040503050406030204" pitchFamily="18" charset="0"/>
                                </a:rPr>
                                <m:t>𝐴</m:t>
                              </m:r>
                            </m:sub>
                          </m:sSub>
                          <m:r>
                            <a:rPr lang="en-AU" b="0" i="1" smtClean="0">
                              <a:solidFill>
                                <a:schemeClr val="tx1"/>
                              </a:solidFill>
                              <a:latin typeface="Cambria Math" panose="02040503050406030204" pitchFamily="18" charset="0"/>
                            </a:rPr>
                            <m:t> </m:t>
                          </m:r>
                        </m:e>
                      </m:d>
                      <m:r>
                        <a:rPr lang="en-AU" b="0" i="1" smtClean="0">
                          <a:solidFill>
                            <a:schemeClr val="tx1"/>
                          </a:solidFill>
                          <a:latin typeface="Cambria Math" panose="02040503050406030204" pitchFamily="18" charset="0"/>
                        </a:rPr>
                        <m:t>   ∀ </m:t>
                      </m:r>
                      <m:r>
                        <a:rPr lang="en-AU" b="0" i="1" smtClean="0">
                          <a:solidFill>
                            <a:schemeClr val="tx1"/>
                          </a:solidFill>
                          <a:latin typeface="Cambria Math" panose="02040503050406030204" pitchFamily="18" charset="0"/>
                        </a:rPr>
                        <m:t>𝑠</m:t>
                      </m:r>
                      <m:r>
                        <a:rPr lang="en-AU" b="0" i="1" smtClean="0">
                          <a:solidFill>
                            <a:schemeClr val="tx1"/>
                          </a:solidFill>
                          <a:latin typeface="Cambria Math" panose="02040503050406030204" pitchFamily="18" charset="0"/>
                        </a:rPr>
                        <m:t>∈</m:t>
                      </m:r>
                      <m:r>
                        <a:rPr lang="en-AU" b="0" i="1" smtClean="0">
                          <a:solidFill>
                            <a:schemeClr val="tx1"/>
                          </a:solidFill>
                          <a:latin typeface="Cambria Math" panose="02040503050406030204" pitchFamily="18" charset="0"/>
                        </a:rPr>
                        <m:t>𝜓</m:t>
                      </m:r>
                      <m:r>
                        <a:rPr lang="en-AU" b="0" i="1" smtClean="0">
                          <a:solidFill>
                            <a:schemeClr val="tx1"/>
                          </a:solidFill>
                          <a:latin typeface="Cambria Math" panose="02040503050406030204" pitchFamily="18" charset="0"/>
                        </a:rPr>
                        <m:t>   </m:t>
                      </m:r>
                    </m:oMath>
                  </m:oMathPara>
                </a14:m>
                <a:endParaRPr lang="en-AU" baseline="-25000" dirty="0">
                  <a:solidFill>
                    <a:schemeClr val="tx1"/>
                  </a:solidFill>
                </a:endParaRPr>
              </a:p>
              <a:p>
                <a:endParaRPr lang="en-AU" baseline="-25000" dirty="0"/>
              </a:p>
            </p:txBody>
          </p:sp>
        </mc:Choice>
        <mc:Fallback xmlns="">
          <p:sp>
            <p:nvSpPr>
              <p:cNvPr id="3" name="Content Placeholder 2">
                <a:extLst>
                  <a:ext uri="{FF2B5EF4-FFF2-40B4-BE49-F238E27FC236}">
                    <a16:creationId xmlns:a16="http://schemas.microsoft.com/office/drawing/2014/main" id="{E7E63E19-55A9-4C09-8ED6-ADBE0DA32F4D}"/>
                  </a:ext>
                </a:extLst>
              </p:cNvPr>
              <p:cNvSpPr>
                <a:spLocks noGrp="1" noRot="1" noChangeAspect="1" noMove="1" noResize="1" noEditPoints="1" noAdjustHandles="1" noChangeArrowheads="1" noChangeShapeType="1" noTextEdit="1"/>
              </p:cNvSpPr>
              <p:nvPr>
                <p:ph idx="1"/>
              </p:nvPr>
            </p:nvSpPr>
            <p:spPr>
              <a:xfrm>
                <a:off x="1716405" y="1859577"/>
                <a:ext cx="3379470" cy="4120505"/>
              </a:xfrm>
              <a:blipFill>
                <a:blip r:embed="rId3"/>
                <a:stretch>
                  <a:fillRect l="-4332"/>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E2D67A08-0BB7-4DB4-AEE8-3BD9652F28CA}"/>
              </a:ext>
            </a:extLst>
          </p:cNvPr>
          <p:cNvSpPr txBox="1"/>
          <p:nvPr/>
        </p:nvSpPr>
        <p:spPr>
          <a:xfrm>
            <a:off x="5875921" y="2135355"/>
            <a:ext cx="2574757" cy="369332"/>
          </a:xfrm>
          <a:prstGeom prst="rect">
            <a:avLst/>
          </a:prstGeom>
          <a:noFill/>
        </p:spPr>
        <p:txBody>
          <a:bodyPr wrap="square" rtlCol="0">
            <a:spAutoFit/>
          </a:bodyPr>
          <a:lstStyle/>
          <a:p>
            <a:r>
              <a:rPr lang="en-AU" dirty="0"/>
              <a:t>Objective Function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369A4C-E3DA-48D5-B5C1-79A82C187A56}"/>
                  </a:ext>
                </a:extLst>
              </p:cNvPr>
              <p:cNvSpPr txBox="1"/>
              <p:nvPr/>
            </p:nvSpPr>
            <p:spPr>
              <a:xfrm>
                <a:off x="5884345" y="3167990"/>
                <a:ext cx="4907480" cy="667747"/>
              </a:xfrm>
              <a:prstGeom prst="rect">
                <a:avLst/>
              </a:prstGeom>
              <a:noFill/>
            </p:spPr>
            <p:txBody>
              <a:bodyPr wrap="square" rtlCol="0">
                <a:spAutoFit/>
              </a:bodyPr>
              <a:lstStyle/>
              <a:p>
                <a:r>
                  <a:rPr lang="en-AU" dirty="0"/>
                  <a:t>Number of class-p victims over all schedules cannot exceed total number of class-p victims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𝑛</m:t>
                        </m:r>
                      </m:e>
                      <m:sub>
                        <m:r>
                          <a:rPr lang="en-AU" b="0" i="1" smtClean="0">
                            <a:latin typeface="Cambria Math" panose="02040503050406030204" pitchFamily="18" charset="0"/>
                          </a:rPr>
                          <m:t>𝑝</m:t>
                        </m:r>
                      </m:sub>
                    </m:sSub>
                  </m:oMath>
                </a14:m>
                <a:r>
                  <a:rPr lang="en-AU" dirty="0"/>
                  <a:t>)</a:t>
                </a:r>
              </a:p>
            </p:txBody>
          </p:sp>
        </mc:Choice>
        <mc:Fallback xmlns="">
          <p:sp>
            <p:nvSpPr>
              <p:cNvPr id="6" name="TextBox 5">
                <a:extLst>
                  <a:ext uri="{FF2B5EF4-FFF2-40B4-BE49-F238E27FC236}">
                    <a16:creationId xmlns:a16="http://schemas.microsoft.com/office/drawing/2014/main" id="{30369A4C-E3DA-48D5-B5C1-79A82C187A56}"/>
                  </a:ext>
                </a:extLst>
              </p:cNvPr>
              <p:cNvSpPr txBox="1">
                <a:spLocks noRot="1" noChangeAspect="1" noMove="1" noResize="1" noEditPoints="1" noAdjustHandles="1" noChangeArrowheads="1" noChangeShapeType="1" noTextEdit="1"/>
              </p:cNvSpPr>
              <p:nvPr/>
            </p:nvSpPr>
            <p:spPr>
              <a:xfrm>
                <a:off x="5884345" y="3167990"/>
                <a:ext cx="4907480" cy="667747"/>
              </a:xfrm>
              <a:prstGeom prst="rect">
                <a:avLst/>
              </a:prstGeom>
              <a:blipFill>
                <a:blip r:embed="rId4"/>
                <a:stretch>
                  <a:fillRect l="-994" t="-5505" r="-497" b="-1192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8E15A1-9B18-4FAF-9C5C-A6FB8B3AB31C}"/>
                  </a:ext>
                </a:extLst>
              </p:cNvPr>
              <p:cNvSpPr txBox="1"/>
              <p:nvPr/>
            </p:nvSpPr>
            <p:spPr>
              <a:xfrm>
                <a:off x="5884345" y="4063655"/>
                <a:ext cx="4391526" cy="369332"/>
              </a:xfrm>
              <a:prstGeom prst="rect">
                <a:avLst/>
              </a:prstGeom>
              <a:noFill/>
            </p:spPr>
            <p:txBody>
              <a:bodyPr wrap="square" rtlCol="0">
                <a:spAutoFit/>
              </a:bodyPr>
              <a:lstStyle/>
              <a:p>
                <a:r>
                  <a:rPr lang="en-AU" dirty="0"/>
                  <a:t>Hospitals cannot exceed their capacity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𝑐</m:t>
                        </m:r>
                      </m:e>
                      <m:sub>
                        <m:r>
                          <a:rPr lang="en-AU" b="0" i="1" smtClean="0">
                            <a:latin typeface="Cambria Math" panose="02040503050406030204" pitchFamily="18" charset="0"/>
                          </a:rPr>
                          <m:t>h</m:t>
                        </m:r>
                      </m:sub>
                    </m:sSub>
                  </m:oMath>
                </a14:m>
                <a:r>
                  <a:rPr lang="en-AU" dirty="0"/>
                  <a:t>)</a:t>
                </a:r>
              </a:p>
            </p:txBody>
          </p:sp>
        </mc:Choice>
        <mc:Fallback xmlns="">
          <p:sp>
            <p:nvSpPr>
              <p:cNvPr id="7" name="TextBox 6">
                <a:extLst>
                  <a:ext uri="{FF2B5EF4-FFF2-40B4-BE49-F238E27FC236}">
                    <a16:creationId xmlns:a16="http://schemas.microsoft.com/office/drawing/2014/main" id="{7F8E15A1-9B18-4FAF-9C5C-A6FB8B3AB31C}"/>
                  </a:ext>
                </a:extLst>
              </p:cNvPr>
              <p:cNvSpPr txBox="1">
                <a:spLocks noRot="1" noChangeAspect="1" noMove="1" noResize="1" noEditPoints="1" noAdjustHandles="1" noChangeArrowheads="1" noChangeShapeType="1" noTextEdit="1"/>
              </p:cNvSpPr>
              <p:nvPr/>
            </p:nvSpPr>
            <p:spPr>
              <a:xfrm>
                <a:off x="5884345" y="4063655"/>
                <a:ext cx="4391526" cy="369332"/>
              </a:xfrm>
              <a:prstGeom prst="rect">
                <a:avLst/>
              </a:prstGeom>
              <a:blipFill>
                <a:blip r:embed="rId5"/>
                <a:stretch>
                  <a:fillRect l="-1110" t="-10000" b="-26667"/>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37CB6060-88C3-4615-9A9C-EE00CA506B76}"/>
              </a:ext>
            </a:extLst>
          </p:cNvPr>
          <p:cNvSpPr txBox="1"/>
          <p:nvPr/>
        </p:nvSpPr>
        <p:spPr>
          <a:xfrm>
            <a:off x="5884345" y="5610750"/>
            <a:ext cx="4391526" cy="369332"/>
          </a:xfrm>
          <a:prstGeom prst="rect">
            <a:avLst/>
          </a:prstGeom>
          <a:noFill/>
        </p:spPr>
        <p:txBody>
          <a:bodyPr wrap="square" rtlCol="0">
            <a:spAutoFit/>
          </a:bodyPr>
          <a:lstStyle/>
          <a:p>
            <a:r>
              <a:rPr lang="en-AU" dirty="0"/>
              <a:t>Decision variables must be integer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BB8050F-B83C-4335-A9F6-8971D4DAF79C}"/>
                  </a:ext>
                </a:extLst>
              </p:cNvPr>
              <p:cNvSpPr txBox="1"/>
              <p:nvPr/>
            </p:nvSpPr>
            <p:spPr>
              <a:xfrm>
                <a:off x="5875921" y="4719254"/>
                <a:ext cx="4391526" cy="646331"/>
              </a:xfrm>
              <a:prstGeom prst="rect">
                <a:avLst/>
              </a:prstGeom>
              <a:noFill/>
            </p:spPr>
            <p:txBody>
              <a:bodyPr wrap="square" rtlCol="0">
                <a:spAutoFit/>
              </a:bodyPr>
              <a:lstStyle/>
              <a:p>
                <a:r>
                  <a:rPr lang="en-AU" dirty="0"/>
                  <a:t>Total number of schedules must be less than or equal to the number of ambulances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𝑛</m:t>
                        </m:r>
                      </m:e>
                      <m:sub>
                        <m:r>
                          <a:rPr lang="en-AU" b="0" i="1" smtClean="0">
                            <a:latin typeface="Cambria Math" panose="02040503050406030204" pitchFamily="18" charset="0"/>
                          </a:rPr>
                          <m:t>𝐴</m:t>
                        </m:r>
                      </m:sub>
                    </m:sSub>
                  </m:oMath>
                </a14:m>
                <a:r>
                  <a:rPr lang="en-AU" dirty="0"/>
                  <a:t>)</a:t>
                </a:r>
              </a:p>
            </p:txBody>
          </p:sp>
        </mc:Choice>
        <mc:Fallback xmlns="">
          <p:sp>
            <p:nvSpPr>
              <p:cNvPr id="9" name="TextBox 8">
                <a:extLst>
                  <a:ext uri="{FF2B5EF4-FFF2-40B4-BE49-F238E27FC236}">
                    <a16:creationId xmlns:a16="http://schemas.microsoft.com/office/drawing/2014/main" id="{5BB8050F-B83C-4335-A9F6-8971D4DAF79C}"/>
                  </a:ext>
                </a:extLst>
              </p:cNvPr>
              <p:cNvSpPr txBox="1">
                <a:spLocks noRot="1" noChangeAspect="1" noMove="1" noResize="1" noEditPoints="1" noAdjustHandles="1" noChangeArrowheads="1" noChangeShapeType="1" noTextEdit="1"/>
              </p:cNvSpPr>
              <p:nvPr/>
            </p:nvSpPr>
            <p:spPr>
              <a:xfrm>
                <a:off x="5875921" y="4719254"/>
                <a:ext cx="4391526" cy="646331"/>
              </a:xfrm>
              <a:prstGeom prst="rect">
                <a:avLst/>
              </a:prstGeom>
              <a:blipFill>
                <a:blip r:embed="rId6"/>
                <a:stretch>
                  <a:fillRect l="-1250" t="-4717" r="-556" b="-14151"/>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6C0BAC62-8185-4DBD-8581-94F217D506BE}"/>
              </a:ext>
            </a:extLst>
          </p:cNvPr>
          <p:cNvSpPr txBox="1"/>
          <p:nvPr/>
        </p:nvSpPr>
        <p:spPr>
          <a:xfrm>
            <a:off x="5875920" y="2799211"/>
            <a:ext cx="2574757" cy="369332"/>
          </a:xfrm>
          <a:prstGeom prst="rect">
            <a:avLst/>
          </a:prstGeom>
          <a:noFill/>
        </p:spPr>
        <p:txBody>
          <a:bodyPr wrap="square" rtlCol="0">
            <a:spAutoFit/>
          </a:bodyPr>
          <a:lstStyle/>
          <a:p>
            <a:r>
              <a:rPr lang="en-AU" b="1" dirty="0"/>
              <a:t>Constraints:</a:t>
            </a:r>
          </a:p>
        </p:txBody>
      </p:sp>
    </p:spTree>
    <p:extLst>
      <p:ext uri="{BB962C8B-B14F-4D97-AF65-F5344CB8AC3E}">
        <p14:creationId xmlns:p14="http://schemas.microsoft.com/office/powerpoint/2010/main" val="156039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6A94-A210-4083-AEB3-702D3CE392EA}"/>
              </a:ext>
            </a:extLst>
          </p:cNvPr>
          <p:cNvSpPr>
            <a:spLocks noGrp="1"/>
          </p:cNvSpPr>
          <p:nvPr>
            <p:ph type="title"/>
          </p:nvPr>
        </p:nvSpPr>
        <p:spPr/>
        <p:txBody>
          <a:bodyPr/>
          <a:lstStyle/>
          <a:p>
            <a:r>
              <a:rPr lang="en-AU" dirty="0"/>
              <a:t>RMP and Linear Relaxation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ED808-24CE-4963-B651-C550D3787F83}"/>
                  </a:ext>
                </a:extLst>
              </p:cNvPr>
              <p:cNvSpPr>
                <a:spLocks noGrp="1"/>
              </p:cNvSpPr>
              <p:nvPr>
                <p:ph idx="1"/>
              </p:nvPr>
            </p:nvSpPr>
            <p:spPr/>
            <p:txBody>
              <a:bodyPr>
                <a:normAutofit/>
              </a:bodyPr>
              <a:lstStyle/>
              <a:p>
                <a:pPr marL="0" indent="0">
                  <a:buNone/>
                </a:pPr>
                <a:r>
                  <a:rPr lang="en-AU" b="1" dirty="0"/>
                  <a:t>Restricted Master Problem (RMP): </a:t>
                </a:r>
                <a:r>
                  <a:rPr lang="en-AU" dirty="0"/>
                  <a:t>master problem solved for a subset of schedules. </a:t>
                </a:r>
                <a:endParaRPr lang="en-AU" b="1" dirty="0"/>
              </a:p>
              <a:p>
                <a:pPr marL="0" indent="0">
                  <a:buNone/>
                </a:pPr>
                <a:r>
                  <a:rPr lang="en-AU" dirty="0"/>
                  <a:t>Schedules are added to this set successively through column generation. To use column generation, we also need to relax the constraint that the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𝜆</m:t>
                        </m:r>
                      </m:e>
                      <m:sub>
                        <m:r>
                          <a:rPr lang="en-AU" i="1">
                            <a:latin typeface="Cambria Math" panose="02040503050406030204" pitchFamily="18" charset="0"/>
                          </a:rPr>
                          <m:t>𝑠</m:t>
                        </m:r>
                      </m:sub>
                    </m:sSub>
                  </m:oMath>
                </a14:m>
                <a:r>
                  <a:rPr lang="en-AU" dirty="0"/>
                  <a:t> variables must be integer. </a:t>
                </a:r>
              </a:p>
              <a:p>
                <a:pPr marL="0" indent="0">
                  <a:buNone/>
                </a:pPr>
                <a:r>
                  <a:rPr lang="en-AU" dirty="0"/>
                  <a:t>So our master problem now becomes….</a:t>
                </a:r>
              </a:p>
              <a:p>
                <a:pPr marL="0" indent="0" algn="ctr">
                  <a:buNone/>
                </a:pPr>
                <a14:m>
                  <m:oMath xmlns:m="http://schemas.openxmlformats.org/officeDocument/2006/math">
                    <m:d>
                      <m:dPr>
                        <m:ctrlPr>
                          <a:rPr lang="en-AU" sz="2400" b="1" i="1">
                            <a:latin typeface="Cambria Math" panose="02040503050406030204" pitchFamily="18" charset="0"/>
                          </a:rPr>
                        </m:ctrlPr>
                      </m:dPr>
                      <m:e>
                        <m:r>
                          <a:rPr lang="en-AU" sz="2400" b="1" i="1">
                            <a:latin typeface="Cambria Math" panose="02040503050406030204" pitchFamily="18" charset="0"/>
                          </a:rPr>
                          <m:t>𝑳</m:t>
                        </m:r>
                        <m:sSup>
                          <m:sSupPr>
                            <m:ctrlPr>
                              <a:rPr lang="en-AU" sz="2400" b="1" i="1">
                                <a:latin typeface="Cambria Math" panose="02040503050406030204" pitchFamily="18" charset="0"/>
                              </a:rPr>
                            </m:ctrlPr>
                          </m:sSupPr>
                          <m:e>
                            <m:r>
                              <a:rPr lang="en-AU" sz="2400" b="1" i="1">
                                <a:latin typeface="Cambria Math" panose="02040503050406030204" pitchFamily="18" charset="0"/>
                              </a:rPr>
                              <m:t>𝑷</m:t>
                            </m:r>
                          </m:e>
                          <m:sup>
                            <m:r>
                              <a:rPr lang="en-AU" sz="2400" b="1" i="1">
                                <a:latin typeface="Cambria Math" panose="02040503050406030204" pitchFamily="18" charset="0"/>
                              </a:rPr>
                              <m:t>𝒎𝒂𝒔𝒕𝒆𝒓</m:t>
                            </m:r>
                          </m:sup>
                        </m:sSup>
                      </m:e>
                    </m:d>
                    <m:r>
                      <a:rPr lang="en-AU" sz="2400" b="0" i="0" smtClean="0">
                        <a:latin typeface="Cambria Math" panose="02040503050406030204" pitchFamily="18" charset="0"/>
                      </a:rPr>
                      <m:t> −</m:t>
                    </m:r>
                  </m:oMath>
                </a14:m>
                <a:r>
                  <a:rPr lang="en-AU" sz="2400" dirty="0"/>
                  <a:t> a linear relaxation of the restricted master problem</a:t>
                </a:r>
                <a:endParaRPr lang="en-AU" sz="1800" dirty="0"/>
              </a:p>
            </p:txBody>
          </p:sp>
        </mc:Choice>
        <mc:Fallback xmlns="">
          <p:sp>
            <p:nvSpPr>
              <p:cNvPr id="3" name="Content Placeholder 2">
                <a:extLst>
                  <a:ext uri="{FF2B5EF4-FFF2-40B4-BE49-F238E27FC236}">
                    <a16:creationId xmlns:a16="http://schemas.microsoft.com/office/drawing/2014/main" id="{8ECED808-24CE-4963-B651-C550D3787F83}"/>
                  </a:ext>
                </a:extLst>
              </p:cNvPr>
              <p:cNvSpPr>
                <a:spLocks noGrp="1" noRot="1" noChangeAspect="1" noMove="1" noResize="1" noEditPoints="1" noAdjustHandles="1" noChangeArrowheads="1" noChangeShapeType="1" noTextEdit="1"/>
              </p:cNvSpPr>
              <p:nvPr>
                <p:ph idx="1"/>
              </p:nvPr>
            </p:nvSpPr>
            <p:spPr>
              <a:blipFill>
                <a:blip r:embed="rId3"/>
                <a:stretch>
                  <a:fillRect l="-1515" t="-1667"/>
                </a:stretch>
              </a:blipFill>
            </p:spPr>
            <p:txBody>
              <a:bodyPr/>
              <a:lstStyle/>
              <a:p>
                <a:r>
                  <a:rPr lang="en-AU">
                    <a:noFill/>
                  </a:rPr>
                  <a:t> </a:t>
                </a:r>
              </a:p>
            </p:txBody>
          </p:sp>
        </mc:Fallback>
      </mc:AlternateContent>
    </p:spTree>
    <p:extLst>
      <p:ext uri="{BB962C8B-B14F-4D97-AF65-F5344CB8AC3E}">
        <p14:creationId xmlns:p14="http://schemas.microsoft.com/office/powerpoint/2010/main" val="25051070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3013</TotalTime>
  <Words>2023</Words>
  <Application>Microsoft Office PowerPoint</Application>
  <PresentationFormat>Widescreen</PresentationFormat>
  <Paragraphs>230</Paragraphs>
  <Slides>28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Cambria Math</vt:lpstr>
      <vt:lpstr>Courier New</vt:lpstr>
      <vt:lpstr>Retrospect</vt:lpstr>
      <vt:lpstr>Optimal Allocation of Emergency Medical Resources in a Mass Casualty Incident: Patient Prioritisation by Column Generation</vt:lpstr>
      <vt:lpstr>What is our problem?</vt:lpstr>
      <vt:lpstr>Assumptions</vt:lpstr>
      <vt:lpstr>Survival Probability</vt:lpstr>
      <vt:lpstr>Model Formulation</vt:lpstr>
      <vt:lpstr>Model Overview</vt:lpstr>
      <vt:lpstr>Master Problem</vt:lpstr>
      <vt:lpstr>Master Problem Formulation</vt:lpstr>
      <vt:lpstr>RMP and Linear Relaxation</vt:lpstr>
      <vt:lpstr>Sub-Problem </vt:lpstr>
      <vt:lpstr>Solving the Sub-Problem</vt:lpstr>
      <vt:lpstr>Solving the Sub-Problem</vt:lpstr>
      <vt:lpstr>Solving the Sub-Problem</vt:lpstr>
      <vt:lpstr>Branch-And-Price</vt:lpstr>
      <vt:lpstr>Branch-And-Price</vt:lpstr>
      <vt:lpstr>Branch-And-Price</vt:lpstr>
      <vt:lpstr>Branch-And-Price</vt:lpstr>
      <vt:lpstr>Branch-And-Price</vt:lpstr>
      <vt:lpstr>Branch-And-Price</vt:lpstr>
      <vt:lpstr>Branch-And-Price</vt:lpstr>
      <vt:lpstr>Branch-And-Price</vt:lpstr>
      <vt:lpstr>Our Approach</vt:lpstr>
      <vt:lpstr>Our Approach: Subproblem</vt:lpstr>
      <vt:lpstr>Our Approach: Branching</vt:lpstr>
      <vt:lpstr>Data</vt:lpstr>
      <vt:lpstr>Results</vt:lpstr>
      <vt:lpstr>Insights on the Model</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Allocation of Emergency Medical Resources in a Mass Casualty Incident: Patient Prioritisation by Column Generation</dc:title>
  <dc:creator>Rosie Harris</dc:creator>
  <cp:lastModifiedBy>Rosie Harris</cp:lastModifiedBy>
  <cp:revision>1</cp:revision>
  <dcterms:created xsi:type="dcterms:W3CDTF">2018-10-06T06:17:58Z</dcterms:created>
  <dcterms:modified xsi:type="dcterms:W3CDTF">2018-10-08T08:43:36Z</dcterms:modified>
</cp:coreProperties>
</file>