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46" y="-26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2A8B-5059-417D-8232-33561F25459F}" type="datetimeFigureOut">
              <a:rPr lang="en-GB" smtClean="0"/>
              <a:pPr/>
              <a:t>26/10/2014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47F9-374E-474F-A853-60D94F0EA4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2A8B-5059-417D-8232-33561F25459F}" type="datetimeFigureOut">
              <a:rPr lang="en-GB" smtClean="0"/>
              <a:pPr/>
              <a:t>26/10/2014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47F9-374E-474F-A853-60D94F0EA4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2A8B-5059-417D-8232-33561F25459F}" type="datetimeFigureOut">
              <a:rPr lang="en-GB" smtClean="0"/>
              <a:pPr/>
              <a:t>26/10/2014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47F9-374E-474F-A853-60D94F0EA4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2A8B-5059-417D-8232-33561F25459F}" type="datetimeFigureOut">
              <a:rPr lang="en-GB" smtClean="0"/>
              <a:pPr/>
              <a:t>26/10/2014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47F9-374E-474F-A853-60D94F0EA4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2A8B-5059-417D-8232-33561F25459F}" type="datetimeFigureOut">
              <a:rPr lang="en-GB" smtClean="0"/>
              <a:pPr/>
              <a:t>26/10/2014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47F9-374E-474F-A853-60D94F0EA4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2A8B-5059-417D-8232-33561F25459F}" type="datetimeFigureOut">
              <a:rPr lang="en-GB" smtClean="0"/>
              <a:pPr/>
              <a:t>26/10/2014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47F9-374E-474F-A853-60D94F0EA4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2A8B-5059-417D-8232-33561F25459F}" type="datetimeFigureOut">
              <a:rPr lang="en-GB" smtClean="0"/>
              <a:pPr/>
              <a:t>26/10/2014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47F9-374E-474F-A853-60D94F0EA4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2A8B-5059-417D-8232-33561F25459F}" type="datetimeFigureOut">
              <a:rPr lang="en-GB" smtClean="0"/>
              <a:pPr/>
              <a:t>26/10/2014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47F9-374E-474F-A853-60D94F0EA4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2A8B-5059-417D-8232-33561F25459F}" type="datetimeFigureOut">
              <a:rPr lang="en-GB" smtClean="0"/>
              <a:pPr/>
              <a:t>26/10/2014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47F9-374E-474F-A853-60D94F0EA4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2A8B-5059-417D-8232-33561F25459F}" type="datetimeFigureOut">
              <a:rPr lang="en-GB" smtClean="0"/>
              <a:pPr/>
              <a:t>26/10/2014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47F9-374E-474F-A853-60D94F0EA4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2A8B-5059-417D-8232-33561F25459F}" type="datetimeFigureOut">
              <a:rPr lang="en-GB" smtClean="0"/>
              <a:pPr/>
              <a:t>26/10/2014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47F9-374E-474F-A853-60D94F0EA4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D2A8B-5059-417D-8232-33561F25459F}" type="datetimeFigureOut">
              <a:rPr lang="en-GB" smtClean="0"/>
              <a:pPr/>
              <a:t>26/10/2014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847F9-374E-474F-A853-60D94F0EA4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2362200" y="399786"/>
            <a:ext cx="2199217" cy="1526645"/>
          </a:xfrm>
          <a:custGeom>
            <a:avLst/>
            <a:gdLst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9100 w 2139950"/>
              <a:gd name="connsiteY2" fmla="*/ 869950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5450 w 2139950"/>
              <a:gd name="connsiteY5" fmla="*/ 438150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9100 w 2139950"/>
              <a:gd name="connsiteY2" fmla="*/ 869950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9100 w 2139950"/>
              <a:gd name="connsiteY2" fmla="*/ 869950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510605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510605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510605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474886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474886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474886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305983 h 1502833"/>
              <a:gd name="connsiteX1" fmla="*/ 412750 w 2139950"/>
              <a:gd name="connsiteY1" fmla="*/ 1045633 h 1502833"/>
              <a:gd name="connsiteX2" fmla="*/ 411956 w 2139950"/>
              <a:gd name="connsiteY2" fmla="*/ 948001 h 1502833"/>
              <a:gd name="connsiteX3" fmla="*/ 482600 w 2139950"/>
              <a:gd name="connsiteY3" fmla="*/ 861483 h 1502833"/>
              <a:gd name="connsiteX4" fmla="*/ 490537 w 2139950"/>
              <a:gd name="connsiteY4" fmla="*/ 799571 h 1502833"/>
              <a:gd name="connsiteX5" fmla="*/ 437059 w 2139950"/>
              <a:gd name="connsiteY5" fmla="*/ 536269 h 1502833"/>
              <a:gd name="connsiteX6" fmla="*/ 679450 w 2139950"/>
              <a:gd name="connsiteY6" fmla="*/ 385233 h 1502833"/>
              <a:gd name="connsiteX7" fmla="*/ 806450 w 2139950"/>
              <a:gd name="connsiteY7" fmla="*/ 93133 h 1502833"/>
              <a:gd name="connsiteX8" fmla="*/ 1181100 w 2139950"/>
              <a:gd name="connsiteY8" fmla="*/ 156633 h 1502833"/>
              <a:gd name="connsiteX9" fmla="*/ 1498600 w 2139950"/>
              <a:gd name="connsiteY9" fmla="*/ 61383 h 1502833"/>
              <a:gd name="connsiteX10" fmla="*/ 1746250 w 2139950"/>
              <a:gd name="connsiteY10" fmla="*/ 309033 h 1502833"/>
              <a:gd name="connsiteX11" fmla="*/ 2012950 w 2139950"/>
              <a:gd name="connsiteY11" fmla="*/ 340783 h 1502833"/>
              <a:gd name="connsiteX12" fmla="*/ 2095500 w 2139950"/>
              <a:gd name="connsiteY12" fmla="*/ 575733 h 1502833"/>
              <a:gd name="connsiteX13" fmla="*/ 2139950 w 2139950"/>
              <a:gd name="connsiteY13" fmla="*/ 1064683 h 1502833"/>
              <a:gd name="connsiteX14" fmla="*/ 1708150 w 2139950"/>
              <a:gd name="connsiteY14" fmla="*/ 1255183 h 1502833"/>
              <a:gd name="connsiteX15" fmla="*/ 1524000 w 2139950"/>
              <a:gd name="connsiteY15" fmla="*/ 1432983 h 1502833"/>
              <a:gd name="connsiteX16" fmla="*/ 1301750 w 2139950"/>
              <a:gd name="connsiteY16" fmla="*/ 1375833 h 1502833"/>
              <a:gd name="connsiteX17" fmla="*/ 1149350 w 2139950"/>
              <a:gd name="connsiteY17" fmla="*/ 1388533 h 1502833"/>
              <a:gd name="connsiteX18" fmla="*/ 958850 w 2139950"/>
              <a:gd name="connsiteY18" fmla="*/ 1502833 h 1502833"/>
              <a:gd name="connsiteX19" fmla="*/ 793750 w 2139950"/>
              <a:gd name="connsiteY19" fmla="*/ 1344083 h 1502833"/>
              <a:gd name="connsiteX20" fmla="*/ 584200 w 2139950"/>
              <a:gd name="connsiteY20" fmla="*/ 1369483 h 1502833"/>
              <a:gd name="connsiteX21" fmla="*/ 482600 w 2139950"/>
              <a:gd name="connsiteY21" fmla="*/ 1267883 h 1502833"/>
              <a:gd name="connsiteX22" fmla="*/ 0 w 2139950"/>
              <a:gd name="connsiteY22" fmla="*/ 1305983 h 1502833"/>
              <a:gd name="connsiteX0" fmla="*/ 0 w 2139950"/>
              <a:gd name="connsiteY0" fmla="*/ 1339321 h 1536171"/>
              <a:gd name="connsiteX1" fmla="*/ 412750 w 2139950"/>
              <a:gd name="connsiteY1" fmla="*/ 1078971 h 1536171"/>
              <a:gd name="connsiteX2" fmla="*/ 411956 w 2139950"/>
              <a:gd name="connsiteY2" fmla="*/ 981339 h 1536171"/>
              <a:gd name="connsiteX3" fmla="*/ 482600 w 2139950"/>
              <a:gd name="connsiteY3" fmla="*/ 894821 h 1536171"/>
              <a:gd name="connsiteX4" fmla="*/ 490537 w 2139950"/>
              <a:gd name="connsiteY4" fmla="*/ 832909 h 1536171"/>
              <a:gd name="connsiteX5" fmla="*/ 437059 w 2139950"/>
              <a:gd name="connsiteY5" fmla="*/ 569607 h 1536171"/>
              <a:gd name="connsiteX6" fmla="*/ 679450 w 2139950"/>
              <a:gd name="connsiteY6" fmla="*/ 418571 h 1536171"/>
              <a:gd name="connsiteX7" fmla="*/ 806450 w 2139950"/>
              <a:gd name="connsiteY7" fmla="*/ 126471 h 1536171"/>
              <a:gd name="connsiteX8" fmla="*/ 1181100 w 2139950"/>
              <a:gd name="connsiteY8" fmla="*/ 189971 h 1536171"/>
              <a:gd name="connsiteX9" fmla="*/ 1498600 w 2139950"/>
              <a:gd name="connsiteY9" fmla="*/ 94721 h 1536171"/>
              <a:gd name="connsiteX10" fmla="*/ 1746250 w 2139950"/>
              <a:gd name="connsiteY10" fmla="*/ 342371 h 1536171"/>
              <a:gd name="connsiteX11" fmla="*/ 2012950 w 2139950"/>
              <a:gd name="connsiteY11" fmla="*/ 374121 h 1536171"/>
              <a:gd name="connsiteX12" fmla="*/ 2095500 w 2139950"/>
              <a:gd name="connsiteY12" fmla="*/ 609071 h 1536171"/>
              <a:gd name="connsiteX13" fmla="*/ 2139950 w 2139950"/>
              <a:gd name="connsiteY13" fmla="*/ 1098021 h 1536171"/>
              <a:gd name="connsiteX14" fmla="*/ 1708150 w 2139950"/>
              <a:gd name="connsiteY14" fmla="*/ 1288521 h 1536171"/>
              <a:gd name="connsiteX15" fmla="*/ 1524000 w 2139950"/>
              <a:gd name="connsiteY15" fmla="*/ 1466321 h 1536171"/>
              <a:gd name="connsiteX16" fmla="*/ 1301750 w 2139950"/>
              <a:gd name="connsiteY16" fmla="*/ 1409171 h 1536171"/>
              <a:gd name="connsiteX17" fmla="*/ 1149350 w 2139950"/>
              <a:gd name="connsiteY17" fmla="*/ 1421871 h 1536171"/>
              <a:gd name="connsiteX18" fmla="*/ 958850 w 2139950"/>
              <a:gd name="connsiteY18" fmla="*/ 1536171 h 1536171"/>
              <a:gd name="connsiteX19" fmla="*/ 793750 w 2139950"/>
              <a:gd name="connsiteY19" fmla="*/ 1377421 h 1536171"/>
              <a:gd name="connsiteX20" fmla="*/ 584200 w 2139950"/>
              <a:gd name="connsiteY20" fmla="*/ 1402821 h 1536171"/>
              <a:gd name="connsiteX21" fmla="*/ 482600 w 2139950"/>
              <a:gd name="connsiteY21" fmla="*/ 1301221 h 1536171"/>
              <a:gd name="connsiteX22" fmla="*/ 0 w 2139950"/>
              <a:gd name="connsiteY22" fmla="*/ 1339321 h 1536171"/>
              <a:gd name="connsiteX0" fmla="*/ 0 w 2139950"/>
              <a:gd name="connsiteY0" fmla="*/ 1332177 h 1529027"/>
              <a:gd name="connsiteX1" fmla="*/ 412750 w 2139950"/>
              <a:gd name="connsiteY1" fmla="*/ 1071827 h 1529027"/>
              <a:gd name="connsiteX2" fmla="*/ 411956 w 2139950"/>
              <a:gd name="connsiteY2" fmla="*/ 974195 h 1529027"/>
              <a:gd name="connsiteX3" fmla="*/ 482600 w 2139950"/>
              <a:gd name="connsiteY3" fmla="*/ 887677 h 1529027"/>
              <a:gd name="connsiteX4" fmla="*/ 490537 w 2139950"/>
              <a:gd name="connsiteY4" fmla="*/ 825765 h 1529027"/>
              <a:gd name="connsiteX5" fmla="*/ 437059 w 2139950"/>
              <a:gd name="connsiteY5" fmla="*/ 562463 h 1529027"/>
              <a:gd name="connsiteX6" fmla="*/ 679450 w 2139950"/>
              <a:gd name="connsiteY6" fmla="*/ 411427 h 1529027"/>
              <a:gd name="connsiteX7" fmla="*/ 832644 w 2139950"/>
              <a:gd name="connsiteY7" fmla="*/ 126471 h 1529027"/>
              <a:gd name="connsiteX8" fmla="*/ 1181100 w 2139950"/>
              <a:gd name="connsiteY8" fmla="*/ 182827 h 1529027"/>
              <a:gd name="connsiteX9" fmla="*/ 1498600 w 2139950"/>
              <a:gd name="connsiteY9" fmla="*/ 87577 h 1529027"/>
              <a:gd name="connsiteX10" fmla="*/ 1746250 w 2139950"/>
              <a:gd name="connsiteY10" fmla="*/ 335227 h 1529027"/>
              <a:gd name="connsiteX11" fmla="*/ 2012950 w 2139950"/>
              <a:gd name="connsiteY11" fmla="*/ 366977 h 1529027"/>
              <a:gd name="connsiteX12" fmla="*/ 2095500 w 2139950"/>
              <a:gd name="connsiteY12" fmla="*/ 601927 h 1529027"/>
              <a:gd name="connsiteX13" fmla="*/ 2139950 w 2139950"/>
              <a:gd name="connsiteY13" fmla="*/ 1090877 h 1529027"/>
              <a:gd name="connsiteX14" fmla="*/ 1708150 w 2139950"/>
              <a:gd name="connsiteY14" fmla="*/ 1281377 h 1529027"/>
              <a:gd name="connsiteX15" fmla="*/ 1524000 w 2139950"/>
              <a:gd name="connsiteY15" fmla="*/ 1459177 h 1529027"/>
              <a:gd name="connsiteX16" fmla="*/ 1301750 w 2139950"/>
              <a:gd name="connsiteY16" fmla="*/ 1402027 h 1529027"/>
              <a:gd name="connsiteX17" fmla="*/ 1149350 w 2139950"/>
              <a:gd name="connsiteY17" fmla="*/ 1414727 h 1529027"/>
              <a:gd name="connsiteX18" fmla="*/ 958850 w 2139950"/>
              <a:gd name="connsiteY18" fmla="*/ 1529027 h 1529027"/>
              <a:gd name="connsiteX19" fmla="*/ 793750 w 2139950"/>
              <a:gd name="connsiteY19" fmla="*/ 1370277 h 1529027"/>
              <a:gd name="connsiteX20" fmla="*/ 584200 w 2139950"/>
              <a:gd name="connsiteY20" fmla="*/ 1395677 h 1529027"/>
              <a:gd name="connsiteX21" fmla="*/ 482600 w 2139950"/>
              <a:gd name="connsiteY21" fmla="*/ 1294077 h 1529027"/>
              <a:gd name="connsiteX22" fmla="*/ 0 w 2139950"/>
              <a:gd name="connsiteY22" fmla="*/ 1332177 h 1529027"/>
              <a:gd name="connsiteX0" fmla="*/ 0 w 2139950"/>
              <a:gd name="connsiteY0" fmla="*/ 1332177 h 1529027"/>
              <a:gd name="connsiteX1" fmla="*/ 412750 w 2139950"/>
              <a:gd name="connsiteY1" fmla="*/ 1071827 h 1529027"/>
              <a:gd name="connsiteX2" fmla="*/ 411956 w 2139950"/>
              <a:gd name="connsiteY2" fmla="*/ 974195 h 1529027"/>
              <a:gd name="connsiteX3" fmla="*/ 482600 w 2139950"/>
              <a:gd name="connsiteY3" fmla="*/ 887677 h 1529027"/>
              <a:gd name="connsiteX4" fmla="*/ 490537 w 2139950"/>
              <a:gd name="connsiteY4" fmla="*/ 825765 h 1529027"/>
              <a:gd name="connsiteX5" fmla="*/ 437059 w 2139950"/>
              <a:gd name="connsiteY5" fmla="*/ 562463 h 1529027"/>
              <a:gd name="connsiteX6" fmla="*/ 679450 w 2139950"/>
              <a:gd name="connsiteY6" fmla="*/ 411427 h 1529027"/>
              <a:gd name="connsiteX7" fmla="*/ 832644 w 2139950"/>
              <a:gd name="connsiteY7" fmla="*/ 126471 h 1529027"/>
              <a:gd name="connsiteX8" fmla="*/ 1181100 w 2139950"/>
              <a:gd name="connsiteY8" fmla="*/ 182827 h 1529027"/>
              <a:gd name="connsiteX9" fmla="*/ 1498600 w 2139950"/>
              <a:gd name="connsiteY9" fmla="*/ 87577 h 1529027"/>
              <a:gd name="connsiteX10" fmla="*/ 1746250 w 2139950"/>
              <a:gd name="connsiteY10" fmla="*/ 335227 h 1529027"/>
              <a:gd name="connsiteX11" fmla="*/ 2012950 w 2139950"/>
              <a:gd name="connsiteY11" fmla="*/ 366977 h 1529027"/>
              <a:gd name="connsiteX12" fmla="*/ 2095500 w 2139950"/>
              <a:gd name="connsiteY12" fmla="*/ 601927 h 1529027"/>
              <a:gd name="connsiteX13" fmla="*/ 2139950 w 2139950"/>
              <a:gd name="connsiteY13" fmla="*/ 1090877 h 1529027"/>
              <a:gd name="connsiteX14" fmla="*/ 1708150 w 2139950"/>
              <a:gd name="connsiteY14" fmla="*/ 1281377 h 1529027"/>
              <a:gd name="connsiteX15" fmla="*/ 1524000 w 2139950"/>
              <a:gd name="connsiteY15" fmla="*/ 1459177 h 1529027"/>
              <a:gd name="connsiteX16" fmla="*/ 1301750 w 2139950"/>
              <a:gd name="connsiteY16" fmla="*/ 1402027 h 1529027"/>
              <a:gd name="connsiteX17" fmla="*/ 1149350 w 2139950"/>
              <a:gd name="connsiteY17" fmla="*/ 1414727 h 1529027"/>
              <a:gd name="connsiteX18" fmla="*/ 958850 w 2139950"/>
              <a:gd name="connsiteY18" fmla="*/ 1529027 h 1529027"/>
              <a:gd name="connsiteX19" fmla="*/ 793750 w 2139950"/>
              <a:gd name="connsiteY19" fmla="*/ 1370277 h 1529027"/>
              <a:gd name="connsiteX20" fmla="*/ 584200 w 2139950"/>
              <a:gd name="connsiteY20" fmla="*/ 1395677 h 1529027"/>
              <a:gd name="connsiteX21" fmla="*/ 482600 w 2139950"/>
              <a:gd name="connsiteY21" fmla="*/ 1294077 h 1529027"/>
              <a:gd name="connsiteX22" fmla="*/ 0 w 2139950"/>
              <a:gd name="connsiteY22" fmla="*/ 1332177 h 1529027"/>
              <a:gd name="connsiteX0" fmla="*/ 0 w 2139950"/>
              <a:gd name="connsiteY0" fmla="*/ 1339321 h 1536171"/>
              <a:gd name="connsiteX1" fmla="*/ 412750 w 2139950"/>
              <a:gd name="connsiteY1" fmla="*/ 1078971 h 1536171"/>
              <a:gd name="connsiteX2" fmla="*/ 411956 w 2139950"/>
              <a:gd name="connsiteY2" fmla="*/ 981339 h 1536171"/>
              <a:gd name="connsiteX3" fmla="*/ 482600 w 2139950"/>
              <a:gd name="connsiteY3" fmla="*/ 894821 h 1536171"/>
              <a:gd name="connsiteX4" fmla="*/ 490537 w 2139950"/>
              <a:gd name="connsiteY4" fmla="*/ 832909 h 1536171"/>
              <a:gd name="connsiteX5" fmla="*/ 437059 w 2139950"/>
              <a:gd name="connsiteY5" fmla="*/ 569607 h 1536171"/>
              <a:gd name="connsiteX6" fmla="*/ 679450 w 2139950"/>
              <a:gd name="connsiteY6" fmla="*/ 418571 h 1536171"/>
              <a:gd name="connsiteX7" fmla="*/ 820738 w 2139950"/>
              <a:gd name="connsiteY7" fmla="*/ 126471 h 1536171"/>
              <a:gd name="connsiteX8" fmla="*/ 1181100 w 2139950"/>
              <a:gd name="connsiteY8" fmla="*/ 189971 h 1536171"/>
              <a:gd name="connsiteX9" fmla="*/ 1498600 w 2139950"/>
              <a:gd name="connsiteY9" fmla="*/ 94721 h 1536171"/>
              <a:gd name="connsiteX10" fmla="*/ 1746250 w 2139950"/>
              <a:gd name="connsiteY10" fmla="*/ 342371 h 1536171"/>
              <a:gd name="connsiteX11" fmla="*/ 2012950 w 2139950"/>
              <a:gd name="connsiteY11" fmla="*/ 374121 h 1536171"/>
              <a:gd name="connsiteX12" fmla="*/ 2095500 w 2139950"/>
              <a:gd name="connsiteY12" fmla="*/ 609071 h 1536171"/>
              <a:gd name="connsiteX13" fmla="*/ 2139950 w 2139950"/>
              <a:gd name="connsiteY13" fmla="*/ 1098021 h 1536171"/>
              <a:gd name="connsiteX14" fmla="*/ 1708150 w 2139950"/>
              <a:gd name="connsiteY14" fmla="*/ 1288521 h 1536171"/>
              <a:gd name="connsiteX15" fmla="*/ 1524000 w 2139950"/>
              <a:gd name="connsiteY15" fmla="*/ 1466321 h 1536171"/>
              <a:gd name="connsiteX16" fmla="*/ 1301750 w 2139950"/>
              <a:gd name="connsiteY16" fmla="*/ 1409171 h 1536171"/>
              <a:gd name="connsiteX17" fmla="*/ 1149350 w 2139950"/>
              <a:gd name="connsiteY17" fmla="*/ 1421871 h 1536171"/>
              <a:gd name="connsiteX18" fmla="*/ 958850 w 2139950"/>
              <a:gd name="connsiteY18" fmla="*/ 1536171 h 1536171"/>
              <a:gd name="connsiteX19" fmla="*/ 793750 w 2139950"/>
              <a:gd name="connsiteY19" fmla="*/ 1377421 h 1536171"/>
              <a:gd name="connsiteX20" fmla="*/ 584200 w 2139950"/>
              <a:gd name="connsiteY20" fmla="*/ 1402821 h 1536171"/>
              <a:gd name="connsiteX21" fmla="*/ 482600 w 2139950"/>
              <a:gd name="connsiteY21" fmla="*/ 1301221 h 1536171"/>
              <a:gd name="connsiteX22" fmla="*/ 0 w 2139950"/>
              <a:gd name="connsiteY22" fmla="*/ 1339321 h 1536171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20900"/>
              <a:gd name="connsiteY0" fmla="*/ 1308364 h 1526645"/>
              <a:gd name="connsiteX1" fmla="*/ 412750 w 2120900"/>
              <a:gd name="connsiteY1" fmla="*/ 1048014 h 1526645"/>
              <a:gd name="connsiteX2" fmla="*/ 411956 w 2120900"/>
              <a:gd name="connsiteY2" fmla="*/ 950382 h 1526645"/>
              <a:gd name="connsiteX3" fmla="*/ 482600 w 2120900"/>
              <a:gd name="connsiteY3" fmla="*/ 863864 h 1526645"/>
              <a:gd name="connsiteX4" fmla="*/ 490537 w 2120900"/>
              <a:gd name="connsiteY4" fmla="*/ 801952 h 1526645"/>
              <a:gd name="connsiteX5" fmla="*/ 437059 w 2120900"/>
              <a:gd name="connsiteY5" fmla="*/ 538650 h 1526645"/>
              <a:gd name="connsiteX6" fmla="*/ 679450 w 2120900"/>
              <a:gd name="connsiteY6" fmla="*/ 387614 h 1526645"/>
              <a:gd name="connsiteX7" fmla="*/ 820738 w 2120900"/>
              <a:gd name="connsiteY7" fmla="*/ 95514 h 1526645"/>
              <a:gd name="connsiteX8" fmla="*/ 1181100 w 2120900"/>
              <a:gd name="connsiteY8" fmla="*/ 159014 h 1526645"/>
              <a:gd name="connsiteX9" fmla="*/ 1498600 w 2120900"/>
              <a:gd name="connsiteY9" fmla="*/ 63764 h 1526645"/>
              <a:gd name="connsiteX10" fmla="*/ 1746250 w 2120900"/>
              <a:gd name="connsiteY10" fmla="*/ 311414 h 1526645"/>
              <a:gd name="connsiteX11" fmla="*/ 2012950 w 2120900"/>
              <a:gd name="connsiteY11" fmla="*/ 343164 h 1526645"/>
              <a:gd name="connsiteX12" fmla="*/ 2095500 w 2120900"/>
              <a:gd name="connsiteY12" fmla="*/ 578114 h 1526645"/>
              <a:gd name="connsiteX13" fmla="*/ 2120900 w 2120900"/>
              <a:gd name="connsiteY13" fmla="*/ 1043251 h 1526645"/>
              <a:gd name="connsiteX14" fmla="*/ 1708150 w 2120900"/>
              <a:gd name="connsiteY14" fmla="*/ 1257564 h 1526645"/>
              <a:gd name="connsiteX15" fmla="*/ 1524000 w 2120900"/>
              <a:gd name="connsiteY15" fmla="*/ 1435364 h 1526645"/>
              <a:gd name="connsiteX16" fmla="*/ 1301750 w 2120900"/>
              <a:gd name="connsiteY16" fmla="*/ 1378214 h 1526645"/>
              <a:gd name="connsiteX17" fmla="*/ 1149350 w 2120900"/>
              <a:gd name="connsiteY17" fmla="*/ 1390914 h 1526645"/>
              <a:gd name="connsiteX18" fmla="*/ 958850 w 2120900"/>
              <a:gd name="connsiteY18" fmla="*/ 1505214 h 1526645"/>
              <a:gd name="connsiteX19" fmla="*/ 793750 w 2120900"/>
              <a:gd name="connsiteY19" fmla="*/ 1346464 h 1526645"/>
              <a:gd name="connsiteX20" fmla="*/ 581819 w 2120900"/>
              <a:gd name="connsiteY20" fmla="*/ 1383771 h 1526645"/>
              <a:gd name="connsiteX21" fmla="*/ 482600 w 2120900"/>
              <a:gd name="connsiteY21" fmla="*/ 1270264 h 1526645"/>
              <a:gd name="connsiteX22" fmla="*/ 0 w 2120900"/>
              <a:gd name="connsiteY22" fmla="*/ 1308364 h 1526645"/>
              <a:gd name="connsiteX0" fmla="*/ 0 w 2120900"/>
              <a:gd name="connsiteY0" fmla="*/ 1308364 h 1526645"/>
              <a:gd name="connsiteX1" fmla="*/ 412750 w 2120900"/>
              <a:gd name="connsiteY1" fmla="*/ 1048014 h 1526645"/>
              <a:gd name="connsiteX2" fmla="*/ 411956 w 2120900"/>
              <a:gd name="connsiteY2" fmla="*/ 950382 h 1526645"/>
              <a:gd name="connsiteX3" fmla="*/ 482600 w 2120900"/>
              <a:gd name="connsiteY3" fmla="*/ 863864 h 1526645"/>
              <a:gd name="connsiteX4" fmla="*/ 490537 w 2120900"/>
              <a:gd name="connsiteY4" fmla="*/ 801952 h 1526645"/>
              <a:gd name="connsiteX5" fmla="*/ 437059 w 2120900"/>
              <a:gd name="connsiteY5" fmla="*/ 538650 h 1526645"/>
              <a:gd name="connsiteX6" fmla="*/ 679450 w 2120900"/>
              <a:gd name="connsiteY6" fmla="*/ 387614 h 1526645"/>
              <a:gd name="connsiteX7" fmla="*/ 820738 w 2120900"/>
              <a:gd name="connsiteY7" fmla="*/ 95514 h 1526645"/>
              <a:gd name="connsiteX8" fmla="*/ 1181100 w 2120900"/>
              <a:gd name="connsiteY8" fmla="*/ 159014 h 1526645"/>
              <a:gd name="connsiteX9" fmla="*/ 1498600 w 2120900"/>
              <a:gd name="connsiteY9" fmla="*/ 63764 h 1526645"/>
              <a:gd name="connsiteX10" fmla="*/ 1746250 w 2120900"/>
              <a:gd name="connsiteY10" fmla="*/ 311414 h 1526645"/>
              <a:gd name="connsiteX11" fmla="*/ 2012950 w 2120900"/>
              <a:gd name="connsiteY11" fmla="*/ 343164 h 1526645"/>
              <a:gd name="connsiteX12" fmla="*/ 2095500 w 2120900"/>
              <a:gd name="connsiteY12" fmla="*/ 578114 h 1526645"/>
              <a:gd name="connsiteX13" fmla="*/ 2120900 w 2120900"/>
              <a:gd name="connsiteY13" fmla="*/ 1043251 h 1526645"/>
              <a:gd name="connsiteX14" fmla="*/ 1708150 w 2120900"/>
              <a:gd name="connsiteY14" fmla="*/ 1257564 h 1526645"/>
              <a:gd name="connsiteX15" fmla="*/ 1524000 w 2120900"/>
              <a:gd name="connsiteY15" fmla="*/ 1435364 h 1526645"/>
              <a:gd name="connsiteX16" fmla="*/ 1301750 w 2120900"/>
              <a:gd name="connsiteY16" fmla="*/ 1378214 h 1526645"/>
              <a:gd name="connsiteX17" fmla="*/ 1149350 w 2120900"/>
              <a:gd name="connsiteY17" fmla="*/ 1390914 h 1526645"/>
              <a:gd name="connsiteX18" fmla="*/ 958850 w 2120900"/>
              <a:gd name="connsiteY18" fmla="*/ 1505214 h 1526645"/>
              <a:gd name="connsiteX19" fmla="*/ 793750 w 2120900"/>
              <a:gd name="connsiteY19" fmla="*/ 1346464 h 1526645"/>
              <a:gd name="connsiteX20" fmla="*/ 581819 w 2120900"/>
              <a:gd name="connsiteY20" fmla="*/ 1383771 h 1526645"/>
              <a:gd name="connsiteX21" fmla="*/ 482600 w 2120900"/>
              <a:gd name="connsiteY21" fmla="*/ 1270264 h 1526645"/>
              <a:gd name="connsiteX22" fmla="*/ 0 w 2120900"/>
              <a:gd name="connsiteY22" fmla="*/ 1308364 h 1526645"/>
              <a:gd name="connsiteX0" fmla="*/ 0 w 2191015"/>
              <a:gd name="connsiteY0" fmla="*/ 1308364 h 1526645"/>
              <a:gd name="connsiteX1" fmla="*/ 412750 w 2191015"/>
              <a:gd name="connsiteY1" fmla="*/ 1048014 h 1526645"/>
              <a:gd name="connsiteX2" fmla="*/ 411956 w 2191015"/>
              <a:gd name="connsiteY2" fmla="*/ 950382 h 1526645"/>
              <a:gd name="connsiteX3" fmla="*/ 482600 w 2191015"/>
              <a:gd name="connsiteY3" fmla="*/ 863864 h 1526645"/>
              <a:gd name="connsiteX4" fmla="*/ 490537 w 2191015"/>
              <a:gd name="connsiteY4" fmla="*/ 801952 h 1526645"/>
              <a:gd name="connsiteX5" fmla="*/ 437059 w 2191015"/>
              <a:gd name="connsiteY5" fmla="*/ 538650 h 1526645"/>
              <a:gd name="connsiteX6" fmla="*/ 679450 w 2191015"/>
              <a:gd name="connsiteY6" fmla="*/ 387614 h 1526645"/>
              <a:gd name="connsiteX7" fmla="*/ 820738 w 2191015"/>
              <a:gd name="connsiteY7" fmla="*/ 95514 h 1526645"/>
              <a:gd name="connsiteX8" fmla="*/ 1181100 w 2191015"/>
              <a:gd name="connsiteY8" fmla="*/ 159014 h 1526645"/>
              <a:gd name="connsiteX9" fmla="*/ 1498600 w 2191015"/>
              <a:gd name="connsiteY9" fmla="*/ 63764 h 1526645"/>
              <a:gd name="connsiteX10" fmla="*/ 1746250 w 2191015"/>
              <a:gd name="connsiteY10" fmla="*/ 311414 h 1526645"/>
              <a:gd name="connsiteX11" fmla="*/ 2012950 w 2191015"/>
              <a:gd name="connsiteY11" fmla="*/ 343164 h 1526645"/>
              <a:gd name="connsiteX12" fmla="*/ 2095500 w 2191015"/>
              <a:gd name="connsiteY12" fmla="*/ 578114 h 1526645"/>
              <a:gd name="connsiteX13" fmla="*/ 2120900 w 2191015"/>
              <a:gd name="connsiteY13" fmla="*/ 1043251 h 1526645"/>
              <a:gd name="connsiteX14" fmla="*/ 1708150 w 2191015"/>
              <a:gd name="connsiteY14" fmla="*/ 1257564 h 1526645"/>
              <a:gd name="connsiteX15" fmla="*/ 1524000 w 2191015"/>
              <a:gd name="connsiteY15" fmla="*/ 1435364 h 1526645"/>
              <a:gd name="connsiteX16" fmla="*/ 1301750 w 2191015"/>
              <a:gd name="connsiteY16" fmla="*/ 1378214 h 1526645"/>
              <a:gd name="connsiteX17" fmla="*/ 1149350 w 2191015"/>
              <a:gd name="connsiteY17" fmla="*/ 1390914 h 1526645"/>
              <a:gd name="connsiteX18" fmla="*/ 958850 w 2191015"/>
              <a:gd name="connsiteY18" fmla="*/ 1505214 h 1526645"/>
              <a:gd name="connsiteX19" fmla="*/ 793750 w 2191015"/>
              <a:gd name="connsiteY19" fmla="*/ 1346464 h 1526645"/>
              <a:gd name="connsiteX20" fmla="*/ 581819 w 2191015"/>
              <a:gd name="connsiteY20" fmla="*/ 1383771 h 1526645"/>
              <a:gd name="connsiteX21" fmla="*/ 482600 w 2191015"/>
              <a:gd name="connsiteY21" fmla="*/ 1270264 h 1526645"/>
              <a:gd name="connsiteX22" fmla="*/ 0 w 2191015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99217" h="1526645">
                <a:moveTo>
                  <a:pt x="0" y="1308364"/>
                </a:moveTo>
                <a:lnTo>
                  <a:pt x="412750" y="1048014"/>
                </a:lnTo>
                <a:cubicBezTo>
                  <a:pt x="412485" y="1015470"/>
                  <a:pt x="409840" y="1001976"/>
                  <a:pt x="411956" y="950382"/>
                </a:cubicBezTo>
                <a:cubicBezTo>
                  <a:pt x="429452" y="884559"/>
                  <a:pt x="461433" y="887147"/>
                  <a:pt x="482600" y="863864"/>
                </a:cubicBezTo>
                <a:lnTo>
                  <a:pt x="490537" y="801952"/>
                </a:lnTo>
                <a:cubicBezTo>
                  <a:pt x="438580" y="701485"/>
                  <a:pt x="391385" y="631974"/>
                  <a:pt x="437059" y="538650"/>
                </a:cubicBezTo>
                <a:cubicBezTo>
                  <a:pt x="510712" y="395436"/>
                  <a:pt x="598653" y="407004"/>
                  <a:pt x="679450" y="387614"/>
                </a:cubicBezTo>
                <a:cubicBezTo>
                  <a:pt x="674158" y="297391"/>
                  <a:pt x="618862" y="216693"/>
                  <a:pt x="820738" y="95514"/>
                </a:cubicBezTo>
                <a:cubicBezTo>
                  <a:pt x="1057540" y="0"/>
                  <a:pt x="1106223" y="114034"/>
                  <a:pt x="1181100" y="159014"/>
                </a:cubicBezTo>
                <a:cubicBezTo>
                  <a:pt x="1275027" y="62971"/>
                  <a:pt x="1385623" y="35983"/>
                  <a:pt x="1498600" y="63764"/>
                </a:cubicBezTo>
                <a:cubicBezTo>
                  <a:pt x="1683544" y="115357"/>
                  <a:pt x="1718469" y="231245"/>
                  <a:pt x="1746250" y="311414"/>
                </a:cubicBezTo>
                <a:cubicBezTo>
                  <a:pt x="1832768" y="288660"/>
                  <a:pt x="1893094" y="251618"/>
                  <a:pt x="2012950" y="343164"/>
                </a:cubicBezTo>
                <a:cubicBezTo>
                  <a:pt x="2104761" y="421481"/>
                  <a:pt x="2106083" y="480747"/>
                  <a:pt x="2095500" y="578114"/>
                </a:cubicBezTo>
                <a:cubicBezTo>
                  <a:pt x="2199217" y="728397"/>
                  <a:pt x="2191015" y="871536"/>
                  <a:pt x="2120900" y="1043251"/>
                </a:cubicBezTo>
                <a:cubicBezTo>
                  <a:pt x="2057929" y="1178189"/>
                  <a:pt x="2014008" y="1272645"/>
                  <a:pt x="1708150" y="1257564"/>
                </a:cubicBezTo>
                <a:cubicBezTo>
                  <a:pt x="1663436" y="1328737"/>
                  <a:pt x="1666345" y="1380859"/>
                  <a:pt x="1524000" y="1435364"/>
                </a:cubicBezTo>
                <a:cubicBezTo>
                  <a:pt x="1457061" y="1449652"/>
                  <a:pt x="1392502" y="1447270"/>
                  <a:pt x="1301750" y="1378214"/>
                </a:cubicBezTo>
                <a:cubicBezTo>
                  <a:pt x="1265237" y="1389591"/>
                  <a:pt x="1231106" y="1422400"/>
                  <a:pt x="1149350" y="1390914"/>
                </a:cubicBezTo>
                <a:cubicBezTo>
                  <a:pt x="1109662" y="1445682"/>
                  <a:pt x="1098550" y="1526645"/>
                  <a:pt x="958850" y="1505214"/>
                </a:cubicBezTo>
                <a:cubicBezTo>
                  <a:pt x="884767" y="1483253"/>
                  <a:pt x="858308" y="1466056"/>
                  <a:pt x="793750" y="1346464"/>
                </a:cubicBezTo>
                <a:cubicBezTo>
                  <a:pt x="726281" y="1371599"/>
                  <a:pt x="718345" y="1403879"/>
                  <a:pt x="581819" y="1383771"/>
                </a:cubicBezTo>
                <a:cubicBezTo>
                  <a:pt x="516996" y="1368954"/>
                  <a:pt x="506942" y="1318418"/>
                  <a:pt x="482600" y="1270264"/>
                </a:cubicBezTo>
                <a:lnTo>
                  <a:pt x="0" y="1308364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901950" y="762000"/>
            <a:ext cx="1503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latin typeface="Mistral" pitchFamily="66" charset="0"/>
              </a:rPr>
              <a:t>FART!</a:t>
            </a:r>
            <a:endParaRPr lang="en-GB" sz="5400" b="1" dirty="0">
              <a:latin typeface="Mistral" pitchFamily="66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362200" y="2076186"/>
            <a:ext cx="2199217" cy="1526645"/>
          </a:xfrm>
          <a:custGeom>
            <a:avLst/>
            <a:gdLst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9100 w 2139950"/>
              <a:gd name="connsiteY2" fmla="*/ 869950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5450 w 2139950"/>
              <a:gd name="connsiteY5" fmla="*/ 438150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9100 w 2139950"/>
              <a:gd name="connsiteY2" fmla="*/ 869950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9100 w 2139950"/>
              <a:gd name="connsiteY2" fmla="*/ 869950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510605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510605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510605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474886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474886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474886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305983 h 1502833"/>
              <a:gd name="connsiteX1" fmla="*/ 412750 w 2139950"/>
              <a:gd name="connsiteY1" fmla="*/ 1045633 h 1502833"/>
              <a:gd name="connsiteX2" fmla="*/ 411956 w 2139950"/>
              <a:gd name="connsiteY2" fmla="*/ 948001 h 1502833"/>
              <a:gd name="connsiteX3" fmla="*/ 482600 w 2139950"/>
              <a:gd name="connsiteY3" fmla="*/ 861483 h 1502833"/>
              <a:gd name="connsiteX4" fmla="*/ 490537 w 2139950"/>
              <a:gd name="connsiteY4" fmla="*/ 799571 h 1502833"/>
              <a:gd name="connsiteX5" fmla="*/ 437059 w 2139950"/>
              <a:gd name="connsiteY5" fmla="*/ 536269 h 1502833"/>
              <a:gd name="connsiteX6" fmla="*/ 679450 w 2139950"/>
              <a:gd name="connsiteY6" fmla="*/ 385233 h 1502833"/>
              <a:gd name="connsiteX7" fmla="*/ 806450 w 2139950"/>
              <a:gd name="connsiteY7" fmla="*/ 93133 h 1502833"/>
              <a:gd name="connsiteX8" fmla="*/ 1181100 w 2139950"/>
              <a:gd name="connsiteY8" fmla="*/ 156633 h 1502833"/>
              <a:gd name="connsiteX9" fmla="*/ 1498600 w 2139950"/>
              <a:gd name="connsiteY9" fmla="*/ 61383 h 1502833"/>
              <a:gd name="connsiteX10" fmla="*/ 1746250 w 2139950"/>
              <a:gd name="connsiteY10" fmla="*/ 309033 h 1502833"/>
              <a:gd name="connsiteX11" fmla="*/ 2012950 w 2139950"/>
              <a:gd name="connsiteY11" fmla="*/ 340783 h 1502833"/>
              <a:gd name="connsiteX12" fmla="*/ 2095500 w 2139950"/>
              <a:gd name="connsiteY12" fmla="*/ 575733 h 1502833"/>
              <a:gd name="connsiteX13" fmla="*/ 2139950 w 2139950"/>
              <a:gd name="connsiteY13" fmla="*/ 1064683 h 1502833"/>
              <a:gd name="connsiteX14" fmla="*/ 1708150 w 2139950"/>
              <a:gd name="connsiteY14" fmla="*/ 1255183 h 1502833"/>
              <a:gd name="connsiteX15" fmla="*/ 1524000 w 2139950"/>
              <a:gd name="connsiteY15" fmla="*/ 1432983 h 1502833"/>
              <a:gd name="connsiteX16" fmla="*/ 1301750 w 2139950"/>
              <a:gd name="connsiteY16" fmla="*/ 1375833 h 1502833"/>
              <a:gd name="connsiteX17" fmla="*/ 1149350 w 2139950"/>
              <a:gd name="connsiteY17" fmla="*/ 1388533 h 1502833"/>
              <a:gd name="connsiteX18" fmla="*/ 958850 w 2139950"/>
              <a:gd name="connsiteY18" fmla="*/ 1502833 h 1502833"/>
              <a:gd name="connsiteX19" fmla="*/ 793750 w 2139950"/>
              <a:gd name="connsiteY19" fmla="*/ 1344083 h 1502833"/>
              <a:gd name="connsiteX20" fmla="*/ 584200 w 2139950"/>
              <a:gd name="connsiteY20" fmla="*/ 1369483 h 1502833"/>
              <a:gd name="connsiteX21" fmla="*/ 482600 w 2139950"/>
              <a:gd name="connsiteY21" fmla="*/ 1267883 h 1502833"/>
              <a:gd name="connsiteX22" fmla="*/ 0 w 2139950"/>
              <a:gd name="connsiteY22" fmla="*/ 1305983 h 1502833"/>
              <a:gd name="connsiteX0" fmla="*/ 0 w 2139950"/>
              <a:gd name="connsiteY0" fmla="*/ 1339321 h 1536171"/>
              <a:gd name="connsiteX1" fmla="*/ 412750 w 2139950"/>
              <a:gd name="connsiteY1" fmla="*/ 1078971 h 1536171"/>
              <a:gd name="connsiteX2" fmla="*/ 411956 w 2139950"/>
              <a:gd name="connsiteY2" fmla="*/ 981339 h 1536171"/>
              <a:gd name="connsiteX3" fmla="*/ 482600 w 2139950"/>
              <a:gd name="connsiteY3" fmla="*/ 894821 h 1536171"/>
              <a:gd name="connsiteX4" fmla="*/ 490537 w 2139950"/>
              <a:gd name="connsiteY4" fmla="*/ 832909 h 1536171"/>
              <a:gd name="connsiteX5" fmla="*/ 437059 w 2139950"/>
              <a:gd name="connsiteY5" fmla="*/ 569607 h 1536171"/>
              <a:gd name="connsiteX6" fmla="*/ 679450 w 2139950"/>
              <a:gd name="connsiteY6" fmla="*/ 418571 h 1536171"/>
              <a:gd name="connsiteX7" fmla="*/ 806450 w 2139950"/>
              <a:gd name="connsiteY7" fmla="*/ 126471 h 1536171"/>
              <a:gd name="connsiteX8" fmla="*/ 1181100 w 2139950"/>
              <a:gd name="connsiteY8" fmla="*/ 189971 h 1536171"/>
              <a:gd name="connsiteX9" fmla="*/ 1498600 w 2139950"/>
              <a:gd name="connsiteY9" fmla="*/ 94721 h 1536171"/>
              <a:gd name="connsiteX10" fmla="*/ 1746250 w 2139950"/>
              <a:gd name="connsiteY10" fmla="*/ 342371 h 1536171"/>
              <a:gd name="connsiteX11" fmla="*/ 2012950 w 2139950"/>
              <a:gd name="connsiteY11" fmla="*/ 374121 h 1536171"/>
              <a:gd name="connsiteX12" fmla="*/ 2095500 w 2139950"/>
              <a:gd name="connsiteY12" fmla="*/ 609071 h 1536171"/>
              <a:gd name="connsiteX13" fmla="*/ 2139950 w 2139950"/>
              <a:gd name="connsiteY13" fmla="*/ 1098021 h 1536171"/>
              <a:gd name="connsiteX14" fmla="*/ 1708150 w 2139950"/>
              <a:gd name="connsiteY14" fmla="*/ 1288521 h 1536171"/>
              <a:gd name="connsiteX15" fmla="*/ 1524000 w 2139950"/>
              <a:gd name="connsiteY15" fmla="*/ 1466321 h 1536171"/>
              <a:gd name="connsiteX16" fmla="*/ 1301750 w 2139950"/>
              <a:gd name="connsiteY16" fmla="*/ 1409171 h 1536171"/>
              <a:gd name="connsiteX17" fmla="*/ 1149350 w 2139950"/>
              <a:gd name="connsiteY17" fmla="*/ 1421871 h 1536171"/>
              <a:gd name="connsiteX18" fmla="*/ 958850 w 2139950"/>
              <a:gd name="connsiteY18" fmla="*/ 1536171 h 1536171"/>
              <a:gd name="connsiteX19" fmla="*/ 793750 w 2139950"/>
              <a:gd name="connsiteY19" fmla="*/ 1377421 h 1536171"/>
              <a:gd name="connsiteX20" fmla="*/ 584200 w 2139950"/>
              <a:gd name="connsiteY20" fmla="*/ 1402821 h 1536171"/>
              <a:gd name="connsiteX21" fmla="*/ 482600 w 2139950"/>
              <a:gd name="connsiteY21" fmla="*/ 1301221 h 1536171"/>
              <a:gd name="connsiteX22" fmla="*/ 0 w 2139950"/>
              <a:gd name="connsiteY22" fmla="*/ 1339321 h 1536171"/>
              <a:gd name="connsiteX0" fmla="*/ 0 w 2139950"/>
              <a:gd name="connsiteY0" fmla="*/ 1332177 h 1529027"/>
              <a:gd name="connsiteX1" fmla="*/ 412750 w 2139950"/>
              <a:gd name="connsiteY1" fmla="*/ 1071827 h 1529027"/>
              <a:gd name="connsiteX2" fmla="*/ 411956 w 2139950"/>
              <a:gd name="connsiteY2" fmla="*/ 974195 h 1529027"/>
              <a:gd name="connsiteX3" fmla="*/ 482600 w 2139950"/>
              <a:gd name="connsiteY3" fmla="*/ 887677 h 1529027"/>
              <a:gd name="connsiteX4" fmla="*/ 490537 w 2139950"/>
              <a:gd name="connsiteY4" fmla="*/ 825765 h 1529027"/>
              <a:gd name="connsiteX5" fmla="*/ 437059 w 2139950"/>
              <a:gd name="connsiteY5" fmla="*/ 562463 h 1529027"/>
              <a:gd name="connsiteX6" fmla="*/ 679450 w 2139950"/>
              <a:gd name="connsiteY6" fmla="*/ 411427 h 1529027"/>
              <a:gd name="connsiteX7" fmla="*/ 832644 w 2139950"/>
              <a:gd name="connsiteY7" fmla="*/ 126471 h 1529027"/>
              <a:gd name="connsiteX8" fmla="*/ 1181100 w 2139950"/>
              <a:gd name="connsiteY8" fmla="*/ 182827 h 1529027"/>
              <a:gd name="connsiteX9" fmla="*/ 1498600 w 2139950"/>
              <a:gd name="connsiteY9" fmla="*/ 87577 h 1529027"/>
              <a:gd name="connsiteX10" fmla="*/ 1746250 w 2139950"/>
              <a:gd name="connsiteY10" fmla="*/ 335227 h 1529027"/>
              <a:gd name="connsiteX11" fmla="*/ 2012950 w 2139950"/>
              <a:gd name="connsiteY11" fmla="*/ 366977 h 1529027"/>
              <a:gd name="connsiteX12" fmla="*/ 2095500 w 2139950"/>
              <a:gd name="connsiteY12" fmla="*/ 601927 h 1529027"/>
              <a:gd name="connsiteX13" fmla="*/ 2139950 w 2139950"/>
              <a:gd name="connsiteY13" fmla="*/ 1090877 h 1529027"/>
              <a:gd name="connsiteX14" fmla="*/ 1708150 w 2139950"/>
              <a:gd name="connsiteY14" fmla="*/ 1281377 h 1529027"/>
              <a:gd name="connsiteX15" fmla="*/ 1524000 w 2139950"/>
              <a:gd name="connsiteY15" fmla="*/ 1459177 h 1529027"/>
              <a:gd name="connsiteX16" fmla="*/ 1301750 w 2139950"/>
              <a:gd name="connsiteY16" fmla="*/ 1402027 h 1529027"/>
              <a:gd name="connsiteX17" fmla="*/ 1149350 w 2139950"/>
              <a:gd name="connsiteY17" fmla="*/ 1414727 h 1529027"/>
              <a:gd name="connsiteX18" fmla="*/ 958850 w 2139950"/>
              <a:gd name="connsiteY18" fmla="*/ 1529027 h 1529027"/>
              <a:gd name="connsiteX19" fmla="*/ 793750 w 2139950"/>
              <a:gd name="connsiteY19" fmla="*/ 1370277 h 1529027"/>
              <a:gd name="connsiteX20" fmla="*/ 584200 w 2139950"/>
              <a:gd name="connsiteY20" fmla="*/ 1395677 h 1529027"/>
              <a:gd name="connsiteX21" fmla="*/ 482600 w 2139950"/>
              <a:gd name="connsiteY21" fmla="*/ 1294077 h 1529027"/>
              <a:gd name="connsiteX22" fmla="*/ 0 w 2139950"/>
              <a:gd name="connsiteY22" fmla="*/ 1332177 h 1529027"/>
              <a:gd name="connsiteX0" fmla="*/ 0 w 2139950"/>
              <a:gd name="connsiteY0" fmla="*/ 1332177 h 1529027"/>
              <a:gd name="connsiteX1" fmla="*/ 412750 w 2139950"/>
              <a:gd name="connsiteY1" fmla="*/ 1071827 h 1529027"/>
              <a:gd name="connsiteX2" fmla="*/ 411956 w 2139950"/>
              <a:gd name="connsiteY2" fmla="*/ 974195 h 1529027"/>
              <a:gd name="connsiteX3" fmla="*/ 482600 w 2139950"/>
              <a:gd name="connsiteY3" fmla="*/ 887677 h 1529027"/>
              <a:gd name="connsiteX4" fmla="*/ 490537 w 2139950"/>
              <a:gd name="connsiteY4" fmla="*/ 825765 h 1529027"/>
              <a:gd name="connsiteX5" fmla="*/ 437059 w 2139950"/>
              <a:gd name="connsiteY5" fmla="*/ 562463 h 1529027"/>
              <a:gd name="connsiteX6" fmla="*/ 679450 w 2139950"/>
              <a:gd name="connsiteY6" fmla="*/ 411427 h 1529027"/>
              <a:gd name="connsiteX7" fmla="*/ 832644 w 2139950"/>
              <a:gd name="connsiteY7" fmla="*/ 126471 h 1529027"/>
              <a:gd name="connsiteX8" fmla="*/ 1181100 w 2139950"/>
              <a:gd name="connsiteY8" fmla="*/ 182827 h 1529027"/>
              <a:gd name="connsiteX9" fmla="*/ 1498600 w 2139950"/>
              <a:gd name="connsiteY9" fmla="*/ 87577 h 1529027"/>
              <a:gd name="connsiteX10" fmla="*/ 1746250 w 2139950"/>
              <a:gd name="connsiteY10" fmla="*/ 335227 h 1529027"/>
              <a:gd name="connsiteX11" fmla="*/ 2012950 w 2139950"/>
              <a:gd name="connsiteY11" fmla="*/ 366977 h 1529027"/>
              <a:gd name="connsiteX12" fmla="*/ 2095500 w 2139950"/>
              <a:gd name="connsiteY12" fmla="*/ 601927 h 1529027"/>
              <a:gd name="connsiteX13" fmla="*/ 2139950 w 2139950"/>
              <a:gd name="connsiteY13" fmla="*/ 1090877 h 1529027"/>
              <a:gd name="connsiteX14" fmla="*/ 1708150 w 2139950"/>
              <a:gd name="connsiteY14" fmla="*/ 1281377 h 1529027"/>
              <a:gd name="connsiteX15" fmla="*/ 1524000 w 2139950"/>
              <a:gd name="connsiteY15" fmla="*/ 1459177 h 1529027"/>
              <a:gd name="connsiteX16" fmla="*/ 1301750 w 2139950"/>
              <a:gd name="connsiteY16" fmla="*/ 1402027 h 1529027"/>
              <a:gd name="connsiteX17" fmla="*/ 1149350 w 2139950"/>
              <a:gd name="connsiteY17" fmla="*/ 1414727 h 1529027"/>
              <a:gd name="connsiteX18" fmla="*/ 958850 w 2139950"/>
              <a:gd name="connsiteY18" fmla="*/ 1529027 h 1529027"/>
              <a:gd name="connsiteX19" fmla="*/ 793750 w 2139950"/>
              <a:gd name="connsiteY19" fmla="*/ 1370277 h 1529027"/>
              <a:gd name="connsiteX20" fmla="*/ 584200 w 2139950"/>
              <a:gd name="connsiteY20" fmla="*/ 1395677 h 1529027"/>
              <a:gd name="connsiteX21" fmla="*/ 482600 w 2139950"/>
              <a:gd name="connsiteY21" fmla="*/ 1294077 h 1529027"/>
              <a:gd name="connsiteX22" fmla="*/ 0 w 2139950"/>
              <a:gd name="connsiteY22" fmla="*/ 1332177 h 1529027"/>
              <a:gd name="connsiteX0" fmla="*/ 0 w 2139950"/>
              <a:gd name="connsiteY0" fmla="*/ 1339321 h 1536171"/>
              <a:gd name="connsiteX1" fmla="*/ 412750 w 2139950"/>
              <a:gd name="connsiteY1" fmla="*/ 1078971 h 1536171"/>
              <a:gd name="connsiteX2" fmla="*/ 411956 w 2139950"/>
              <a:gd name="connsiteY2" fmla="*/ 981339 h 1536171"/>
              <a:gd name="connsiteX3" fmla="*/ 482600 w 2139950"/>
              <a:gd name="connsiteY3" fmla="*/ 894821 h 1536171"/>
              <a:gd name="connsiteX4" fmla="*/ 490537 w 2139950"/>
              <a:gd name="connsiteY4" fmla="*/ 832909 h 1536171"/>
              <a:gd name="connsiteX5" fmla="*/ 437059 w 2139950"/>
              <a:gd name="connsiteY5" fmla="*/ 569607 h 1536171"/>
              <a:gd name="connsiteX6" fmla="*/ 679450 w 2139950"/>
              <a:gd name="connsiteY6" fmla="*/ 418571 h 1536171"/>
              <a:gd name="connsiteX7" fmla="*/ 820738 w 2139950"/>
              <a:gd name="connsiteY7" fmla="*/ 126471 h 1536171"/>
              <a:gd name="connsiteX8" fmla="*/ 1181100 w 2139950"/>
              <a:gd name="connsiteY8" fmla="*/ 189971 h 1536171"/>
              <a:gd name="connsiteX9" fmla="*/ 1498600 w 2139950"/>
              <a:gd name="connsiteY9" fmla="*/ 94721 h 1536171"/>
              <a:gd name="connsiteX10" fmla="*/ 1746250 w 2139950"/>
              <a:gd name="connsiteY10" fmla="*/ 342371 h 1536171"/>
              <a:gd name="connsiteX11" fmla="*/ 2012950 w 2139950"/>
              <a:gd name="connsiteY11" fmla="*/ 374121 h 1536171"/>
              <a:gd name="connsiteX12" fmla="*/ 2095500 w 2139950"/>
              <a:gd name="connsiteY12" fmla="*/ 609071 h 1536171"/>
              <a:gd name="connsiteX13" fmla="*/ 2139950 w 2139950"/>
              <a:gd name="connsiteY13" fmla="*/ 1098021 h 1536171"/>
              <a:gd name="connsiteX14" fmla="*/ 1708150 w 2139950"/>
              <a:gd name="connsiteY14" fmla="*/ 1288521 h 1536171"/>
              <a:gd name="connsiteX15" fmla="*/ 1524000 w 2139950"/>
              <a:gd name="connsiteY15" fmla="*/ 1466321 h 1536171"/>
              <a:gd name="connsiteX16" fmla="*/ 1301750 w 2139950"/>
              <a:gd name="connsiteY16" fmla="*/ 1409171 h 1536171"/>
              <a:gd name="connsiteX17" fmla="*/ 1149350 w 2139950"/>
              <a:gd name="connsiteY17" fmla="*/ 1421871 h 1536171"/>
              <a:gd name="connsiteX18" fmla="*/ 958850 w 2139950"/>
              <a:gd name="connsiteY18" fmla="*/ 1536171 h 1536171"/>
              <a:gd name="connsiteX19" fmla="*/ 793750 w 2139950"/>
              <a:gd name="connsiteY19" fmla="*/ 1377421 h 1536171"/>
              <a:gd name="connsiteX20" fmla="*/ 584200 w 2139950"/>
              <a:gd name="connsiteY20" fmla="*/ 1402821 h 1536171"/>
              <a:gd name="connsiteX21" fmla="*/ 482600 w 2139950"/>
              <a:gd name="connsiteY21" fmla="*/ 1301221 h 1536171"/>
              <a:gd name="connsiteX22" fmla="*/ 0 w 2139950"/>
              <a:gd name="connsiteY22" fmla="*/ 1339321 h 1536171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20900"/>
              <a:gd name="connsiteY0" fmla="*/ 1308364 h 1526645"/>
              <a:gd name="connsiteX1" fmla="*/ 412750 w 2120900"/>
              <a:gd name="connsiteY1" fmla="*/ 1048014 h 1526645"/>
              <a:gd name="connsiteX2" fmla="*/ 411956 w 2120900"/>
              <a:gd name="connsiteY2" fmla="*/ 950382 h 1526645"/>
              <a:gd name="connsiteX3" fmla="*/ 482600 w 2120900"/>
              <a:gd name="connsiteY3" fmla="*/ 863864 h 1526645"/>
              <a:gd name="connsiteX4" fmla="*/ 490537 w 2120900"/>
              <a:gd name="connsiteY4" fmla="*/ 801952 h 1526645"/>
              <a:gd name="connsiteX5" fmla="*/ 437059 w 2120900"/>
              <a:gd name="connsiteY5" fmla="*/ 538650 h 1526645"/>
              <a:gd name="connsiteX6" fmla="*/ 679450 w 2120900"/>
              <a:gd name="connsiteY6" fmla="*/ 387614 h 1526645"/>
              <a:gd name="connsiteX7" fmla="*/ 820738 w 2120900"/>
              <a:gd name="connsiteY7" fmla="*/ 95514 h 1526645"/>
              <a:gd name="connsiteX8" fmla="*/ 1181100 w 2120900"/>
              <a:gd name="connsiteY8" fmla="*/ 159014 h 1526645"/>
              <a:gd name="connsiteX9" fmla="*/ 1498600 w 2120900"/>
              <a:gd name="connsiteY9" fmla="*/ 63764 h 1526645"/>
              <a:gd name="connsiteX10" fmla="*/ 1746250 w 2120900"/>
              <a:gd name="connsiteY10" fmla="*/ 311414 h 1526645"/>
              <a:gd name="connsiteX11" fmla="*/ 2012950 w 2120900"/>
              <a:gd name="connsiteY11" fmla="*/ 343164 h 1526645"/>
              <a:gd name="connsiteX12" fmla="*/ 2095500 w 2120900"/>
              <a:gd name="connsiteY12" fmla="*/ 578114 h 1526645"/>
              <a:gd name="connsiteX13" fmla="*/ 2120900 w 2120900"/>
              <a:gd name="connsiteY13" fmla="*/ 1043251 h 1526645"/>
              <a:gd name="connsiteX14" fmla="*/ 1708150 w 2120900"/>
              <a:gd name="connsiteY14" fmla="*/ 1257564 h 1526645"/>
              <a:gd name="connsiteX15" fmla="*/ 1524000 w 2120900"/>
              <a:gd name="connsiteY15" fmla="*/ 1435364 h 1526645"/>
              <a:gd name="connsiteX16" fmla="*/ 1301750 w 2120900"/>
              <a:gd name="connsiteY16" fmla="*/ 1378214 h 1526645"/>
              <a:gd name="connsiteX17" fmla="*/ 1149350 w 2120900"/>
              <a:gd name="connsiteY17" fmla="*/ 1390914 h 1526645"/>
              <a:gd name="connsiteX18" fmla="*/ 958850 w 2120900"/>
              <a:gd name="connsiteY18" fmla="*/ 1505214 h 1526645"/>
              <a:gd name="connsiteX19" fmla="*/ 793750 w 2120900"/>
              <a:gd name="connsiteY19" fmla="*/ 1346464 h 1526645"/>
              <a:gd name="connsiteX20" fmla="*/ 581819 w 2120900"/>
              <a:gd name="connsiteY20" fmla="*/ 1383771 h 1526645"/>
              <a:gd name="connsiteX21" fmla="*/ 482600 w 2120900"/>
              <a:gd name="connsiteY21" fmla="*/ 1270264 h 1526645"/>
              <a:gd name="connsiteX22" fmla="*/ 0 w 2120900"/>
              <a:gd name="connsiteY22" fmla="*/ 1308364 h 1526645"/>
              <a:gd name="connsiteX0" fmla="*/ 0 w 2120900"/>
              <a:gd name="connsiteY0" fmla="*/ 1308364 h 1526645"/>
              <a:gd name="connsiteX1" fmla="*/ 412750 w 2120900"/>
              <a:gd name="connsiteY1" fmla="*/ 1048014 h 1526645"/>
              <a:gd name="connsiteX2" fmla="*/ 411956 w 2120900"/>
              <a:gd name="connsiteY2" fmla="*/ 950382 h 1526645"/>
              <a:gd name="connsiteX3" fmla="*/ 482600 w 2120900"/>
              <a:gd name="connsiteY3" fmla="*/ 863864 h 1526645"/>
              <a:gd name="connsiteX4" fmla="*/ 490537 w 2120900"/>
              <a:gd name="connsiteY4" fmla="*/ 801952 h 1526645"/>
              <a:gd name="connsiteX5" fmla="*/ 437059 w 2120900"/>
              <a:gd name="connsiteY5" fmla="*/ 538650 h 1526645"/>
              <a:gd name="connsiteX6" fmla="*/ 679450 w 2120900"/>
              <a:gd name="connsiteY6" fmla="*/ 387614 h 1526645"/>
              <a:gd name="connsiteX7" fmla="*/ 820738 w 2120900"/>
              <a:gd name="connsiteY7" fmla="*/ 95514 h 1526645"/>
              <a:gd name="connsiteX8" fmla="*/ 1181100 w 2120900"/>
              <a:gd name="connsiteY8" fmla="*/ 159014 h 1526645"/>
              <a:gd name="connsiteX9" fmla="*/ 1498600 w 2120900"/>
              <a:gd name="connsiteY9" fmla="*/ 63764 h 1526645"/>
              <a:gd name="connsiteX10" fmla="*/ 1746250 w 2120900"/>
              <a:gd name="connsiteY10" fmla="*/ 311414 h 1526645"/>
              <a:gd name="connsiteX11" fmla="*/ 2012950 w 2120900"/>
              <a:gd name="connsiteY11" fmla="*/ 343164 h 1526645"/>
              <a:gd name="connsiteX12" fmla="*/ 2095500 w 2120900"/>
              <a:gd name="connsiteY12" fmla="*/ 578114 h 1526645"/>
              <a:gd name="connsiteX13" fmla="*/ 2120900 w 2120900"/>
              <a:gd name="connsiteY13" fmla="*/ 1043251 h 1526645"/>
              <a:gd name="connsiteX14" fmla="*/ 1708150 w 2120900"/>
              <a:gd name="connsiteY14" fmla="*/ 1257564 h 1526645"/>
              <a:gd name="connsiteX15" fmla="*/ 1524000 w 2120900"/>
              <a:gd name="connsiteY15" fmla="*/ 1435364 h 1526645"/>
              <a:gd name="connsiteX16" fmla="*/ 1301750 w 2120900"/>
              <a:gd name="connsiteY16" fmla="*/ 1378214 h 1526645"/>
              <a:gd name="connsiteX17" fmla="*/ 1149350 w 2120900"/>
              <a:gd name="connsiteY17" fmla="*/ 1390914 h 1526645"/>
              <a:gd name="connsiteX18" fmla="*/ 958850 w 2120900"/>
              <a:gd name="connsiteY18" fmla="*/ 1505214 h 1526645"/>
              <a:gd name="connsiteX19" fmla="*/ 793750 w 2120900"/>
              <a:gd name="connsiteY19" fmla="*/ 1346464 h 1526645"/>
              <a:gd name="connsiteX20" fmla="*/ 581819 w 2120900"/>
              <a:gd name="connsiteY20" fmla="*/ 1383771 h 1526645"/>
              <a:gd name="connsiteX21" fmla="*/ 482600 w 2120900"/>
              <a:gd name="connsiteY21" fmla="*/ 1270264 h 1526645"/>
              <a:gd name="connsiteX22" fmla="*/ 0 w 2120900"/>
              <a:gd name="connsiteY22" fmla="*/ 1308364 h 1526645"/>
              <a:gd name="connsiteX0" fmla="*/ 0 w 2191015"/>
              <a:gd name="connsiteY0" fmla="*/ 1308364 h 1526645"/>
              <a:gd name="connsiteX1" fmla="*/ 412750 w 2191015"/>
              <a:gd name="connsiteY1" fmla="*/ 1048014 h 1526645"/>
              <a:gd name="connsiteX2" fmla="*/ 411956 w 2191015"/>
              <a:gd name="connsiteY2" fmla="*/ 950382 h 1526645"/>
              <a:gd name="connsiteX3" fmla="*/ 482600 w 2191015"/>
              <a:gd name="connsiteY3" fmla="*/ 863864 h 1526645"/>
              <a:gd name="connsiteX4" fmla="*/ 490537 w 2191015"/>
              <a:gd name="connsiteY4" fmla="*/ 801952 h 1526645"/>
              <a:gd name="connsiteX5" fmla="*/ 437059 w 2191015"/>
              <a:gd name="connsiteY5" fmla="*/ 538650 h 1526645"/>
              <a:gd name="connsiteX6" fmla="*/ 679450 w 2191015"/>
              <a:gd name="connsiteY6" fmla="*/ 387614 h 1526645"/>
              <a:gd name="connsiteX7" fmla="*/ 820738 w 2191015"/>
              <a:gd name="connsiteY7" fmla="*/ 95514 h 1526645"/>
              <a:gd name="connsiteX8" fmla="*/ 1181100 w 2191015"/>
              <a:gd name="connsiteY8" fmla="*/ 159014 h 1526645"/>
              <a:gd name="connsiteX9" fmla="*/ 1498600 w 2191015"/>
              <a:gd name="connsiteY9" fmla="*/ 63764 h 1526645"/>
              <a:gd name="connsiteX10" fmla="*/ 1746250 w 2191015"/>
              <a:gd name="connsiteY10" fmla="*/ 311414 h 1526645"/>
              <a:gd name="connsiteX11" fmla="*/ 2012950 w 2191015"/>
              <a:gd name="connsiteY11" fmla="*/ 343164 h 1526645"/>
              <a:gd name="connsiteX12" fmla="*/ 2095500 w 2191015"/>
              <a:gd name="connsiteY12" fmla="*/ 578114 h 1526645"/>
              <a:gd name="connsiteX13" fmla="*/ 2120900 w 2191015"/>
              <a:gd name="connsiteY13" fmla="*/ 1043251 h 1526645"/>
              <a:gd name="connsiteX14" fmla="*/ 1708150 w 2191015"/>
              <a:gd name="connsiteY14" fmla="*/ 1257564 h 1526645"/>
              <a:gd name="connsiteX15" fmla="*/ 1524000 w 2191015"/>
              <a:gd name="connsiteY15" fmla="*/ 1435364 h 1526645"/>
              <a:gd name="connsiteX16" fmla="*/ 1301750 w 2191015"/>
              <a:gd name="connsiteY16" fmla="*/ 1378214 h 1526645"/>
              <a:gd name="connsiteX17" fmla="*/ 1149350 w 2191015"/>
              <a:gd name="connsiteY17" fmla="*/ 1390914 h 1526645"/>
              <a:gd name="connsiteX18" fmla="*/ 958850 w 2191015"/>
              <a:gd name="connsiteY18" fmla="*/ 1505214 h 1526645"/>
              <a:gd name="connsiteX19" fmla="*/ 793750 w 2191015"/>
              <a:gd name="connsiteY19" fmla="*/ 1346464 h 1526645"/>
              <a:gd name="connsiteX20" fmla="*/ 581819 w 2191015"/>
              <a:gd name="connsiteY20" fmla="*/ 1383771 h 1526645"/>
              <a:gd name="connsiteX21" fmla="*/ 482600 w 2191015"/>
              <a:gd name="connsiteY21" fmla="*/ 1270264 h 1526645"/>
              <a:gd name="connsiteX22" fmla="*/ 0 w 2191015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99217" h="1526645">
                <a:moveTo>
                  <a:pt x="0" y="1308364"/>
                </a:moveTo>
                <a:lnTo>
                  <a:pt x="412750" y="1048014"/>
                </a:lnTo>
                <a:cubicBezTo>
                  <a:pt x="412485" y="1015470"/>
                  <a:pt x="409840" y="1001976"/>
                  <a:pt x="411956" y="950382"/>
                </a:cubicBezTo>
                <a:cubicBezTo>
                  <a:pt x="429452" y="884559"/>
                  <a:pt x="461433" y="887147"/>
                  <a:pt x="482600" y="863864"/>
                </a:cubicBezTo>
                <a:lnTo>
                  <a:pt x="490537" y="801952"/>
                </a:lnTo>
                <a:cubicBezTo>
                  <a:pt x="438580" y="701485"/>
                  <a:pt x="391385" y="631974"/>
                  <a:pt x="437059" y="538650"/>
                </a:cubicBezTo>
                <a:cubicBezTo>
                  <a:pt x="510712" y="395436"/>
                  <a:pt x="598653" y="407004"/>
                  <a:pt x="679450" y="387614"/>
                </a:cubicBezTo>
                <a:cubicBezTo>
                  <a:pt x="674158" y="297391"/>
                  <a:pt x="618862" y="216693"/>
                  <a:pt x="820738" y="95514"/>
                </a:cubicBezTo>
                <a:cubicBezTo>
                  <a:pt x="1057540" y="0"/>
                  <a:pt x="1106223" y="114034"/>
                  <a:pt x="1181100" y="159014"/>
                </a:cubicBezTo>
                <a:cubicBezTo>
                  <a:pt x="1275027" y="62971"/>
                  <a:pt x="1385623" y="35983"/>
                  <a:pt x="1498600" y="63764"/>
                </a:cubicBezTo>
                <a:cubicBezTo>
                  <a:pt x="1683544" y="115357"/>
                  <a:pt x="1718469" y="231245"/>
                  <a:pt x="1746250" y="311414"/>
                </a:cubicBezTo>
                <a:cubicBezTo>
                  <a:pt x="1832768" y="288660"/>
                  <a:pt x="1893094" y="251618"/>
                  <a:pt x="2012950" y="343164"/>
                </a:cubicBezTo>
                <a:cubicBezTo>
                  <a:pt x="2104761" y="421481"/>
                  <a:pt x="2106083" y="480747"/>
                  <a:pt x="2095500" y="578114"/>
                </a:cubicBezTo>
                <a:cubicBezTo>
                  <a:pt x="2199217" y="728397"/>
                  <a:pt x="2191015" y="871536"/>
                  <a:pt x="2120900" y="1043251"/>
                </a:cubicBezTo>
                <a:cubicBezTo>
                  <a:pt x="2057929" y="1178189"/>
                  <a:pt x="2014008" y="1272645"/>
                  <a:pt x="1708150" y="1257564"/>
                </a:cubicBezTo>
                <a:cubicBezTo>
                  <a:pt x="1663436" y="1328737"/>
                  <a:pt x="1666345" y="1380859"/>
                  <a:pt x="1524000" y="1435364"/>
                </a:cubicBezTo>
                <a:cubicBezTo>
                  <a:pt x="1457061" y="1449652"/>
                  <a:pt x="1392502" y="1447270"/>
                  <a:pt x="1301750" y="1378214"/>
                </a:cubicBezTo>
                <a:cubicBezTo>
                  <a:pt x="1265237" y="1389591"/>
                  <a:pt x="1231106" y="1422400"/>
                  <a:pt x="1149350" y="1390914"/>
                </a:cubicBezTo>
                <a:cubicBezTo>
                  <a:pt x="1109662" y="1445682"/>
                  <a:pt x="1098550" y="1526645"/>
                  <a:pt x="958850" y="1505214"/>
                </a:cubicBezTo>
                <a:cubicBezTo>
                  <a:pt x="884767" y="1483253"/>
                  <a:pt x="858308" y="1466056"/>
                  <a:pt x="793750" y="1346464"/>
                </a:cubicBezTo>
                <a:cubicBezTo>
                  <a:pt x="726281" y="1371599"/>
                  <a:pt x="718345" y="1403879"/>
                  <a:pt x="581819" y="1383771"/>
                </a:cubicBezTo>
                <a:cubicBezTo>
                  <a:pt x="516996" y="1368954"/>
                  <a:pt x="506942" y="1318418"/>
                  <a:pt x="482600" y="1270264"/>
                </a:cubicBezTo>
                <a:lnTo>
                  <a:pt x="0" y="1308364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2362200" y="3809736"/>
            <a:ext cx="2199217" cy="1526645"/>
          </a:xfrm>
          <a:custGeom>
            <a:avLst/>
            <a:gdLst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9100 w 2139950"/>
              <a:gd name="connsiteY2" fmla="*/ 869950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5450 w 2139950"/>
              <a:gd name="connsiteY5" fmla="*/ 438150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9100 w 2139950"/>
              <a:gd name="connsiteY2" fmla="*/ 869950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9100 w 2139950"/>
              <a:gd name="connsiteY2" fmla="*/ 869950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510605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510605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510605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474886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474886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474886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305983 h 1502833"/>
              <a:gd name="connsiteX1" fmla="*/ 412750 w 2139950"/>
              <a:gd name="connsiteY1" fmla="*/ 1045633 h 1502833"/>
              <a:gd name="connsiteX2" fmla="*/ 411956 w 2139950"/>
              <a:gd name="connsiteY2" fmla="*/ 948001 h 1502833"/>
              <a:gd name="connsiteX3" fmla="*/ 482600 w 2139950"/>
              <a:gd name="connsiteY3" fmla="*/ 861483 h 1502833"/>
              <a:gd name="connsiteX4" fmla="*/ 490537 w 2139950"/>
              <a:gd name="connsiteY4" fmla="*/ 799571 h 1502833"/>
              <a:gd name="connsiteX5" fmla="*/ 437059 w 2139950"/>
              <a:gd name="connsiteY5" fmla="*/ 536269 h 1502833"/>
              <a:gd name="connsiteX6" fmla="*/ 679450 w 2139950"/>
              <a:gd name="connsiteY6" fmla="*/ 385233 h 1502833"/>
              <a:gd name="connsiteX7" fmla="*/ 806450 w 2139950"/>
              <a:gd name="connsiteY7" fmla="*/ 93133 h 1502833"/>
              <a:gd name="connsiteX8" fmla="*/ 1181100 w 2139950"/>
              <a:gd name="connsiteY8" fmla="*/ 156633 h 1502833"/>
              <a:gd name="connsiteX9" fmla="*/ 1498600 w 2139950"/>
              <a:gd name="connsiteY9" fmla="*/ 61383 h 1502833"/>
              <a:gd name="connsiteX10" fmla="*/ 1746250 w 2139950"/>
              <a:gd name="connsiteY10" fmla="*/ 309033 h 1502833"/>
              <a:gd name="connsiteX11" fmla="*/ 2012950 w 2139950"/>
              <a:gd name="connsiteY11" fmla="*/ 340783 h 1502833"/>
              <a:gd name="connsiteX12" fmla="*/ 2095500 w 2139950"/>
              <a:gd name="connsiteY12" fmla="*/ 575733 h 1502833"/>
              <a:gd name="connsiteX13" fmla="*/ 2139950 w 2139950"/>
              <a:gd name="connsiteY13" fmla="*/ 1064683 h 1502833"/>
              <a:gd name="connsiteX14" fmla="*/ 1708150 w 2139950"/>
              <a:gd name="connsiteY14" fmla="*/ 1255183 h 1502833"/>
              <a:gd name="connsiteX15" fmla="*/ 1524000 w 2139950"/>
              <a:gd name="connsiteY15" fmla="*/ 1432983 h 1502833"/>
              <a:gd name="connsiteX16" fmla="*/ 1301750 w 2139950"/>
              <a:gd name="connsiteY16" fmla="*/ 1375833 h 1502833"/>
              <a:gd name="connsiteX17" fmla="*/ 1149350 w 2139950"/>
              <a:gd name="connsiteY17" fmla="*/ 1388533 h 1502833"/>
              <a:gd name="connsiteX18" fmla="*/ 958850 w 2139950"/>
              <a:gd name="connsiteY18" fmla="*/ 1502833 h 1502833"/>
              <a:gd name="connsiteX19" fmla="*/ 793750 w 2139950"/>
              <a:gd name="connsiteY19" fmla="*/ 1344083 h 1502833"/>
              <a:gd name="connsiteX20" fmla="*/ 584200 w 2139950"/>
              <a:gd name="connsiteY20" fmla="*/ 1369483 h 1502833"/>
              <a:gd name="connsiteX21" fmla="*/ 482600 w 2139950"/>
              <a:gd name="connsiteY21" fmla="*/ 1267883 h 1502833"/>
              <a:gd name="connsiteX22" fmla="*/ 0 w 2139950"/>
              <a:gd name="connsiteY22" fmla="*/ 1305983 h 1502833"/>
              <a:gd name="connsiteX0" fmla="*/ 0 w 2139950"/>
              <a:gd name="connsiteY0" fmla="*/ 1339321 h 1536171"/>
              <a:gd name="connsiteX1" fmla="*/ 412750 w 2139950"/>
              <a:gd name="connsiteY1" fmla="*/ 1078971 h 1536171"/>
              <a:gd name="connsiteX2" fmla="*/ 411956 w 2139950"/>
              <a:gd name="connsiteY2" fmla="*/ 981339 h 1536171"/>
              <a:gd name="connsiteX3" fmla="*/ 482600 w 2139950"/>
              <a:gd name="connsiteY3" fmla="*/ 894821 h 1536171"/>
              <a:gd name="connsiteX4" fmla="*/ 490537 w 2139950"/>
              <a:gd name="connsiteY4" fmla="*/ 832909 h 1536171"/>
              <a:gd name="connsiteX5" fmla="*/ 437059 w 2139950"/>
              <a:gd name="connsiteY5" fmla="*/ 569607 h 1536171"/>
              <a:gd name="connsiteX6" fmla="*/ 679450 w 2139950"/>
              <a:gd name="connsiteY6" fmla="*/ 418571 h 1536171"/>
              <a:gd name="connsiteX7" fmla="*/ 806450 w 2139950"/>
              <a:gd name="connsiteY7" fmla="*/ 126471 h 1536171"/>
              <a:gd name="connsiteX8" fmla="*/ 1181100 w 2139950"/>
              <a:gd name="connsiteY8" fmla="*/ 189971 h 1536171"/>
              <a:gd name="connsiteX9" fmla="*/ 1498600 w 2139950"/>
              <a:gd name="connsiteY9" fmla="*/ 94721 h 1536171"/>
              <a:gd name="connsiteX10" fmla="*/ 1746250 w 2139950"/>
              <a:gd name="connsiteY10" fmla="*/ 342371 h 1536171"/>
              <a:gd name="connsiteX11" fmla="*/ 2012950 w 2139950"/>
              <a:gd name="connsiteY11" fmla="*/ 374121 h 1536171"/>
              <a:gd name="connsiteX12" fmla="*/ 2095500 w 2139950"/>
              <a:gd name="connsiteY12" fmla="*/ 609071 h 1536171"/>
              <a:gd name="connsiteX13" fmla="*/ 2139950 w 2139950"/>
              <a:gd name="connsiteY13" fmla="*/ 1098021 h 1536171"/>
              <a:gd name="connsiteX14" fmla="*/ 1708150 w 2139950"/>
              <a:gd name="connsiteY14" fmla="*/ 1288521 h 1536171"/>
              <a:gd name="connsiteX15" fmla="*/ 1524000 w 2139950"/>
              <a:gd name="connsiteY15" fmla="*/ 1466321 h 1536171"/>
              <a:gd name="connsiteX16" fmla="*/ 1301750 w 2139950"/>
              <a:gd name="connsiteY16" fmla="*/ 1409171 h 1536171"/>
              <a:gd name="connsiteX17" fmla="*/ 1149350 w 2139950"/>
              <a:gd name="connsiteY17" fmla="*/ 1421871 h 1536171"/>
              <a:gd name="connsiteX18" fmla="*/ 958850 w 2139950"/>
              <a:gd name="connsiteY18" fmla="*/ 1536171 h 1536171"/>
              <a:gd name="connsiteX19" fmla="*/ 793750 w 2139950"/>
              <a:gd name="connsiteY19" fmla="*/ 1377421 h 1536171"/>
              <a:gd name="connsiteX20" fmla="*/ 584200 w 2139950"/>
              <a:gd name="connsiteY20" fmla="*/ 1402821 h 1536171"/>
              <a:gd name="connsiteX21" fmla="*/ 482600 w 2139950"/>
              <a:gd name="connsiteY21" fmla="*/ 1301221 h 1536171"/>
              <a:gd name="connsiteX22" fmla="*/ 0 w 2139950"/>
              <a:gd name="connsiteY22" fmla="*/ 1339321 h 1536171"/>
              <a:gd name="connsiteX0" fmla="*/ 0 w 2139950"/>
              <a:gd name="connsiteY0" fmla="*/ 1332177 h 1529027"/>
              <a:gd name="connsiteX1" fmla="*/ 412750 w 2139950"/>
              <a:gd name="connsiteY1" fmla="*/ 1071827 h 1529027"/>
              <a:gd name="connsiteX2" fmla="*/ 411956 w 2139950"/>
              <a:gd name="connsiteY2" fmla="*/ 974195 h 1529027"/>
              <a:gd name="connsiteX3" fmla="*/ 482600 w 2139950"/>
              <a:gd name="connsiteY3" fmla="*/ 887677 h 1529027"/>
              <a:gd name="connsiteX4" fmla="*/ 490537 w 2139950"/>
              <a:gd name="connsiteY4" fmla="*/ 825765 h 1529027"/>
              <a:gd name="connsiteX5" fmla="*/ 437059 w 2139950"/>
              <a:gd name="connsiteY5" fmla="*/ 562463 h 1529027"/>
              <a:gd name="connsiteX6" fmla="*/ 679450 w 2139950"/>
              <a:gd name="connsiteY6" fmla="*/ 411427 h 1529027"/>
              <a:gd name="connsiteX7" fmla="*/ 832644 w 2139950"/>
              <a:gd name="connsiteY7" fmla="*/ 126471 h 1529027"/>
              <a:gd name="connsiteX8" fmla="*/ 1181100 w 2139950"/>
              <a:gd name="connsiteY8" fmla="*/ 182827 h 1529027"/>
              <a:gd name="connsiteX9" fmla="*/ 1498600 w 2139950"/>
              <a:gd name="connsiteY9" fmla="*/ 87577 h 1529027"/>
              <a:gd name="connsiteX10" fmla="*/ 1746250 w 2139950"/>
              <a:gd name="connsiteY10" fmla="*/ 335227 h 1529027"/>
              <a:gd name="connsiteX11" fmla="*/ 2012950 w 2139950"/>
              <a:gd name="connsiteY11" fmla="*/ 366977 h 1529027"/>
              <a:gd name="connsiteX12" fmla="*/ 2095500 w 2139950"/>
              <a:gd name="connsiteY12" fmla="*/ 601927 h 1529027"/>
              <a:gd name="connsiteX13" fmla="*/ 2139950 w 2139950"/>
              <a:gd name="connsiteY13" fmla="*/ 1090877 h 1529027"/>
              <a:gd name="connsiteX14" fmla="*/ 1708150 w 2139950"/>
              <a:gd name="connsiteY14" fmla="*/ 1281377 h 1529027"/>
              <a:gd name="connsiteX15" fmla="*/ 1524000 w 2139950"/>
              <a:gd name="connsiteY15" fmla="*/ 1459177 h 1529027"/>
              <a:gd name="connsiteX16" fmla="*/ 1301750 w 2139950"/>
              <a:gd name="connsiteY16" fmla="*/ 1402027 h 1529027"/>
              <a:gd name="connsiteX17" fmla="*/ 1149350 w 2139950"/>
              <a:gd name="connsiteY17" fmla="*/ 1414727 h 1529027"/>
              <a:gd name="connsiteX18" fmla="*/ 958850 w 2139950"/>
              <a:gd name="connsiteY18" fmla="*/ 1529027 h 1529027"/>
              <a:gd name="connsiteX19" fmla="*/ 793750 w 2139950"/>
              <a:gd name="connsiteY19" fmla="*/ 1370277 h 1529027"/>
              <a:gd name="connsiteX20" fmla="*/ 584200 w 2139950"/>
              <a:gd name="connsiteY20" fmla="*/ 1395677 h 1529027"/>
              <a:gd name="connsiteX21" fmla="*/ 482600 w 2139950"/>
              <a:gd name="connsiteY21" fmla="*/ 1294077 h 1529027"/>
              <a:gd name="connsiteX22" fmla="*/ 0 w 2139950"/>
              <a:gd name="connsiteY22" fmla="*/ 1332177 h 1529027"/>
              <a:gd name="connsiteX0" fmla="*/ 0 w 2139950"/>
              <a:gd name="connsiteY0" fmla="*/ 1332177 h 1529027"/>
              <a:gd name="connsiteX1" fmla="*/ 412750 w 2139950"/>
              <a:gd name="connsiteY1" fmla="*/ 1071827 h 1529027"/>
              <a:gd name="connsiteX2" fmla="*/ 411956 w 2139950"/>
              <a:gd name="connsiteY2" fmla="*/ 974195 h 1529027"/>
              <a:gd name="connsiteX3" fmla="*/ 482600 w 2139950"/>
              <a:gd name="connsiteY3" fmla="*/ 887677 h 1529027"/>
              <a:gd name="connsiteX4" fmla="*/ 490537 w 2139950"/>
              <a:gd name="connsiteY4" fmla="*/ 825765 h 1529027"/>
              <a:gd name="connsiteX5" fmla="*/ 437059 w 2139950"/>
              <a:gd name="connsiteY5" fmla="*/ 562463 h 1529027"/>
              <a:gd name="connsiteX6" fmla="*/ 679450 w 2139950"/>
              <a:gd name="connsiteY6" fmla="*/ 411427 h 1529027"/>
              <a:gd name="connsiteX7" fmla="*/ 832644 w 2139950"/>
              <a:gd name="connsiteY7" fmla="*/ 126471 h 1529027"/>
              <a:gd name="connsiteX8" fmla="*/ 1181100 w 2139950"/>
              <a:gd name="connsiteY8" fmla="*/ 182827 h 1529027"/>
              <a:gd name="connsiteX9" fmla="*/ 1498600 w 2139950"/>
              <a:gd name="connsiteY9" fmla="*/ 87577 h 1529027"/>
              <a:gd name="connsiteX10" fmla="*/ 1746250 w 2139950"/>
              <a:gd name="connsiteY10" fmla="*/ 335227 h 1529027"/>
              <a:gd name="connsiteX11" fmla="*/ 2012950 w 2139950"/>
              <a:gd name="connsiteY11" fmla="*/ 366977 h 1529027"/>
              <a:gd name="connsiteX12" fmla="*/ 2095500 w 2139950"/>
              <a:gd name="connsiteY12" fmla="*/ 601927 h 1529027"/>
              <a:gd name="connsiteX13" fmla="*/ 2139950 w 2139950"/>
              <a:gd name="connsiteY13" fmla="*/ 1090877 h 1529027"/>
              <a:gd name="connsiteX14" fmla="*/ 1708150 w 2139950"/>
              <a:gd name="connsiteY14" fmla="*/ 1281377 h 1529027"/>
              <a:gd name="connsiteX15" fmla="*/ 1524000 w 2139950"/>
              <a:gd name="connsiteY15" fmla="*/ 1459177 h 1529027"/>
              <a:gd name="connsiteX16" fmla="*/ 1301750 w 2139950"/>
              <a:gd name="connsiteY16" fmla="*/ 1402027 h 1529027"/>
              <a:gd name="connsiteX17" fmla="*/ 1149350 w 2139950"/>
              <a:gd name="connsiteY17" fmla="*/ 1414727 h 1529027"/>
              <a:gd name="connsiteX18" fmla="*/ 958850 w 2139950"/>
              <a:gd name="connsiteY18" fmla="*/ 1529027 h 1529027"/>
              <a:gd name="connsiteX19" fmla="*/ 793750 w 2139950"/>
              <a:gd name="connsiteY19" fmla="*/ 1370277 h 1529027"/>
              <a:gd name="connsiteX20" fmla="*/ 584200 w 2139950"/>
              <a:gd name="connsiteY20" fmla="*/ 1395677 h 1529027"/>
              <a:gd name="connsiteX21" fmla="*/ 482600 w 2139950"/>
              <a:gd name="connsiteY21" fmla="*/ 1294077 h 1529027"/>
              <a:gd name="connsiteX22" fmla="*/ 0 w 2139950"/>
              <a:gd name="connsiteY22" fmla="*/ 1332177 h 1529027"/>
              <a:gd name="connsiteX0" fmla="*/ 0 w 2139950"/>
              <a:gd name="connsiteY0" fmla="*/ 1339321 h 1536171"/>
              <a:gd name="connsiteX1" fmla="*/ 412750 w 2139950"/>
              <a:gd name="connsiteY1" fmla="*/ 1078971 h 1536171"/>
              <a:gd name="connsiteX2" fmla="*/ 411956 w 2139950"/>
              <a:gd name="connsiteY2" fmla="*/ 981339 h 1536171"/>
              <a:gd name="connsiteX3" fmla="*/ 482600 w 2139950"/>
              <a:gd name="connsiteY3" fmla="*/ 894821 h 1536171"/>
              <a:gd name="connsiteX4" fmla="*/ 490537 w 2139950"/>
              <a:gd name="connsiteY4" fmla="*/ 832909 h 1536171"/>
              <a:gd name="connsiteX5" fmla="*/ 437059 w 2139950"/>
              <a:gd name="connsiteY5" fmla="*/ 569607 h 1536171"/>
              <a:gd name="connsiteX6" fmla="*/ 679450 w 2139950"/>
              <a:gd name="connsiteY6" fmla="*/ 418571 h 1536171"/>
              <a:gd name="connsiteX7" fmla="*/ 820738 w 2139950"/>
              <a:gd name="connsiteY7" fmla="*/ 126471 h 1536171"/>
              <a:gd name="connsiteX8" fmla="*/ 1181100 w 2139950"/>
              <a:gd name="connsiteY8" fmla="*/ 189971 h 1536171"/>
              <a:gd name="connsiteX9" fmla="*/ 1498600 w 2139950"/>
              <a:gd name="connsiteY9" fmla="*/ 94721 h 1536171"/>
              <a:gd name="connsiteX10" fmla="*/ 1746250 w 2139950"/>
              <a:gd name="connsiteY10" fmla="*/ 342371 h 1536171"/>
              <a:gd name="connsiteX11" fmla="*/ 2012950 w 2139950"/>
              <a:gd name="connsiteY11" fmla="*/ 374121 h 1536171"/>
              <a:gd name="connsiteX12" fmla="*/ 2095500 w 2139950"/>
              <a:gd name="connsiteY12" fmla="*/ 609071 h 1536171"/>
              <a:gd name="connsiteX13" fmla="*/ 2139950 w 2139950"/>
              <a:gd name="connsiteY13" fmla="*/ 1098021 h 1536171"/>
              <a:gd name="connsiteX14" fmla="*/ 1708150 w 2139950"/>
              <a:gd name="connsiteY14" fmla="*/ 1288521 h 1536171"/>
              <a:gd name="connsiteX15" fmla="*/ 1524000 w 2139950"/>
              <a:gd name="connsiteY15" fmla="*/ 1466321 h 1536171"/>
              <a:gd name="connsiteX16" fmla="*/ 1301750 w 2139950"/>
              <a:gd name="connsiteY16" fmla="*/ 1409171 h 1536171"/>
              <a:gd name="connsiteX17" fmla="*/ 1149350 w 2139950"/>
              <a:gd name="connsiteY17" fmla="*/ 1421871 h 1536171"/>
              <a:gd name="connsiteX18" fmla="*/ 958850 w 2139950"/>
              <a:gd name="connsiteY18" fmla="*/ 1536171 h 1536171"/>
              <a:gd name="connsiteX19" fmla="*/ 793750 w 2139950"/>
              <a:gd name="connsiteY19" fmla="*/ 1377421 h 1536171"/>
              <a:gd name="connsiteX20" fmla="*/ 584200 w 2139950"/>
              <a:gd name="connsiteY20" fmla="*/ 1402821 h 1536171"/>
              <a:gd name="connsiteX21" fmla="*/ 482600 w 2139950"/>
              <a:gd name="connsiteY21" fmla="*/ 1301221 h 1536171"/>
              <a:gd name="connsiteX22" fmla="*/ 0 w 2139950"/>
              <a:gd name="connsiteY22" fmla="*/ 1339321 h 1536171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20900"/>
              <a:gd name="connsiteY0" fmla="*/ 1308364 h 1526645"/>
              <a:gd name="connsiteX1" fmla="*/ 412750 w 2120900"/>
              <a:gd name="connsiteY1" fmla="*/ 1048014 h 1526645"/>
              <a:gd name="connsiteX2" fmla="*/ 411956 w 2120900"/>
              <a:gd name="connsiteY2" fmla="*/ 950382 h 1526645"/>
              <a:gd name="connsiteX3" fmla="*/ 482600 w 2120900"/>
              <a:gd name="connsiteY3" fmla="*/ 863864 h 1526645"/>
              <a:gd name="connsiteX4" fmla="*/ 490537 w 2120900"/>
              <a:gd name="connsiteY4" fmla="*/ 801952 h 1526645"/>
              <a:gd name="connsiteX5" fmla="*/ 437059 w 2120900"/>
              <a:gd name="connsiteY5" fmla="*/ 538650 h 1526645"/>
              <a:gd name="connsiteX6" fmla="*/ 679450 w 2120900"/>
              <a:gd name="connsiteY6" fmla="*/ 387614 h 1526645"/>
              <a:gd name="connsiteX7" fmla="*/ 820738 w 2120900"/>
              <a:gd name="connsiteY7" fmla="*/ 95514 h 1526645"/>
              <a:gd name="connsiteX8" fmla="*/ 1181100 w 2120900"/>
              <a:gd name="connsiteY8" fmla="*/ 159014 h 1526645"/>
              <a:gd name="connsiteX9" fmla="*/ 1498600 w 2120900"/>
              <a:gd name="connsiteY9" fmla="*/ 63764 h 1526645"/>
              <a:gd name="connsiteX10" fmla="*/ 1746250 w 2120900"/>
              <a:gd name="connsiteY10" fmla="*/ 311414 h 1526645"/>
              <a:gd name="connsiteX11" fmla="*/ 2012950 w 2120900"/>
              <a:gd name="connsiteY11" fmla="*/ 343164 h 1526645"/>
              <a:gd name="connsiteX12" fmla="*/ 2095500 w 2120900"/>
              <a:gd name="connsiteY12" fmla="*/ 578114 h 1526645"/>
              <a:gd name="connsiteX13" fmla="*/ 2120900 w 2120900"/>
              <a:gd name="connsiteY13" fmla="*/ 1043251 h 1526645"/>
              <a:gd name="connsiteX14" fmla="*/ 1708150 w 2120900"/>
              <a:gd name="connsiteY14" fmla="*/ 1257564 h 1526645"/>
              <a:gd name="connsiteX15" fmla="*/ 1524000 w 2120900"/>
              <a:gd name="connsiteY15" fmla="*/ 1435364 h 1526645"/>
              <a:gd name="connsiteX16" fmla="*/ 1301750 w 2120900"/>
              <a:gd name="connsiteY16" fmla="*/ 1378214 h 1526645"/>
              <a:gd name="connsiteX17" fmla="*/ 1149350 w 2120900"/>
              <a:gd name="connsiteY17" fmla="*/ 1390914 h 1526645"/>
              <a:gd name="connsiteX18" fmla="*/ 958850 w 2120900"/>
              <a:gd name="connsiteY18" fmla="*/ 1505214 h 1526645"/>
              <a:gd name="connsiteX19" fmla="*/ 793750 w 2120900"/>
              <a:gd name="connsiteY19" fmla="*/ 1346464 h 1526645"/>
              <a:gd name="connsiteX20" fmla="*/ 581819 w 2120900"/>
              <a:gd name="connsiteY20" fmla="*/ 1383771 h 1526645"/>
              <a:gd name="connsiteX21" fmla="*/ 482600 w 2120900"/>
              <a:gd name="connsiteY21" fmla="*/ 1270264 h 1526645"/>
              <a:gd name="connsiteX22" fmla="*/ 0 w 2120900"/>
              <a:gd name="connsiteY22" fmla="*/ 1308364 h 1526645"/>
              <a:gd name="connsiteX0" fmla="*/ 0 w 2120900"/>
              <a:gd name="connsiteY0" fmla="*/ 1308364 h 1526645"/>
              <a:gd name="connsiteX1" fmla="*/ 412750 w 2120900"/>
              <a:gd name="connsiteY1" fmla="*/ 1048014 h 1526645"/>
              <a:gd name="connsiteX2" fmla="*/ 411956 w 2120900"/>
              <a:gd name="connsiteY2" fmla="*/ 950382 h 1526645"/>
              <a:gd name="connsiteX3" fmla="*/ 482600 w 2120900"/>
              <a:gd name="connsiteY3" fmla="*/ 863864 h 1526645"/>
              <a:gd name="connsiteX4" fmla="*/ 490537 w 2120900"/>
              <a:gd name="connsiteY4" fmla="*/ 801952 h 1526645"/>
              <a:gd name="connsiteX5" fmla="*/ 437059 w 2120900"/>
              <a:gd name="connsiteY5" fmla="*/ 538650 h 1526645"/>
              <a:gd name="connsiteX6" fmla="*/ 679450 w 2120900"/>
              <a:gd name="connsiteY6" fmla="*/ 387614 h 1526645"/>
              <a:gd name="connsiteX7" fmla="*/ 820738 w 2120900"/>
              <a:gd name="connsiteY7" fmla="*/ 95514 h 1526645"/>
              <a:gd name="connsiteX8" fmla="*/ 1181100 w 2120900"/>
              <a:gd name="connsiteY8" fmla="*/ 159014 h 1526645"/>
              <a:gd name="connsiteX9" fmla="*/ 1498600 w 2120900"/>
              <a:gd name="connsiteY9" fmla="*/ 63764 h 1526645"/>
              <a:gd name="connsiteX10" fmla="*/ 1746250 w 2120900"/>
              <a:gd name="connsiteY10" fmla="*/ 311414 h 1526645"/>
              <a:gd name="connsiteX11" fmla="*/ 2012950 w 2120900"/>
              <a:gd name="connsiteY11" fmla="*/ 343164 h 1526645"/>
              <a:gd name="connsiteX12" fmla="*/ 2095500 w 2120900"/>
              <a:gd name="connsiteY12" fmla="*/ 578114 h 1526645"/>
              <a:gd name="connsiteX13" fmla="*/ 2120900 w 2120900"/>
              <a:gd name="connsiteY13" fmla="*/ 1043251 h 1526645"/>
              <a:gd name="connsiteX14" fmla="*/ 1708150 w 2120900"/>
              <a:gd name="connsiteY14" fmla="*/ 1257564 h 1526645"/>
              <a:gd name="connsiteX15" fmla="*/ 1524000 w 2120900"/>
              <a:gd name="connsiteY15" fmla="*/ 1435364 h 1526645"/>
              <a:gd name="connsiteX16" fmla="*/ 1301750 w 2120900"/>
              <a:gd name="connsiteY16" fmla="*/ 1378214 h 1526645"/>
              <a:gd name="connsiteX17" fmla="*/ 1149350 w 2120900"/>
              <a:gd name="connsiteY17" fmla="*/ 1390914 h 1526645"/>
              <a:gd name="connsiteX18" fmla="*/ 958850 w 2120900"/>
              <a:gd name="connsiteY18" fmla="*/ 1505214 h 1526645"/>
              <a:gd name="connsiteX19" fmla="*/ 793750 w 2120900"/>
              <a:gd name="connsiteY19" fmla="*/ 1346464 h 1526645"/>
              <a:gd name="connsiteX20" fmla="*/ 581819 w 2120900"/>
              <a:gd name="connsiteY20" fmla="*/ 1383771 h 1526645"/>
              <a:gd name="connsiteX21" fmla="*/ 482600 w 2120900"/>
              <a:gd name="connsiteY21" fmla="*/ 1270264 h 1526645"/>
              <a:gd name="connsiteX22" fmla="*/ 0 w 2120900"/>
              <a:gd name="connsiteY22" fmla="*/ 1308364 h 1526645"/>
              <a:gd name="connsiteX0" fmla="*/ 0 w 2191015"/>
              <a:gd name="connsiteY0" fmla="*/ 1308364 h 1526645"/>
              <a:gd name="connsiteX1" fmla="*/ 412750 w 2191015"/>
              <a:gd name="connsiteY1" fmla="*/ 1048014 h 1526645"/>
              <a:gd name="connsiteX2" fmla="*/ 411956 w 2191015"/>
              <a:gd name="connsiteY2" fmla="*/ 950382 h 1526645"/>
              <a:gd name="connsiteX3" fmla="*/ 482600 w 2191015"/>
              <a:gd name="connsiteY3" fmla="*/ 863864 h 1526645"/>
              <a:gd name="connsiteX4" fmla="*/ 490537 w 2191015"/>
              <a:gd name="connsiteY4" fmla="*/ 801952 h 1526645"/>
              <a:gd name="connsiteX5" fmla="*/ 437059 w 2191015"/>
              <a:gd name="connsiteY5" fmla="*/ 538650 h 1526645"/>
              <a:gd name="connsiteX6" fmla="*/ 679450 w 2191015"/>
              <a:gd name="connsiteY6" fmla="*/ 387614 h 1526645"/>
              <a:gd name="connsiteX7" fmla="*/ 820738 w 2191015"/>
              <a:gd name="connsiteY7" fmla="*/ 95514 h 1526645"/>
              <a:gd name="connsiteX8" fmla="*/ 1181100 w 2191015"/>
              <a:gd name="connsiteY8" fmla="*/ 159014 h 1526645"/>
              <a:gd name="connsiteX9" fmla="*/ 1498600 w 2191015"/>
              <a:gd name="connsiteY9" fmla="*/ 63764 h 1526645"/>
              <a:gd name="connsiteX10" fmla="*/ 1746250 w 2191015"/>
              <a:gd name="connsiteY10" fmla="*/ 311414 h 1526645"/>
              <a:gd name="connsiteX11" fmla="*/ 2012950 w 2191015"/>
              <a:gd name="connsiteY11" fmla="*/ 343164 h 1526645"/>
              <a:gd name="connsiteX12" fmla="*/ 2095500 w 2191015"/>
              <a:gd name="connsiteY12" fmla="*/ 578114 h 1526645"/>
              <a:gd name="connsiteX13" fmla="*/ 2120900 w 2191015"/>
              <a:gd name="connsiteY13" fmla="*/ 1043251 h 1526645"/>
              <a:gd name="connsiteX14" fmla="*/ 1708150 w 2191015"/>
              <a:gd name="connsiteY14" fmla="*/ 1257564 h 1526645"/>
              <a:gd name="connsiteX15" fmla="*/ 1524000 w 2191015"/>
              <a:gd name="connsiteY15" fmla="*/ 1435364 h 1526645"/>
              <a:gd name="connsiteX16" fmla="*/ 1301750 w 2191015"/>
              <a:gd name="connsiteY16" fmla="*/ 1378214 h 1526645"/>
              <a:gd name="connsiteX17" fmla="*/ 1149350 w 2191015"/>
              <a:gd name="connsiteY17" fmla="*/ 1390914 h 1526645"/>
              <a:gd name="connsiteX18" fmla="*/ 958850 w 2191015"/>
              <a:gd name="connsiteY18" fmla="*/ 1505214 h 1526645"/>
              <a:gd name="connsiteX19" fmla="*/ 793750 w 2191015"/>
              <a:gd name="connsiteY19" fmla="*/ 1346464 h 1526645"/>
              <a:gd name="connsiteX20" fmla="*/ 581819 w 2191015"/>
              <a:gd name="connsiteY20" fmla="*/ 1383771 h 1526645"/>
              <a:gd name="connsiteX21" fmla="*/ 482600 w 2191015"/>
              <a:gd name="connsiteY21" fmla="*/ 1270264 h 1526645"/>
              <a:gd name="connsiteX22" fmla="*/ 0 w 2191015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99217" h="1526645">
                <a:moveTo>
                  <a:pt x="0" y="1308364"/>
                </a:moveTo>
                <a:lnTo>
                  <a:pt x="412750" y="1048014"/>
                </a:lnTo>
                <a:cubicBezTo>
                  <a:pt x="412485" y="1015470"/>
                  <a:pt x="409840" y="1001976"/>
                  <a:pt x="411956" y="950382"/>
                </a:cubicBezTo>
                <a:cubicBezTo>
                  <a:pt x="429452" y="884559"/>
                  <a:pt x="461433" y="887147"/>
                  <a:pt x="482600" y="863864"/>
                </a:cubicBezTo>
                <a:lnTo>
                  <a:pt x="490537" y="801952"/>
                </a:lnTo>
                <a:cubicBezTo>
                  <a:pt x="438580" y="701485"/>
                  <a:pt x="391385" y="631974"/>
                  <a:pt x="437059" y="538650"/>
                </a:cubicBezTo>
                <a:cubicBezTo>
                  <a:pt x="510712" y="395436"/>
                  <a:pt x="598653" y="407004"/>
                  <a:pt x="679450" y="387614"/>
                </a:cubicBezTo>
                <a:cubicBezTo>
                  <a:pt x="674158" y="297391"/>
                  <a:pt x="618862" y="216693"/>
                  <a:pt x="820738" y="95514"/>
                </a:cubicBezTo>
                <a:cubicBezTo>
                  <a:pt x="1057540" y="0"/>
                  <a:pt x="1106223" y="114034"/>
                  <a:pt x="1181100" y="159014"/>
                </a:cubicBezTo>
                <a:cubicBezTo>
                  <a:pt x="1275027" y="62971"/>
                  <a:pt x="1385623" y="35983"/>
                  <a:pt x="1498600" y="63764"/>
                </a:cubicBezTo>
                <a:cubicBezTo>
                  <a:pt x="1683544" y="115357"/>
                  <a:pt x="1718469" y="231245"/>
                  <a:pt x="1746250" y="311414"/>
                </a:cubicBezTo>
                <a:cubicBezTo>
                  <a:pt x="1832768" y="288660"/>
                  <a:pt x="1893094" y="251618"/>
                  <a:pt x="2012950" y="343164"/>
                </a:cubicBezTo>
                <a:cubicBezTo>
                  <a:pt x="2104761" y="421481"/>
                  <a:pt x="2106083" y="480747"/>
                  <a:pt x="2095500" y="578114"/>
                </a:cubicBezTo>
                <a:cubicBezTo>
                  <a:pt x="2199217" y="728397"/>
                  <a:pt x="2191015" y="871536"/>
                  <a:pt x="2120900" y="1043251"/>
                </a:cubicBezTo>
                <a:cubicBezTo>
                  <a:pt x="2057929" y="1178189"/>
                  <a:pt x="2014008" y="1272645"/>
                  <a:pt x="1708150" y="1257564"/>
                </a:cubicBezTo>
                <a:cubicBezTo>
                  <a:pt x="1663436" y="1328737"/>
                  <a:pt x="1666345" y="1380859"/>
                  <a:pt x="1524000" y="1435364"/>
                </a:cubicBezTo>
                <a:cubicBezTo>
                  <a:pt x="1457061" y="1449652"/>
                  <a:pt x="1392502" y="1447270"/>
                  <a:pt x="1301750" y="1378214"/>
                </a:cubicBezTo>
                <a:cubicBezTo>
                  <a:pt x="1265237" y="1389591"/>
                  <a:pt x="1231106" y="1422400"/>
                  <a:pt x="1149350" y="1390914"/>
                </a:cubicBezTo>
                <a:cubicBezTo>
                  <a:pt x="1109662" y="1445682"/>
                  <a:pt x="1098550" y="1526645"/>
                  <a:pt x="958850" y="1505214"/>
                </a:cubicBezTo>
                <a:cubicBezTo>
                  <a:pt x="884767" y="1483253"/>
                  <a:pt x="858308" y="1466056"/>
                  <a:pt x="793750" y="1346464"/>
                </a:cubicBezTo>
                <a:cubicBezTo>
                  <a:pt x="726281" y="1371599"/>
                  <a:pt x="718345" y="1403879"/>
                  <a:pt x="581819" y="1383771"/>
                </a:cubicBezTo>
                <a:cubicBezTo>
                  <a:pt x="516996" y="1368954"/>
                  <a:pt x="506942" y="1318418"/>
                  <a:pt x="482600" y="1270264"/>
                </a:cubicBezTo>
                <a:lnTo>
                  <a:pt x="0" y="1308364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362122" y="3203121"/>
            <a:ext cx="1503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solidFill>
                  <a:schemeClr val="bg1"/>
                </a:solidFill>
                <a:latin typeface="Mistral" pitchFamily="66" charset="0"/>
              </a:rPr>
              <a:t>FART!</a:t>
            </a:r>
            <a:endParaRPr lang="en-GB" sz="5400" b="1" dirty="0">
              <a:solidFill>
                <a:schemeClr val="bg1"/>
              </a:solidFill>
              <a:latin typeface="Mistral" pitchFamily="66" charset="0"/>
            </a:endParaRPr>
          </a:p>
        </p:txBody>
      </p:sp>
      <p:pic>
        <p:nvPicPr>
          <p:cNvPr id="1027" name="Picture 3" descr="C:\Users\theburningmonk\Downloads\skull-and-crossbones-30325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2499" y="4050310"/>
            <a:ext cx="1062301" cy="1024134"/>
          </a:xfrm>
          <a:prstGeom prst="rect">
            <a:avLst/>
          </a:prstGeom>
          <a:noFill/>
        </p:spPr>
      </p:pic>
      <p:grpSp>
        <p:nvGrpSpPr>
          <p:cNvPr id="34" name="Group 33"/>
          <p:cNvGrpSpPr/>
          <p:nvPr/>
        </p:nvGrpSpPr>
        <p:grpSpPr>
          <a:xfrm>
            <a:off x="3168650" y="2393950"/>
            <a:ext cx="873125" cy="873125"/>
            <a:chOff x="1358900" y="2260600"/>
            <a:chExt cx="971550" cy="971550"/>
          </a:xfrm>
        </p:grpSpPr>
        <p:sp>
          <p:nvSpPr>
            <p:cNvPr id="13" name="Oval 12"/>
            <p:cNvSpPr/>
            <p:nvPr/>
          </p:nvSpPr>
          <p:spPr>
            <a:xfrm>
              <a:off x="1358900" y="2260600"/>
              <a:ext cx="971550" cy="9715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546226" y="2493347"/>
              <a:ext cx="215900" cy="218103"/>
              <a:chOff x="1543050" y="2549525"/>
              <a:chExt cx="311150" cy="314325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543050" y="2552700"/>
                <a:ext cx="311150" cy="3111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1543050" y="2549525"/>
                <a:ext cx="311150" cy="3111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936751" y="2493347"/>
              <a:ext cx="215900" cy="218103"/>
              <a:chOff x="1543050" y="2549525"/>
              <a:chExt cx="311150" cy="314325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543050" y="2552700"/>
                <a:ext cx="311150" cy="3111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1543050" y="2549525"/>
                <a:ext cx="311150" cy="3111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/>
          </p:nvCxnSpPr>
          <p:spPr>
            <a:xfrm>
              <a:off x="1549400" y="2873375"/>
              <a:ext cx="571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 Same Side Corner Rectangle 26"/>
            <p:cNvSpPr/>
            <p:nvPr/>
          </p:nvSpPr>
          <p:spPr>
            <a:xfrm rot="10800000">
              <a:off x="1916905" y="2876549"/>
              <a:ext cx="166686" cy="22145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001837" y="2891631"/>
              <a:ext cx="0" cy="89694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theburningmonk</dc:creator>
  <cp:lastModifiedBy>theburningmonk</cp:lastModifiedBy>
  <cp:revision>4</cp:revision>
  <dcterms:created xsi:type="dcterms:W3CDTF">2014-10-25T15:38:52Z</dcterms:created>
  <dcterms:modified xsi:type="dcterms:W3CDTF">2014-10-26T03:41:48Z</dcterms:modified>
</cp:coreProperties>
</file>