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1751d957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b1751d957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18dc69a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b18dc69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18dc69a4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b18dc69a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18dc69a4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6b18dc69a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18dc69a4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6b18dc69a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18dc69a4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b18dc69a4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18dc69a4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b18dc69a4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485e3176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74485e3176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b18dc69a4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6b18dc69a4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18dc69a4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6b18dc69a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18dc69a4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6b18dc69a4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b18dc69a4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6b18dc69a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4485e3176_7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74485e3176_7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1751d957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b1751d957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18dc69a4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b18dc69a4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b18dc69a4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6b18dc69a4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c26ff81b9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ac26ff81b9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c26ff81b9_2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ac26ff81b9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 rot="5400000">
            <a:off x="5241926" y="2360612"/>
            <a:ext cx="5451475" cy="194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 rot="5400000">
            <a:off x="1266032" y="486569"/>
            <a:ext cx="5451475" cy="569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 rot="5400000">
            <a:off x="2998787" y="117475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◆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♦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♦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♦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1699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♦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2" type="body"/>
          </p:nvPr>
        </p:nvSpPr>
        <p:spPr>
          <a:xfrm>
            <a:off x="51323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♦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085850" cy="6854825"/>
            <a:chOff x="0" y="0"/>
            <a:chExt cx="1085850" cy="6854825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085850" cy="68548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76200" y="161925"/>
              <a:ext cx="152400" cy="6553199"/>
              <a:chOff x="76200" y="161925"/>
              <a:chExt cx="152400" cy="6553199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76200" y="17541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76200" y="19843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76200" y="22113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76200" y="24415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6200" y="267176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76200" y="2898775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6200" y="31289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76200" y="33575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76200" y="35861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76200" y="381476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6200" y="404495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 txBox="1"/>
              <p:nvPr/>
            </p:nvSpPr>
            <p:spPr>
              <a:xfrm>
                <a:off x="76200" y="42735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 txBox="1"/>
              <p:nvPr/>
            </p:nvSpPr>
            <p:spPr>
              <a:xfrm>
                <a:off x="76200" y="45021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 txBox="1"/>
              <p:nvPr/>
            </p:nvSpPr>
            <p:spPr>
              <a:xfrm>
                <a:off x="76200" y="47307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 txBox="1"/>
              <p:nvPr/>
            </p:nvSpPr>
            <p:spPr>
              <a:xfrm>
                <a:off x="76200" y="49593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 txBox="1"/>
              <p:nvPr/>
            </p:nvSpPr>
            <p:spPr>
              <a:xfrm>
                <a:off x="76200" y="5189537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"/>
              <p:cNvSpPr txBox="1"/>
              <p:nvPr/>
            </p:nvSpPr>
            <p:spPr>
              <a:xfrm>
                <a:off x="76200" y="54165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"/>
              <p:cNvSpPr txBox="1"/>
              <p:nvPr/>
            </p:nvSpPr>
            <p:spPr>
              <a:xfrm>
                <a:off x="76200" y="5646737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76200" y="5876925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1"/>
              <p:cNvSpPr txBox="1"/>
              <p:nvPr/>
            </p:nvSpPr>
            <p:spPr>
              <a:xfrm>
                <a:off x="76200" y="61039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1"/>
              <p:cNvSpPr txBox="1"/>
              <p:nvPr/>
            </p:nvSpPr>
            <p:spPr>
              <a:xfrm>
                <a:off x="76200" y="63341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1"/>
              <p:cNvSpPr txBox="1"/>
              <p:nvPr/>
            </p:nvSpPr>
            <p:spPr>
              <a:xfrm>
                <a:off x="76200" y="65611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76200" y="1619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76200" y="3905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"/>
              <p:cNvSpPr txBox="1"/>
              <p:nvPr/>
            </p:nvSpPr>
            <p:spPr>
              <a:xfrm>
                <a:off x="76200" y="6207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1"/>
              <p:cNvSpPr txBox="1"/>
              <p:nvPr/>
            </p:nvSpPr>
            <p:spPr>
              <a:xfrm>
                <a:off x="76200" y="84931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1"/>
              <p:cNvSpPr txBox="1"/>
              <p:nvPr/>
            </p:nvSpPr>
            <p:spPr>
              <a:xfrm>
                <a:off x="76200" y="10779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76200" y="130651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76200" y="153670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2" name="Google Shape;42;p1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andrunarayan.github.io/sketches/AsteroidsVariableDemo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Unit_9b_</a:t>
            </a:r>
            <a:r>
              <a:rPr lang="en-US">
                <a:solidFill>
                  <a:srgbClr val="FFFF00"/>
                </a:solidFill>
              </a:rPr>
              <a:t>AsteroidsProject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FF00"/>
                </a:solidFill>
              </a:rPr>
              <a:t>Part 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3000" y="5658775"/>
            <a:ext cx="777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recreate the Asteroids arcade</a:t>
            </a:r>
            <a:r>
              <a:rPr lang="en-US"/>
              <a:t> originally created in 1979!</a:t>
            </a:r>
            <a:endParaRPr/>
          </a:p>
        </p:txBody>
      </p:sp>
      <p:pic>
        <p:nvPicPr>
          <p:cNvPr descr="asteroids"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26856" r="0" t="46583"/>
          <a:stretch/>
        </p:blipFill>
        <p:spPr>
          <a:xfrm>
            <a:off x="1544575" y="2083725"/>
            <a:ext cx="6502400" cy="35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variables in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 corners;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//the number of corners, a triangular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//floater has 3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int[] xCorners;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int[] yCorners;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//The coordinates of the corners, with center of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//object at (0,0) and myPointDirection=0 (right)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 myColor;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 the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functions would you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write to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 Floater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 the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functions would you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write to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 Floater?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would write a constructor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would also </a:t>
            </a:r>
            <a:r>
              <a:rPr lang="en-US"/>
              <a:t>write “getter” and “setter” functions as necessary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1143000" y="92250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endParaRPr/>
          </a:p>
        </p:txBody>
      </p:sp>
      <p:cxnSp>
        <p:nvCxnSpPr>
          <p:cNvPr id="203" name="Google Shape;203;p24"/>
          <p:cNvCxnSpPr/>
          <p:nvPr/>
        </p:nvCxnSpPr>
        <p:spPr>
          <a:xfrm>
            <a:off x="7010400" y="27432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5715000" y="3581400"/>
            <a:ext cx="281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6705600" y="30480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 flipH="1" rot="10800000">
            <a:off x="6705600" y="3581400"/>
            <a:ext cx="1295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24"/>
          <p:cNvCxnSpPr/>
          <p:nvPr/>
        </p:nvCxnSpPr>
        <p:spPr>
          <a:xfrm>
            <a:off x="6705600" y="3048000"/>
            <a:ext cx="12954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" name="Google Shape;208;p24"/>
          <p:cNvSpPr txBox="1"/>
          <p:nvPr/>
        </p:nvSpPr>
        <p:spPr>
          <a:xfrm>
            <a:off x="7908925" y="3698875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(16,0)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5715000" y="2743200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(-8,-8)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5638800" y="3810000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(-8,8)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75" y="2547937"/>
            <a:ext cx="5232400" cy="415766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228675" y="758850"/>
            <a:ext cx="87951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Initialize the 9 inherited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en-US" sz="2400"/>
              <a:t>variables: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corners</a:t>
            </a:r>
            <a:r>
              <a:rPr lang="en-US" sz="2400"/>
              <a:t>,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xCorners</a:t>
            </a:r>
            <a:r>
              <a:rPr lang="en-US" sz="2400"/>
              <a:t>,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yCorners</a:t>
            </a:r>
            <a:r>
              <a:rPr lang="en-US" sz="2400"/>
              <a:t>,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myColor,</a:t>
            </a:r>
            <a:r>
              <a:rPr lang="en-US" sz="2400"/>
              <a:t>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myCenterX</a:t>
            </a:r>
            <a:r>
              <a:rPr lang="en-US" sz="2400"/>
              <a:t>,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myCenterY</a:t>
            </a:r>
            <a:r>
              <a:rPr lang="en-US" sz="2400"/>
              <a:t>,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lang="en-US" sz="2400"/>
              <a:t>,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myYspeed</a:t>
            </a:r>
            <a:r>
              <a:rPr lang="en-US" sz="2400"/>
              <a:t> </a:t>
            </a:r>
            <a:r>
              <a:rPr lang="en-US" sz="2400"/>
              <a:t>and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myPointDirection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1143000" y="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 </a:t>
            </a:r>
            <a:r>
              <a:rPr b="0" i="1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fancier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169987" y="2895600"/>
            <a:ext cx="744061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the constructor of my slightly fancier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different?</a:t>
            </a:r>
            <a:endParaRPr/>
          </a:p>
        </p:txBody>
      </p:sp>
      <p:cxnSp>
        <p:nvCxnSpPr>
          <p:cNvPr id="220" name="Google Shape;220;p25"/>
          <p:cNvCxnSpPr/>
          <p:nvPr/>
        </p:nvCxnSpPr>
        <p:spPr>
          <a:xfrm>
            <a:off x="6324600" y="9906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/>
          <p:nvPr/>
        </p:nvCxnSpPr>
        <p:spPr>
          <a:xfrm>
            <a:off x="5029200" y="1828800"/>
            <a:ext cx="281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" name="Google Shape;222;p25"/>
          <p:cNvCxnSpPr/>
          <p:nvPr/>
        </p:nvCxnSpPr>
        <p:spPr>
          <a:xfrm flipH="1" rot="10800000">
            <a:off x="5867400" y="18288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5867400" y="12954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" name="Google Shape;224;p25"/>
          <p:cNvSpPr txBox="1"/>
          <p:nvPr/>
        </p:nvSpPr>
        <p:spPr>
          <a:xfrm>
            <a:off x="7223125" y="1946275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(16,0)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876800" y="990600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(-8,-8)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953000" y="2057400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(-8,8)</a:t>
            </a:r>
            <a:endParaRPr/>
          </a:p>
        </p:txBody>
      </p:sp>
      <p:cxnSp>
        <p:nvCxnSpPr>
          <p:cNvPr id="227" name="Google Shape;227;p25"/>
          <p:cNvCxnSpPr/>
          <p:nvPr/>
        </p:nvCxnSpPr>
        <p:spPr>
          <a:xfrm>
            <a:off x="5867400" y="12954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/>
          <p:nvPr/>
        </p:nvCxnSpPr>
        <p:spPr>
          <a:xfrm flipH="1" rot="10800000">
            <a:off x="5867400" y="18288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" name="Google Shape;229;p25"/>
          <p:cNvSpPr txBox="1"/>
          <p:nvPr/>
        </p:nvSpPr>
        <p:spPr>
          <a:xfrm>
            <a:off x="5181600" y="1600200"/>
            <a:ext cx="877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(-2,0)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1143000" y="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 </a:t>
            </a:r>
            <a:r>
              <a:rPr b="0" i="1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fancier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endParaRPr/>
          </a:p>
        </p:txBody>
      </p:sp>
      <p:cxnSp>
        <p:nvCxnSpPr>
          <p:cNvPr id="236" name="Google Shape;236;p26"/>
          <p:cNvCxnSpPr/>
          <p:nvPr/>
        </p:nvCxnSpPr>
        <p:spPr>
          <a:xfrm>
            <a:off x="6324600" y="9906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5029200" y="1828800"/>
            <a:ext cx="281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 flipH="1" rot="10800000">
            <a:off x="5867400" y="18288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5867400" y="12954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/>
        </p:nvSpPr>
        <p:spPr>
          <a:xfrm>
            <a:off x="7223125" y="1946275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(16,0)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876800" y="990600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(-8,-8)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4953000" y="2057400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(-8,8)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>
            <a:off x="5867400" y="12954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/>
          <p:nvPr/>
        </p:nvCxnSpPr>
        <p:spPr>
          <a:xfrm flipH="1" rot="10800000">
            <a:off x="5867400" y="18288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26"/>
          <p:cNvSpPr txBox="1"/>
          <p:nvPr/>
        </p:nvSpPr>
        <p:spPr>
          <a:xfrm>
            <a:off x="5181600" y="1600200"/>
            <a:ext cx="877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(-2,0)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2" y="2419350"/>
            <a:ext cx="47815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1143000" y="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different way</a:t>
            </a:r>
            <a:endParaRPr/>
          </a:p>
        </p:txBody>
      </p:sp>
      <p:cxnSp>
        <p:nvCxnSpPr>
          <p:cNvPr id="253" name="Google Shape;253;p27"/>
          <p:cNvCxnSpPr/>
          <p:nvPr/>
        </p:nvCxnSpPr>
        <p:spPr>
          <a:xfrm>
            <a:off x="6324600" y="9906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27"/>
          <p:cNvCxnSpPr/>
          <p:nvPr/>
        </p:nvCxnSpPr>
        <p:spPr>
          <a:xfrm>
            <a:off x="5029200" y="1828800"/>
            <a:ext cx="281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27"/>
          <p:cNvCxnSpPr/>
          <p:nvPr/>
        </p:nvCxnSpPr>
        <p:spPr>
          <a:xfrm flipH="1" rot="10800000">
            <a:off x="5867400" y="18288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27"/>
          <p:cNvCxnSpPr/>
          <p:nvPr/>
        </p:nvCxnSpPr>
        <p:spPr>
          <a:xfrm>
            <a:off x="5867400" y="12954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" name="Google Shape;257;p27"/>
          <p:cNvSpPr txBox="1"/>
          <p:nvPr/>
        </p:nvSpPr>
        <p:spPr>
          <a:xfrm>
            <a:off x="7223125" y="1946275"/>
            <a:ext cx="92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(16,0)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4876800" y="990600"/>
            <a:ext cx="97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(-8,-8)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4953000" y="2057400"/>
            <a:ext cx="8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(-8,8)</a:t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>
            <a:off x="5867400" y="12954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flipH="1" rot="10800000">
            <a:off x="5867400" y="18288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2" name="Google Shape;262;p27"/>
          <p:cNvSpPr txBox="1"/>
          <p:nvPr/>
        </p:nvSpPr>
        <p:spPr>
          <a:xfrm>
            <a:off x="5181600" y="1600200"/>
            <a:ext cx="877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(-2,0)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2837563"/>
            <a:ext cx="8763001" cy="31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28"/>
          <p:cNvSpPr txBox="1"/>
          <p:nvPr>
            <p:ph type="title"/>
          </p:nvPr>
        </p:nvSpPr>
        <p:spPr>
          <a:xfrm>
            <a:off x="1143000" y="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Important: half of your coordinates should be </a:t>
            </a: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838200" y="1676400"/>
            <a:ext cx="449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was written with the assumption that (0,0) is the center of rotation and the ship is pointing to the RIGHT (0 °)</a:t>
            </a:r>
            <a:endParaRPr/>
          </a:p>
          <a:p>
            <a:pPr indent="-609600" lvl="0" marL="609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recommend sketching your design on graph paper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1" name="Google Shape;271;p28"/>
          <p:cNvCxnSpPr/>
          <p:nvPr/>
        </p:nvCxnSpPr>
        <p:spPr>
          <a:xfrm>
            <a:off x="7010400" y="40386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/>
          <p:nvPr/>
        </p:nvCxnSpPr>
        <p:spPr>
          <a:xfrm>
            <a:off x="5715000" y="4876800"/>
            <a:ext cx="281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28"/>
          <p:cNvCxnSpPr/>
          <p:nvPr/>
        </p:nvCxnSpPr>
        <p:spPr>
          <a:xfrm flipH="1" rot="10800000">
            <a:off x="6553200" y="48768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28"/>
          <p:cNvCxnSpPr/>
          <p:nvPr/>
        </p:nvCxnSpPr>
        <p:spPr>
          <a:xfrm>
            <a:off x="6553200" y="43434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" name="Google Shape;275;p28"/>
          <p:cNvSpPr txBox="1"/>
          <p:nvPr/>
        </p:nvSpPr>
        <p:spPr>
          <a:xfrm>
            <a:off x="7908925" y="4994275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(16,0)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5562600" y="4038600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5638800" y="5105400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,8)</a:t>
            </a:r>
            <a:endParaRPr/>
          </a:p>
        </p:txBody>
      </p:sp>
      <p:cxnSp>
        <p:nvCxnSpPr>
          <p:cNvPr id="278" name="Google Shape;278;p28"/>
          <p:cNvCxnSpPr/>
          <p:nvPr/>
        </p:nvCxnSpPr>
        <p:spPr>
          <a:xfrm>
            <a:off x="6553200" y="43434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28"/>
          <p:cNvCxnSpPr/>
          <p:nvPr/>
        </p:nvCxnSpPr>
        <p:spPr>
          <a:xfrm flipH="1" rot="10800000">
            <a:off x="6553200" y="4876800"/>
            <a:ext cx="3048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" name="Google Shape;280;p28"/>
          <p:cNvSpPr txBox="1"/>
          <p:nvPr/>
        </p:nvSpPr>
        <p:spPr>
          <a:xfrm>
            <a:off x="5867400" y="4648200"/>
            <a:ext cx="877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-2,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228600" y="0"/>
            <a:ext cx="8686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Hyperspace</a:t>
            </a:r>
            <a:endParaRPr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533400" y="590325"/>
            <a:ext cx="8458200" cy="6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■"/>
            </a:pPr>
            <a:r>
              <a:rPr lang="en-US"/>
              <a:t>The assignment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requires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hyperspace feature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requirement for any fancy visual effects, hyperspace just needs to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the ship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give it a new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position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direction</a:t>
            </a:r>
            <a:endParaRPr b="1" i="1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new Spaceship();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//other code (setup, draw) not shown</a:t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key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Pressed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if(key == 'h'){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.??;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30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OK?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5334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need to stop the ship, we’ll need to set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myYspeed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zero</a:t>
            </a:r>
            <a:endParaRPr b="1" i="1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 bob = new Spaceship();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keyPressed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if(key == 'h')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bob.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b="1" i="0" lang="en-US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b="1" i="0" lang="en-US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//other Java code not shown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Asteroids game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143000" y="5257800"/>
            <a:ext cx="77724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objects do we need to model?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have in common?</a:t>
            </a:r>
            <a:endParaRPr/>
          </a:p>
        </p:txBody>
      </p:sp>
      <p:pic>
        <p:nvPicPr>
          <p:cNvPr descr="asteroids"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26856" r="0" t="46583"/>
          <a:stretch/>
        </p:blipFill>
        <p:spPr>
          <a:xfrm>
            <a:off x="1524000" y="1219200"/>
            <a:ext cx="6502400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31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NO! </a:t>
            </a:r>
            <a:r>
              <a:rPr b="1" lang="en-US" sz="3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0" lang="en-US" sz="3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endParaRPr/>
          </a:p>
        </p:txBody>
      </p:sp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533400" y="1219200"/>
            <a:ext cx="8610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what is the right way to set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to zero instead of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 b="1" i="1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 bob = new Spaceship();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keyPressed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if(key == 'h')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bob.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r>
              <a:rPr b="1" i="0" lang="en-US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//other Java code not shown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2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/>
              <a:t>You could create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setter like </a:t>
            </a:r>
            <a:r>
              <a:rPr b="1" lang="en-US" sz="3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setXspeed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5334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Since it is a member of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r>
              <a:rPr lang="en-US"/>
              <a:t> class it has access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myXspeed</a:t>
            </a:r>
            <a:endParaRPr b="1" i="1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Spaceship extends Floater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public SpaceShip() 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//construtor code not shown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setXspeed(double x) {</a:t>
            </a:r>
            <a:endParaRPr b="1"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myXspeed = x;</a:t>
            </a:r>
            <a:endParaRPr b="1"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//other functions not shown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/>
              <a:t>Or you</a:t>
            </a:r>
            <a:r>
              <a:rPr lang="en-US" sz="3200"/>
              <a:t> could create</a:t>
            </a: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3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hyperspace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5334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class Spaceship extends Floater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public SpaceShip() {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  //construtor code not shown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hyperspace() {</a:t>
            </a:r>
            <a:endParaRPr b="1" sz="3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//code not shown</a:t>
            </a:r>
            <a:endParaRPr b="1" sz="3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3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  //other functions not shown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34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Either way is fine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5334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Then u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</a:t>
            </a:r>
            <a:r>
              <a:rPr lang="en-US"/>
              <a:t>the</a:t>
            </a:r>
            <a:r>
              <a:rPr lang="en-US"/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setter function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setXspeed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keyPressed</a:t>
            </a:r>
            <a:endParaRPr b="1" i="1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Spaceship bob = new Spaceship();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keyPressed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if(key == 'h')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bob.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setXspeed</a:t>
            </a:r>
            <a:r>
              <a:rPr b="1" i="0" lang="en-US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(0); //OK!</a:t>
            </a:r>
            <a:endParaRPr b="1" i="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//or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bob.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hyperspace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(); //OK!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//other Java code not shown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1143000" y="2727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Asteroids: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en-US"/>
              <a:t> class</a:t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25" y="2638950"/>
            <a:ext cx="433387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938700" y="1263300"/>
            <a:ext cx="76761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program should have a </a:t>
            </a:r>
            <a:r>
              <a:rPr b="1"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that creates the background of the game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1143000" y="1238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Array of Stars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990600" y="1065212"/>
            <a:ext cx="77724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common mistake in this code, do you see it?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709737"/>
            <a:ext cx="59436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228850" y="609600"/>
            <a:ext cx="8686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wrote this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on the AP, they would deduct points. Why?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1981200"/>
            <a:ext cx="5824537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132575" y="80200"/>
            <a:ext cx="878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Like every class on the AP exam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en-US"/>
              <a:t> class needs to be encapsulated</a:t>
            </a:r>
            <a:endParaRPr/>
          </a:p>
        </p:txBody>
      </p:sp>
      <p:sp>
        <p:nvSpPr>
          <p:cNvPr id="351" name="Google Shape;351;p3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0"/>
            <a:ext cx="6215062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Array of Stars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1146175" y="1468437"/>
            <a:ext cx="77724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we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screen we are 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200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Stars in new positions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60" name="Google Shape;3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287" y="2708275"/>
            <a:ext cx="4776787" cy="414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39"/>
          <p:cNvCxnSpPr/>
          <p:nvPr/>
        </p:nvCxnSpPr>
        <p:spPr>
          <a:xfrm rot="10800000">
            <a:off x="5257800" y="57150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4110775" y="4110775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421350" y="609600"/>
            <a:ext cx="849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This is what creating new Stars in new positions everytime you draw the screen looks like (why?)</a:t>
            </a:r>
            <a:endParaRPr/>
          </a:p>
        </p:txBody>
      </p:sp>
      <p:sp>
        <p:nvSpPr>
          <p:cNvPr id="368" name="Google Shape;368;p4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75" y="2310000"/>
            <a:ext cx="4224550" cy="43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for all objects that float in space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 have a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we can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to make other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lang="en-US"/>
              <a:t>spaceships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bullets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UFOs (optional)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1106487" y="3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Array of Stars</a:t>
            </a:r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1143000" y="947737"/>
            <a:ext cx="77724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idea would be to 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200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Stars </a:t>
            </a:r>
            <a:r>
              <a:rPr b="0" i="1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setup()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an Array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70100"/>
            <a:ext cx="5562601" cy="46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41"/>
          <p:cNvCxnSpPr/>
          <p:nvPr/>
        </p:nvCxnSpPr>
        <p:spPr>
          <a:xfrm rot="10800000">
            <a:off x="5029200" y="3810000"/>
            <a:ext cx="22860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1106487" y="3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Array of Stars</a:t>
            </a:r>
            <a:endParaRPr/>
          </a:p>
        </p:txBody>
      </p:sp>
      <p:sp>
        <p:nvSpPr>
          <p:cNvPr id="384" name="Google Shape;384;p42"/>
          <p:cNvSpPr txBox="1"/>
          <p:nvPr>
            <p:ph idx="1" type="body"/>
          </p:nvPr>
        </p:nvSpPr>
        <p:spPr>
          <a:xfrm>
            <a:off x="1143000" y="947737"/>
            <a:ext cx="77724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would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show() </a:t>
            </a:r>
            <a:r>
              <a:rPr b="0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200 Stars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everytime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screen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70100"/>
            <a:ext cx="5562601" cy="46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2"/>
          <p:cNvCxnSpPr/>
          <p:nvPr/>
        </p:nvCxnSpPr>
        <p:spPr>
          <a:xfrm rot="10800000">
            <a:off x="4572000" y="6019800"/>
            <a:ext cx="30480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106450" y="3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Adding instructions in index.html</a:t>
            </a:r>
            <a:endParaRPr/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1143000" y="947737"/>
            <a:ext cx="77724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A </a:t>
            </a:r>
            <a:r>
              <a:rPr lang="en-US" u="sng"/>
              <a:t>requirement </a:t>
            </a:r>
            <a:r>
              <a:rPr lang="en-US"/>
              <a:t>for this assignment is to put the instructions on how to control the spaceship in the webpage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One place would be the </a:t>
            </a:r>
            <a:r>
              <a:rPr lang="en-US">
                <a:solidFill>
                  <a:srgbClr val="A4C2F4"/>
                </a:solidFill>
              </a:rPr>
              <a:t>footer </a:t>
            </a:r>
            <a:r>
              <a:rPr lang="en-US">
                <a:solidFill>
                  <a:srgbClr val="FFFFFF"/>
                </a:solidFill>
              </a:rPr>
              <a:t>of index.html</a:t>
            </a:r>
            <a:endParaRPr>
              <a:solidFill>
                <a:srgbClr val="FFFFFF"/>
              </a:solidFill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95" name="Google Shape;3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00" y="3429012"/>
            <a:ext cx="7358554" cy="342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3"/>
          <p:cNvCxnSpPr/>
          <p:nvPr/>
        </p:nvCxnSpPr>
        <p:spPr>
          <a:xfrm rot="10800000">
            <a:off x="3898075" y="6003275"/>
            <a:ext cx="1303200" cy="467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5667363"/>
            <a:ext cx="51339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4"/>
          <p:cNvSpPr txBox="1"/>
          <p:nvPr>
            <p:ph type="title"/>
          </p:nvPr>
        </p:nvSpPr>
        <p:spPr>
          <a:xfrm>
            <a:off x="1106487" y="3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/>
              <a:t>Adding instructions in the html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1106475" y="1658150"/>
            <a:ext cx="27153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-US"/>
              <a:t> is the html code (called a </a:t>
            </a:r>
            <a:r>
              <a:rPr i="1" lang="en-US"/>
              <a:t>tag</a:t>
            </a:r>
            <a:r>
              <a:rPr lang="en-US"/>
              <a:t>) to insert a line break</a:t>
            </a:r>
            <a:endParaRPr>
              <a:solidFill>
                <a:srgbClr val="A4C2F4"/>
              </a:solidFill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405" name="Google Shape;405;p44"/>
          <p:cNvCxnSpPr/>
          <p:nvPr/>
        </p:nvCxnSpPr>
        <p:spPr>
          <a:xfrm rot="10800000">
            <a:off x="7138975" y="5984350"/>
            <a:ext cx="8586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4"/>
          <p:cNvCxnSpPr/>
          <p:nvPr/>
        </p:nvCxnSpPr>
        <p:spPr>
          <a:xfrm rot="10800000">
            <a:off x="4207875" y="6181475"/>
            <a:ext cx="8586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4"/>
          <p:cNvCxnSpPr/>
          <p:nvPr/>
        </p:nvCxnSpPr>
        <p:spPr>
          <a:xfrm rot="10800000">
            <a:off x="4207875" y="6363475"/>
            <a:ext cx="8586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8" name="Google Shape;4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998175"/>
            <a:ext cx="3998100" cy="458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1169987" y="1600200"/>
            <a:ext cx="77724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all objects that float in space do?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1169987" y="1600200"/>
            <a:ext cx="77724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all objects that float in space do?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(Rotate)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drawn or show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1169987" y="1600200"/>
            <a:ext cx="77724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all objects that float in space do?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(Rotate)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drawn or show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all objects that float in space have?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169987" y="1600200"/>
            <a:ext cx="77724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all objects that float in space do?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(Rotate)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drawn or show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all objects that float in space have?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corners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and Y position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direction (that they point)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different direction (that they move)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1169975" y="2005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sample Spaceship program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24224" y="1205875"/>
            <a:ext cx="81189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find </a:t>
            </a:r>
            <a:r>
              <a:rPr lang="en-US" sz="2800"/>
              <a:t>the</a:t>
            </a:r>
            <a:r>
              <a:rPr b="0" i="0" lang="en-US" sz="2800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program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below helpful in understanding how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works</a:t>
            </a:r>
            <a:endParaRPr sz="2800"/>
          </a:p>
          <a:p>
            <a:pPr indent="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AsteroidsVariableDemo</a:t>
            </a:r>
            <a:endParaRPr sz="2800"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825" y="2272675"/>
            <a:ext cx="3385688" cy="42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 New"/>
              <a:buNone/>
            </a:pPr>
            <a:r>
              <a:rPr lang="en-US"/>
              <a:t>The 9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variables in </a:t>
            </a:r>
            <a:r>
              <a:rPr b="1" i="0" lang="en-US" sz="4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 myCenterX, myCenterY;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//holds center coordinates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protected double myXspeed, myYspeed;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//holds the speed of travel   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//in the x and y directions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 myPointDirection;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//holds current direction the floater is pointing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//in degrees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zure">
  <a:themeElements>
    <a:clrScheme name="Azure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