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b1a5858b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b3b1a5858b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b1a5858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3b1a585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b1a5858b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3b1a5858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b1a5858b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b3b1a5858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b1a5858b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b3b1a5858b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 rot="5400000">
            <a:off x="5241926" y="2360612"/>
            <a:ext cx="5451475" cy="194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 rot="5400000">
            <a:off x="1266032" y="486569"/>
            <a:ext cx="5451475" cy="569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 rot="5400000">
            <a:off x="2998787" y="117475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◆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♦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♦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♦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1699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♦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2" type="body"/>
          </p:nvPr>
        </p:nvSpPr>
        <p:spPr>
          <a:xfrm>
            <a:off x="5132388" y="19462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◆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♦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085850" cy="6854825"/>
            <a:chOff x="0" y="0"/>
            <a:chExt cx="1085850" cy="6854825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085850" cy="68548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76200" y="161925"/>
              <a:ext cx="152400" cy="6553199"/>
              <a:chOff x="76200" y="161925"/>
              <a:chExt cx="152400" cy="6553199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76200" y="17541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76200" y="19843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76200" y="221138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76200" y="244157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6200" y="267176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76200" y="2898775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6200" y="31289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76200" y="33575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76200" y="358616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76200" y="381476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6200" y="404495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 txBox="1"/>
              <p:nvPr/>
            </p:nvSpPr>
            <p:spPr>
              <a:xfrm>
                <a:off x="76200" y="42735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 txBox="1"/>
              <p:nvPr/>
            </p:nvSpPr>
            <p:spPr>
              <a:xfrm>
                <a:off x="76200" y="45021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 txBox="1"/>
              <p:nvPr/>
            </p:nvSpPr>
            <p:spPr>
              <a:xfrm>
                <a:off x="76200" y="4730750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 txBox="1"/>
              <p:nvPr/>
            </p:nvSpPr>
            <p:spPr>
              <a:xfrm>
                <a:off x="76200" y="49593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 txBox="1"/>
              <p:nvPr/>
            </p:nvSpPr>
            <p:spPr>
              <a:xfrm>
                <a:off x="76200" y="5189537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"/>
              <p:cNvSpPr txBox="1"/>
              <p:nvPr/>
            </p:nvSpPr>
            <p:spPr>
              <a:xfrm>
                <a:off x="76200" y="5416550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"/>
              <p:cNvSpPr txBox="1"/>
              <p:nvPr/>
            </p:nvSpPr>
            <p:spPr>
              <a:xfrm>
                <a:off x="76200" y="5646737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76200" y="5876925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1"/>
              <p:cNvSpPr txBox="1"/>
              <p:nvPr/>
            </p:nvSpPr>
            <p:spPr>
              <a:xfrm>
                <a:off x="76200" y="61039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1"/>
              <p:cNvSpPr txBox="1"/>
              <p:nvPr/>
            </p:nvSpPr>
            <p:spPr>
              <a:xfrm>
                <a:off x="76200" y="63341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1"/>
              <p:cNvSpPr txBox="1"/>
              <p:nvPr/>
            </p:nvSpPr>
            <p:spPr>
              <a:xfrm>
                <a:off x="76200" y="6561137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76200" y="1619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76200" y="390525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"/>
              <p:cNvSpPr txBox="1"/>
              <p:nvPr/>
            </p:nvSpPr>
            <p:spPr>
              <a:xfrm>
                <a:off x="76200" y="6207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1"/>
              <p:cNvSpPr txBox="1"/>
              <p:nvPr/>
            </p:nvSpPr>
            <p:spPr>
              <a:xfrm>
                <a:off x="76200" y="849312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1"/>
              <p:cNvSpPr txBox="1"/>
              <p:nvPr/>
            </p:nvSpPr>
            <p:spPr>
              <a:xfrm>
                <a:off x="76200" y="1077912"/>
                <a:ext cx="152400" cy="152400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76200" y="1306512"/>
                <a:ext cx="152400" cy="153987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76200" y="1536700"/>
                <a:ext cx="152400" cy="150812"/>
              </a:xfrm>
              <a:prstGeom prst="rect">
                <a:avLst/>
              </a:prstGeom>
              <a:solidFill>
                <a:schemeClr val="dk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2" name="Google Shape;42;p1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♦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96300" y="68175"/>
            <a:ext cx="8951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Asteroids Part </a:t>
            </a:r>
            <a:r>
              <a:rPr lang="en-US"/>
              <a:t>3</a:t>
            </a: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/>
              <a:t>Adding Bullets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894300" y="803275"/>
            <a:ext cx="81534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■"/>
            </a:pPr>
            <a:r>
              <a:rPr lang="en-US" sz="3000"/>
              <a:t>Add collision detection</a:t>
            </a:r>
            <a:endParaRPr sz="3000"/>
          </a:p>
          <a:p>
            <a:pPr indent="-4000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oto Sans Symbols"/>
              <a:buChar char="■"/>
            </a:pPr>
            <a:r>
              <a:rPr lang="en-US" sz="3000"/>
              <a:t>Add Bullets to Spaceship</a:t>
            </a:r>
            <a:endParaRPr sz="3000"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3"/>
          <p:cNvSpPr txBox="1"/>
          <p:nvPr>
            <p:ph type="title"/>
          </p:nvPr>
        </p:nvSpPr>
        <p:spPr>
          <a:xfrm>
            <a:off x="268500" y="64675"/>
            <a:ext cx="8607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3600"/>
              <a:t>For collision detection in Asteroids you can use Processing’s </a:t>
            </a: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dist()</a:t>
            </a:r>
            <a:r>
              <a:rPr lang="en-US" sz="3600"/>
              <a:t> function</a:t>
            </a:r>
            <a:endParaRPr sz="3600"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592050" y="1300200"/>
            <a:ext cx="8323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/>
              <a:t>Everytime you move an Asteroid, check to see if it is close enough to crash into the ship</a:t>
            </a:r>
            <a:endParaRPr sz="2800"/>
          </a:p>
          <a:p>
            <a:pPr indent="-3873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■"/>
            </a:pPr>
            <a:r>
              <a:rPr lang="en-US" sz="2800"/>
              <a:t>One way is with </a:t>
            </a:r>
            <a:r>
              <a:rPr b="1" lang="en-US" sz="2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dist()</a:t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■"/>
            </a:pPr>
            <a:r>
              <a:rPr b="1" lang="en-US"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dist()</a:t>
            </a:r>
            <a:r>
              <a:rPr lang="en-US" sz="2800">
                <a:solidFill>
                  <a:srgbClr val="FFFFFF"/>
                </a:solidFill>
              </a:rPr>
              <a:t> takes 4 arguments, the x &amp; y of two points, and returns the distance between the points</a:t>
            </a:r>
            <a:endParaRPr sz="2800">
              <a:solidFill>
                <a:srgbClr val="FFFFFF"/>
              </a:solidFill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8950"/>
            <a:ext cx="8839199" cy="2441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3"/>
          <p:cNvCxnSpPr/>
          <p:nvPr/>
        </p:nvCxnSpPr>
        <p:spPr>
          <a:xfrm flipH="1">
            <a:off x="2077000" y="2812275"/>
            <a:ext cx="1455600" cy="1732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268500" y="64675"/>
            <a:ext cx="8607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3600"/>
              <a:t>Part 3: Adding Bullets</a:t>
            </a:r>
            <a:endParaRPr sz="3600"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592050" y="1300200"/>
            <a:ext cx="8323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/>
              <a:t>Add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Bullet.pde</a:t>
            </a:r>
            <a:r>
              <a:rPr lang="en-US" sz="2800"/>
              <a:t> with:</a:t>
            </a:r>
            <a:endParaRPr sz="2800"/>
          </a:p>
          <a:p>
            <a:pPr indent="-29718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◆"/>
            </a:pPr>
            <a:r>
              <a:rPr lang="en-US" sz="2800"/>
              <a:t>a constructor</a:t>
            </a:r>
            <a:endParaRPr sz="2800"/>
          </a:p>
          <a:p>
            <a:pPr indent="-29718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◆"/>
            </a:pPr>
            <a:r>
              <a:rPr b="1" i="1" lang="en-US" sz="2800"/>
              <a:t>Override </a:t>
            </a:r>
            <a:r>
              <a:rPr lang="en-US" sz="2800"/>
              <a:t>the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r>
              <a:rPr lang="en-US" sz="2800"/>
              <a:t> method of the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Floater</a:t>
            </a:r>
            <a:r>
              <a:rPr lang="en-US" sz="2800"/>
              <a:t> class so that you can use circular bullets</a:t>
            </a:r>
            <a:endParaRPr sz="2800"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75" y="3429000"/>
            <a:ext cx="6841470" cy="31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268500" y="64675"/>
            <a:ext cx="8607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3600"/>
              <a:t>Part 3: Adding Bullets</a:t>
            </a:r>
            <a:endParaRPr sz="36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92050" y="1300200"/>
            <a:ext cx="8323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/>
              <a:t>If you haven’t written them already, you’ll need 5 “getter” functions in the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lang="en-US" sz="2800"/>
              <a:t>class</a:t>
            </a:r>
            <a:endParaRPr sz="2800"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00" y="2352750"/>
            <a:ext cx="6705601" cy="402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268500" y="64675"/>
            <a:ext cx="8607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3600"/>
              <a:t>Part 3: Adding Bullets</a:t>
            </a:r>
            <a:endParaRPr sz="36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92200" y="727875"/>
            <a:ext cx="83232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/>
              <a:t>Add an </a:t>
            </a:r>
            <a:r>
              <a:rPr b="1" lang="en-US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800">
                <a:solidFill>
                  <a:srgbClr val="FFFF00"/>
                </a:solidFill>
              </a:rPr>
              <a:t> statement</a:t>
            </a:r>
            <a:r>
              <a:rPr lang="en-US" sz="2800"/>
              <a:t> in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keyPressed()</a:t>
            </a:r>
            <a:r>
              <a:rPr lang="en-US" sz="2800"/>
              <a:t> that adds a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new Bullet</a:t>
            </a:r>
            <a:r>
              <a:rPr lang="en-US" sz="2800"/>
              <a:t> to the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2800"/>
              <a:t> when you press a particular key (I’m using the spacebar)</a:t>
            </a:r>
            <a:endParaRPr sz="2800"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950" y="2471150"/>
            <a:ext cx="5873999" cy="429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6"/>
          <p:cNvCxnSpPr/>
          <p:nvPr/>
        </p:nvCxnSpPr>
        <p:spPr>
          <a:xfrm flipH="1" rot="10800000">
            <a:off x="296025" y="6275775"/>
            <a:ext cx="838800" cy="9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zure">
  <a:themeElements>
    <a:clrScheme name="Azure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