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415A-99FC-A840-906E-8A4DE13E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94AF-4749-5D4E-AE7C-5785CA77C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7DE2-25DB-E444-94B8-4C4FF4F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2393-024B-9E40-9619-3FD617E6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3AEC-2AAC-1F44-A240-9FCADF2A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7CE5-E646-7046-980A-25E189E0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29D00-BF65-D747-B56A-73AFE415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BB7D-869F-2B4A-A746-1C76A899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E743-06B8-7541-9440-D5642A55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B2C7-6AD0-D547-B922-D982AED4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6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940AA-6B68-C64E-A3EC-07006C92E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2713-496C-734B-9339-5E1E001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758FE-89C2-6C49-98D2-C4B92B28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5EEF-FB36-D24F-BC41-C07411FA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199E-BCCF-EB46-901F-F9F54FF1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8AA6-1E89-5E44-B00A-0597E84E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66AA-1B8C-0B48-8773-E322611C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A79E-FE7F-BA45-99E8-F9E07EE3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23FC-796B-D145-B474-B4CB2313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3F2F-510A-6545-B90E-5984482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B921-16C4-754E-B2E7-AB829F6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CF3B5-31BD-3D4B-AC9F-9DF3CD83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858B-89B9-3248-B9F5-2FD6DD5F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99282-6057-014B-A08A-C48A2B11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1927-1702-394B-B9D1-3BD9BFBC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0F23-CFC7-D74B-BEE9-15CB1344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DA42-D551-804F-AEDF-F52DCD42C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E00FD-FB20-ED47-ABF0-BADD8DC3D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0547E-9D00-9642-9B66-CFBA2901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753CE-E604-5140-A11A-C97A0D3B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7EC01-E6F2-0343-987F-BE71FB9D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E282-E75B-CC43-BD81-3927EC78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EAE56-D940-BC47-8908-2D420551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0E2AC-4F7E-0848-BCA7-CF85DCC8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3072-CC29-4D4E-AFBF-9E2003102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318C4-F42E-6848-9EB6-804FF98B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38DE3-1A32-9445-8ED7-5E61B224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1DE9A-A94F-5741-AA9D-041129B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B8F70-CBBD-404C-995B-91E9C450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DBE9-E669-344F-A509-B741D3EF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AFB6E-5A96-7F4F-ACE3-C9E1E578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5840F-4D2B-344F-83C5-70689DD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E6AC3-6D4D-0448-88CA-93C71393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BC3BC-3C00-0749-9DB7-9A538B46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31413-63E0-D348-984A-227E1A4B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4CFF1-413D-AA43-B944-A2548696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7B01-53E2-704A-96DE-4D79DE82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8787-F8E2-E947-AABC-78D0B0C9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EA84B-6391-AA44-A999-DB303E6A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5E552-A1F2-2346-B52E-76458742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CA63-6A78-1041-8D13-5F7B3FE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D0DF-FC2B-E44A-886D-599F4981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C032-D0E2-CA4A-8D45-1FB0CE3F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4A857-67EF-274A-9194-6F2AFDAB0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3B27C-76C8-884A-9345-9E1842C1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5E16-DFED-9B43-AD04-16CDF4BD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85E3C-8B82-9F41-9522-F5F4DF81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1A743-3FB0-AE48-BA3E-4CEFFD79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5AF01-0218-8741-811C-51AA3982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AA9F4-9DBE-A84D-823F-E8D1399E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9010-18F1-D243-942B-DFF544D0C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010D-23B8-5C45-8B09-4ADACAEEA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2963-11A2-8343-A2C4-404571F5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E5EBA2-B3F6-FB43-BDDE-940B89DB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51" y="3999593"/>
            <a:ext cx="8139067" cy="2520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3230D94-BB3F-B54A-9103-19549E39B43C}"/>
              </a:ext>
            </a:extLst>
          </p:cNvPr>
          <p:cNvSpPr/>
          <p:nvPr/>
        </p:nvSpPr>
        <p:spPr>
          <a:xfrm rot="4094545">
            <a:off x="1228232" y="3528704"/>
            <a:ext cx="1558383" cy="4995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A0DF8-55C9-914D-9F33-2A5EA4F36548}"/>
              </a:ext>
            </a:extLst>
          </p:cNvPr>
          <p:cNvSpPr/>
          <p:nvPr/>
        </p:nvSpPr>
        <p:spPr>
          <a:xfrm>
            <a:off x="648549" y="1447431"/>
            <a:ext cx="16413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What does the column “lake</a:t>
            </a:r>
            <a:r>
              <a:rPr lang="en-US" dirty="0">
                <a:latin typeface="Bell Centennial Address" panose="020B0500000000000000" pitchFamily="34" charset="0"/>
              </a:rPr>
              <a:t>”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 contain? It contains information about the identity (ID) of our </a:t>
            </a:r>
            <a:r>
              <a:rPr lang="en-US" u="sng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samples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.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74CA027-75C2-2B4D-9F74-ED26C2B7F78E}"/>
              </a:ext>
            </a:extLst>
          </p:cNvPr>
          <p:cNvSpPr/>
          <p:nvPr/>
        </p:nvSpPr>
        <p:spPr>
          <a:xfrm rot="3199188">
            <a:off x="2975163" y="3615860"/>
            <a:ext cx="1558383" cy="4995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BD2D1-B04C-2F4F-A3F2-CB12D6BC8EE5}"/>
              </a:ext>
            </a:extLst>
          </p:cNvPr>
          <p:cNvSpPr/>
          <p:nvPr/>
        </p:nvSpPr>
        <p:spPr>
          <a:xfrm>
            <a:off x="2354795" y="1447431"/>
            <a:ext cx="16413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What does the column “park” contain? It contains information about the identity (ID) of our </a:t>
            </a:r>
            <a:r>
              <a:rPr lang="en-US" u="sng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samples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C847528-CFC5-0F4A-AF84-0B95C59F5ADC}"/>
              </a:ext>
            </a:extLst>
          </p:cNvPr>
          <p:cNvSpPr/>
          <p:nvPr/>
        </p:nvSpPr>
        <p:spPr>
          <a:xfrm rot="5974039">
            <a:off x="4578007" y="3413345"/>
            <a:ext cx="1558383" cy="4995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27FE3-8195-7C47-AA61-CA2F0FFDD42E}"/>
              </a:ext>
            </a:extLst>
          </p:cNvPr>
          <p:cNvSpPr/>
          <p:nvPr/>
        </p:nvSpPr>
        <p:spPr>
          <a:xfrm>
            <a:off x="4061041" y="1470173"/>
            <a:ext cx="166810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What does the column “</a:t>
            </a:r>
            <a:r>
              <a:rPr lang="en-US" dirty="0" err="1">
                <a:solidFill>
                  <a:schemeClr val="tx1"/>
                </a:solidFill>
                <a:latin typeface="Bell Centennial Address" panose="020B0500000000000000" pitchFamily="34" charset="0"/>
              </a:rPr>
              <a:t>water_temp</a:t>
            </a:r>
            <a:r>
              <a:rPr lang="en-US" dirty="0">
                <a:latin typeface="Bell Centennial Address" panose="020B0500000000000000" pitchFamily="34" charset="0"/>
              </a:rPr>
              <a:t>”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 contain? It contains VALUES for a SINGLE one of our </a:t>
            </a:r>
            <a:r>
              <a:rPr lang="en-US" u="sng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analytes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.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1965055-6F39-FA49-B6CC-1EBF7A6F262D}"/>
              </a:ext>
            </a:extLst>
          </p:cNvPr>
          <p:cNvSpPr/>
          <p:nvPr/>
        </p:nvSpPr>
        <p:spPr>
          <a:xfrm rot="5974039">
            <a:off x="5993401" y="3413345"/>
            <a:ext cx="1558383" cy="4995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02A4C-7FC4-6445-9502-A3B451A0E6E5}"/>
              </a:ext>
            </a:extLst>
          </p:cNvPr>
          <p:cNvSpPr/>
          <p:nvPr/>
        </p:nvSpPr>
        <p:spPr>
          <a:xfrm>
            <a:off x="5794022" y="1470173"/>
            <a:ext cx="143452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What does the column “pH” contain? It contains VALUES for a SINGLE one of our </a:t>
            </a:r>
            <a:r>
              <a:rPr lang="en-US" u="sng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analytes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.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63CFC05-A812-D143-ABC2-0F42DB81469E}"/>
              </a:ext>
            </a:extLst>
          </p:cNvPr>
          <p:cNvSpPr/>
          <p:nvPr/>
        </p:nvSpPr>
        <p:spPr>
          <a:xfrm rot="7099484">
            <a:off x="6929358" y="3528704"/>
            <a:ext cx="1558383" cy="4995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11C8F-6693-554D-90DE-8BD38CB74228}"/>
              </a:ext>
            </a:extLst>
          </p:cNvPr>
          <p:cNvSpPr/>
          <p:nvPr/>
        </p:nvSpPr>
        <p:spPr>
          <a:xfrm>
            <a:off x="7293423" y="1470173"/>
            <a:ext cx="132105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What does the column “element” contain? It contains NAMES of MULTIPLE </a:t>
            </a:r>
            <a:r>
              <a:rPr lang="en-US" u="sng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analytes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.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D389E40-1B86-7E4A-944D-9FCAA30FFEB3}"/>
              </a:ext>
            </a:extLst>
          </p:cNvPr>
          <p:cNvSpPr/>
          <p:nvPr/>
        </p:nvSpPr>
        <p:spPr>
          <a:xfrm rot="7099484">
            <a:off x="8007044" y="3528704"/>
            <a:ext cx="1558383" cy="4995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EB68F-BFF3-0546-B1D1-F78937F0BD55}"/>
              </a:ext>
            </a:extLst>
          </p:cNvPr>
          <p:cNvSpPr/>
          <p:nvPr/>
        </p:nvSpPr>
        <p:spPr>
          <a:xfrm>
            <a:off x="8679354" y="1193174"/>
            <a:ext cx="154418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What does the column “</a:t>
            </a:r>
            <a:r>
              <a:rPr lang="en-US" dirty="0" err="1">
                <a:solidFill>
                  <a:schemeClr val="tx1"/>
                </a:solidFill>
                <a:latin typeface="Bell Centennial Address" panose="020B0500000000000000" pitchFamily="34" charset="0"/>
              </a:rPr>
              <a:t>mg_per_L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” contain? It contains NUMERIC VALUES for MULTIPLE </a:t>
            </a:r>
            <a:r>
              <a:rPr lang="en-US" u="sng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analytes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.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13A3CED-C98B-0F47-962F-C436C0EF9F70}"/>
              </a:ext>
            </a:extLst>
          </p:cNvPr>
          <p:cNvSpPr/>
          <p:nvPr/>
        </p:nvSpPr>
        <p:spPr>
          <a:xfrm rot="7099484">
            <a:off x="9629016" y="3528704"/>
            <a:ext cx="1558383" cy="4995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23B2B4-7B24-EB40-BCCB-3AB2BF516BC2}"/>
              </a:ext>
            </a:extLst>
          </p:cNvPr>
          <p:cNvSpPr/>
          <p:nvPr/>
        </p:nvSpPr>
        <p:spPr>
          <a:xfrm>
            <a:off x="10288414" y="916175"/>
            <a:ext cx="154418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What does the column “</a:t>
            </a:r>
            <a:r>
              <a:rPr lang="en-US" dirty="0" err="1">
                <a:solidFill>
                  <a:schemeClr val="tx1"/>
                </a:solidFill>
                <a:latin typeface="Bell Centennial Address" panose="020B0500000000000000" pitchFamily="34" charset="0"/>
              </a:rPr>
              <a:t>element_type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” contain? It contains ADDITIONAL INFO (non-numeric values) about our </a:t>
            </a:r>
            <a:r>
              <a:rPr lang="en-US" u="sng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analytes</a:t>
            </a:r>
            <a:r>
              <a:rPr lang="en-US" dirty="0">
                <a:solidFill>
                  <a:schemeClr val="tx1"/>
                </a:solidFill>
                <a:latin typeface="Bell Centennial Address" panose="020B0500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53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Centennial Address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Busta</dc:creator>
  <cp:lastModifiedBy>Lucas Busta</cp:lastModifiedBy>
  <cp:revision>5</cp:revision>
  <cp:lastPrinted>2020-09-23T21:39:22Z</cp:lastPrinted>
  <dcterms:created xsi:type="dcterms:W3CDTF">2020-09-23T21:00:45Z</dcterms:created>
  <dcterms:modified xsi:type="dcterms:W3CDTF">2020-09-23T21:39:54Z</dcterms:modified>
</cp:coreProperties>
</file>