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8BA6-6A4E-2F47-B35F-818EE3C5EA62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5EBA2-B3F6-FB43-BDDE-940B89DB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3179941"/>
            <a:ext cx="11571587" cy="358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77F04541-843E-6741-B6F0-4A8EC49192F6}"/>
              </a:ext>
            </a:extLst>
          </p:cNvPr>
          <p:cNvSpPr/>
          <p:nvPr/>
        </p:nvSpPr>
        <p:spPr>
          <a:xfrm rot="5400000">
            <a:off x="-534778" y="2293142"/>
            <a:ext cx="2683831" cy="499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A0DF8-55C9-914D-9F33-2A5EA4F36548}"/>
              </a:ext>
            </a:extLst>
          </p:cNvPr>
          <p:cNvSpPr/>
          <p:nvPr/>
        </p:nvSpPr>
        <p:spPr>
          <a:xfrm>
            <a:off x="91385" y="124883"/>
            <a:ext cx="29657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“lake” contain? It contains information about the identity (ID) of our </a:t>
            </a:r>
            <a:r>
              <a:rPr lang="en-US" b="1" u="sng" dirty="0">
                <a:latin typeface="Bell Centennial Address" panose="020B0500000000000000" pitchFamily="34" charset="0"/>
              </a:rPr>
              <a:t>samples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sample_ID_info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74CA027-75C2-2B4D-9F74-ED26C2B7F78E}"/>
              </a:ext>
            </a:extLst>
          </p:cNvPr>
          <p:cNvSpPr/>
          <p:nvPr/>
        </p:nvSpPr>
        <p:spPr>
          <a:xfrm rot="4049728">
            <a:off x="2210692" y="2564081"/>
            <a:ext cx="2294281" cy="499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D2D1-B04C-2F4F-A3F2-CB12D6BC8EE5}"/>
              </a:ext>
            </a:extLst>
          </p:cNvPr>
          <p:cNvSpPr/>
          <p:nvPr/>
        </p:nvSpPr>
        <p:spPr>
          <a:xfrm>
            <a:off x="1101147" y="1455135"/>
            <a:ext cx="25675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“park” contain? It contains information about the identity (ID) of our </a:t>
            </a:r>
            <a:r>
              <a:rPr lang="en-US" b="1" u="sng" dirty="0">
                <a:latin typeface="Bell Centennial Address" panose="020B0500000000000000" pitchFamily="34" charset="0"/>
              </a:rPr>
              <a:t>samples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sample_ID_info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C847528-CFC5-0F4A-AF84-0B95C59F5ADC}"/>
              </a:ext>
            </a:extLst>
          </p:cNvPr>
          <p:cNvSpPr/>
          <p:nvPr/>
        </p:nvSpPr>
        <p:spPr>
          <a:xfrm rot="4414051">
            <a:off x="2672924" y="2046236"/>
            <a:ext cx="3205139" cy="4995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7FE3-8195-7C47-AA61-CA2F0FFDD42E}"/>
              </a:ext>
            </a:extLst>
          </p:cNvPr>
          <p:cNvSpPr/>
          <p:nvPr/>
        </p:nvSpPr>
        <p:spPr>
          <a:xfrm>
            <a:off x="3279282" y="112579"/>
            <a:ext cx="3386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water_temp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VALUES for a SINGLE one of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values_for_single_analyte</a:t>
            </a:r>
            <a:r>
              <a:rPr lang="en-US" b="1" dirty="0">
                <a:latin typeface="Bell Centennial Address" panose="020B0500000000000000" pitchFamily="34" charset="0"/>
              </a:rPr>
              <a:t>”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965055-6F39-FA49-B6CC-1EBF7A6F262D}"/>
              </a:ext>
            </a:extLst>
          </p:cNvPr>
          <p:cNvSpPr/>
          <p:nvPr/>
        </p:nvSpPr>
        <p:spPr>
          <a:xfrm rot="4631236">
            <a:off x="6007900" y="2819871"/>
            <a:ext cx="1558383" cy="4995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02A4C-7FC4-6445-9502-A3B451A0E6E5}"/>
              </a:ext>
            </a:extLst>
          </p:cNvPr>
          <p:cNvSpPr/>
          <p:nvPr/>
        </p:nvSpPr>
        <p:spPr>
          <a:xfrm>
            <a:off x="4760869" y="1539841"/>
            <a:ext cx="265802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“pH” contain? It contains VALUES for a SINGLE one of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values_for_single_analyte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63CFC05-A812-D143-ABC2-0F42DB81469E}"/>
              </a:ext>
            </a:extLst>
          </p:cNvPr>
          <p:cNvSpPr/>
          <p:nvPr/>
        </p:nvSpPr>
        <p:spPr>
          <a:xfrm rot="5400000">
            <a:off x="6338734" y="2271025"/>
            <a:ext cx="2639596" cy="4995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11C8F-6693-554D-90DE-8BD38CB74228}"/>
              </a:ext>
            </a:extLst>
          </p:cNvPr>
          <p:cNvSpPr/>
          <p:nvPr/>
        </p:nvSpPr>
        <p:spPr>
          <a:xfrm>
            <a:off x="6920155" y="122693"/>
            <a:ext cx="306545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“element” contain? It contains NAMES of MULTIPLE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names_of_multiple_analytes</a:t>
            </a:r>
            <a:r>
              <a:rPr lang="en-US" b="1" dirty="0">
                <a:latin typeface="Bell Centennial Address" panose="020B0500000000000000" pitchFamily="34" charset="0"/>
              </a:rPr>
              <a:t>”).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389E40-1B86-7E4A-944D-9FCAA30FFEB3}"/>
              </a:ext>
            </a:extLst>
          </p:cNvPr>
          <p:cNvSpPr/>
          <p:nvPr/>
        </p:nvSpPr>
        <p:spPr>
          <a:xfrm rot="6417896">
            <a:off x="8492607" y="2822856"/>
            <a:ext cx="1558383" cy="4995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EB68F-BFF3-0546-B1D1-F78937F0BD55}"/>
              </a:ext>
            </a:extLst>
          </p:cNvPr>
          <p:cNvSpPr/>
          <p:nvPr/>
        </p:nvSpPr>
        <p:spPr>
          <a:xfrm>
            <a:off x="7881996" y="1855874"/>
            <a:ext cx="322102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mg_per_L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VALUES for MULTIPLE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</a:t>
            </a:r>
            <a:br>
              <a:rPr lang="en-US" b="1" dirty="0">
                <a:latin typeface="Bell Centennial Address" panose="020B0500000000000000" pitchFamily="34" charset="0"/>
              </a:rPr>
            </a:br>
            <a:r>
              <a:rPr lang="en-US" b="1" dirty="0">
                <a:latin typeface="Bell Centennial Address" panose="020B0500000000000000" pitchFamily="34" charset="0"/>
              </a:rPr>
              <a:t>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values_for_multiple_analytes</a:t>
            </a:r>
            <a:r>
              <a:rPr lang="en-US" b="1" dirty="0">
                <a:latin typeface="Bell Centennial Address" panose="020B0500000000000000" pitchFamily="34" charset="0"/>
              </a:rPr>
              <a:t>”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13A3CED-C98B-0F47-962F-C436C0EF9F70}"/>
              </a:ext>
            </a:extLst>
          </p:cNvPr>
          <p:cNvSpPr/>
          <p:nvPr/>
        </p:nvSpPr>
        <p:spPr>
          <a:xfrm rot="6167471">
            <a:off x="10205740" y="2260893"/>
            <a:ext cx="2770112" cy="49958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23B2B4-7B24-EB40-BCCB-3AB2BF516BC2}"/>
              </a:ext>
            </a:extLst>
          </p:cNvPr>
          <p:cNvSpPr/>
          <p:nvPr/>
        </p:nvSpPr>
        <p:spPr>
          <a:xfrm>
            <a:off x="10348636" y="218953"/>
            <a:ext cx="322102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element_type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ADDITIONAL INFO (non-numeric values) about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additional_analyte_info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9453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Centennial Address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Busta</dc:creator>
  <cp:lastModifiedBy>Lucas Busta</cp:lastModifiedBy>
  <cp:revision>10</cp:revision>
  <cp:lastPrinted>2020-09-23T22:53:47Z</cp:lastPrinted>
  <dcterms:created xsi:type="dcterms:W3CDTF">2020-09-23T21:00:45Z</dcterms:created>
  <dcterms:modified xsi:type="dcterms:W3CDTF">2020-09-23T22:54:14Z</dcterms:modified>
</cp:coreProperties>
</file>