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D117-36AE-4FC1-A4B6-A3CF00CC7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14E0-205B-415B-86F7-D5D0B0F3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2DD2-EE80-4B41-B3A3-CECFFBAE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FBE-309F-4E72-9BFF-89FA55F2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0671-E0DA-4C9C-9C4C-40E3B51E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503B-8E64-4B33-83C5-CDE70B64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E5F5A-CA9F-45B4-AE22-1C8EF9A2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3974-1E66-4BFC-8EF4-36B62C2D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1EAD-D381-463E-971A-23450BC6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5A2-1AFF-4F1A-97F3-2789E92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4E03F-D3A9-42BE-A286-167881E26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11794-F814-4637-A304-1E73AA18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FE86-8645-48A5-8D13-9FABDE0E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709E-42AE-47D7-8ACC-5D9B5038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176B-7F68-4AC6-906B-273307D9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154F-1532-4CD0-91DA-56ACCAD1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B96D-6308-47E4-A122-5C9967AC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4C6B-7EE2-4A9E-AF4B-F6947B6C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C44B-55ED-4DCD-AE55-2EB941FA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F902-2B0C-4242-81AE-80B6EEBF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CD39-F3F9-4C65-A0C8-15B14815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9FF39-C346-44E2-ABAF-C6033742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A9E3A-6371-45AC-9CC4-C1C44491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9D11-1C93-436F-9E5E-0F3FAD62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5592-7195-4192-8596-658ABBF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2DD-3A07-4D12-BC83-4F3CCA22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29C5-B272-44C0-9639-9726EA0C0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15EAF-D410-4640-AD15-221EF8C0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77ED-481A-4B2D-A3C0-81A0778C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9BF0-BE86-4256-A3A5-D91CDCE5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535E-A7C9-4499-9D28-9352ADC8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C9F7-3040-4816-9867-0A6ACDC9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3FF1-E99C-4CA7-85C8-5688E7A9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32B10-CE42-421F-A236-EF4510AA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FDFF5-74D9-45B1-BB60-B50B93006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6D6C0-A311-4282-B72E-C0DA84E9E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F7ABB-92B7-4898-BDB7-7B9D3C8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31B99-691F-4DBA-8F3B-99E554D0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DABCA-210F-45F0-878A-70449698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F8D8-3DB4-434C-BA16-4383429C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60809-A3A8-4E8A-8231-C40F1E97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C92A5-6244-4132-974E-0B50A13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F7590-18EB-429D-9799-4E61EF8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22B2F-12C6-4EB0-806E-B93E9E16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2C1FA-2BFF-48B6-BF07-5CD44D5B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6B98-EC0C-4052-8930-8AB37F94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1BBB-7668-487D-BC94-BF765A8D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0D5E-A78D-41E2-98A2-537DF6A3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4152F-3DA2-456E-84AE-8783EE4B3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98DE-9467-4B42-B293-5D237C49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29F6-9350-46CB-8FEE-43810EE4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0126E-7FE9-472B-BE36-5363DE7B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B39C-84AA-4730-89CB-B91F6FF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78A4-0425-49B0-BC72-06F51B64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982F-FA25-403C-BBA4-645924E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6538A-67C9-48B1-ABDB-7B6C9EC1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C943-C168-40B2-8F57-87D8526F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6282E-A00D-4899-A199-21D8EDFB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BDE77-219C-428A-9B7C-DBAC6814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9DE9-2E13-42E1-9529-E172BD30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975-1CD0-4A1C-8E41-3C974314B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CF5E-1285-48E9-9321-F351CCA08F3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86F5-773A-4BB3-836F-5B3E8FCC8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0A01-88DD-49CA-8A3B-6ADA7499D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81C6-BD02-486F-B0A5-8942B633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C747DA-DF2F-40CB-B930-B025723594A4}"/>
              </a:ext>
            </a:extLst>
          </p:cNvPr>
          <p:cNvSpPr/>
          <p:nvPr/>
        </p:nvSpPr>
        <p:spPr>
          <a:xfrm>
            <a:off x="748145" y="1346663"/>
            <a:ext cx="3773980" cy="255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9A518BAF-9724-4C22-A249-779589E648F2}"/>
              </a:ext>
            </a:extLst>
          </p:cNvPr>
          <p:cNvSpPr/>
          <p:nvPr/>
        </p:nvSpPr>
        <p:spPr>
          <a:xfrm>
            <a:off x="7448203" y="1346662"/>
            <a:ext cx="3773979" cy="4705003"/>
          </a:xfrm>
          <a:prstGeom prst="snip2SameRect">
            <a:avLst>
              <a:gd name="adj1" fmla="val 34849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Robot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5968A-BCAE-4C64-A71D-9B7BCD570B4E}"/>
              </a:ext>
            </a:extLst>
          </p:cNvPr>
          <p:cNvSpPr/>
          <p:nvPr/>
        </p:nvSpPr>
        <p:spPr>
          <a:xfrm>
            <a:off x="969817" y="2023309"/>
            <a:ext cx="1645045" cy="17505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Interface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EFA7E-72BA-4DFC-9454-2951244D6DA0}"/>
              </a:ext>
            </a:extLst>
          </p:cNvPr>
          <p:cNvSpPr/>
          <p:nvPr/>
        </p:nvSpPr>
        <p:spPr>
          <a:xfrm>
            <a:off x="3088105" y="2033335"/>
            <a:ext cx="1283369" cy="1395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F49ABE-1625-4502-86B9-BC63216DE47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614862" y="2898606"/>
            <a:ext cx="473243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91F8-76CE-4EE7-A965-F1333A1BE134}"/>
              </a:ext>
            </a:extLst>
          </p:cNvPr>
          <p:cNvSpPr/>
          <p:nvPr/>
        </p:nvSpPr>
        <p:spPr>
          <a:xfrm>
            <a:off x="8005011" y="2133601"/>
            <a:ext cx="2662989" cy="24103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68A1F4-22C7-4918-8A57-E7E1D0952EA7}"/>
              </a:ext>
            </a:extLst>
          </p:cNvPr>
          <p:cNvSpPr/>
          <p:nvPr/>
        </p:nvSpPr>
        <p:spPr>
          <a:xfrm>
            <a:off x="8089733" y="2573950"/>
            <a:ext cx="1155031" cy="750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Recognition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CFC3BB-E2F9-42D2-B82B-4C28CA00C558}"/>
              </a:ext>
            </a:extLst>
          </p:cNvPr>
          <p:cNvSpPr/>
          <p:nvPr/>
        </p:nvSpPr>
        <p:spPr>
          <a:xfrm>
            <a:off x="9422596" y="3394555"/>
            <a:ext cx="1155031" cy="75097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IR / Sonar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5FFF14-4714-4A8A-8FD6-A9E69E7FDCF9}"/>
              </a:ext>
            </a:extLst>
          </p:cNvPr>
          <p:cNvSpPr/>
          <p:nvPr/>
        </p:nvSpPr>
        <p:spPr>
          <a:xfrm>
            <a:off x="8149390" y="4708551"/>
            <a:ext cx="2358188" cy="121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47DFC-87C3-4A90-9ADF-846F69FCB3B8}"/>
              </a:ext>
            </a:extLst>
          </p:cNvPr>
          <p:cNvSpPr/>
          <p:nvPr/>
        </p:nvSpPr>
        <p:spPr>
          <a:xfrm>
            <a:off x="8526379" y="5162550"/>
            <a:ext cx="1612232" cy="6647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Robot Movement Module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8B396-D116-4AE4-8519-01E4B0BA89F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4371474" y="2731168"/>
            <a:ext cx="3633537" cy="607596"/>
          </a:xfrm>
          <a:prstGeom prst="straightConnector1">
            <a:avLst/>
          </a:prstGeom>
          <a:ln w="158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06B3EA-D592-4F43-B346-74A38D475F33}"/>
              </a:ext>
            </a:extLst>
          </p:cNvPr>
          <p:cNvSpPr txBox="1"/>
          <p:nvPr/>
        </p:nvSpPr>
        <p:spPr>
          <a:xfrm rot="293160">
            <a:off x="5423596" y="2286048"/>
            <a:ext cx="181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Movement Instructions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85499E-5774-4DFD-8DD1-20D9B939D638}"/>
              </a:ext>
            </a:extLst>
          </p:cNvPr>
          <p:cNvSpPr/>
          <p:nvPr/>
        </p:nvSpPr>
        <p:spPr>
          <a:xfrm>
            <a:off x="8089733" y="3394555"/>
            <a:ext cx="1155031" cy="7509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STM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E50427-7EA1-4FA9-9863-4ACF174D06A5}"/>
              </a:ext>
            </a:extLst>
          </p:cNvPr>
          <p:cNvSpPr/>
          <p:nvPr/>
        </p:nvSpPr>
        <p:spPr>
          <a:xfrm>
            <a:off x="9422596" y="2583338"/>
            <a:ext cx="1155031" cy="75097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96040-F94C-456F-8DD4-882C76BE1029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flipH="1" flipV="1">
            <a:off x="9244764" y="2949437"/>
            <a:ext cx="177832" cy="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68ABCE-56D3-41A4-B9E4-0FC49D05CF5D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>
            <a:off x="8667249" y="4145529"/>
            <a:ext cx="661235" cy="56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F5C406C-8E58-4745-AC40-2415F31894C8}"/>
              </a:ext>
            </a:extLst>
          </p:cNvPr>
          <p:cNvSpPr/>
          <p:nvPr/>
        </p:nvSpPr>
        <p:spPr>
          <a:xfrm>
            <a:off x="9525866" y="4205772"/>
            <a:ext cx="929711" cy="248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B3588-6B7E-438D-9CE4-DA5B490790DD}"/>
              </a:ext>
            </a:extLst>
          </p:cNvPr>
          <p:cNvSpPr/>
          <p:nvPr/>
        </p:nvSpPr>
        <p:spPr>
          <a:xfrm>
            <a:off x="1200217" y="3026596"/>
            <a:ext cx="1179095" cy="596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74568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#LIN ZIXING#</dc:creator>
  <cp:lastModifiedBy>#LIN ZIXING#</cp:lastModifiedBy>
  <cp:revision>4</cp:revision>
  <dcterms:created xsi:type="dcterms:W3CDTF">2022-01-19T01:55:24Z</dcterms:created>
  <dcterms:modified xsi:type="dcterms:W3CDTF">2022-01-27T09:19:55Z</dcterms:modified>
</cp:coreProperties>
</file>