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7" r:id="rId8"/>
    <p:sldId id="262" r:id="rId9"/>
    <p:sldId id="273" r:id="rId10"/>
    <p:sldId id="263" r:id="rId11"/>
    <p:sldId id="275" r:id="rId12"/>
    <p:sldId id="276" r:id="rId13"/>
    <p:sldId id="277" r:id="rId14"/>
    <p:sldId id="266" r:id="rId15"/>
    <p:sldId id="278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470B7-C9AF-447D-8C25-B4A4D8C87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3C9C7C-1869-4052-B6F6-C1A4B6F7B84B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Présentation</a:t>
          </a:r>
        </a:p>
      </dgm:t>
    </dgm:pt>
    <dgm:pt modelId="{8B284173-DC7B-434C-A325-40D4CCE29B7A}" type="parTrans" cxnId="{92817138-228D-42B2-96AD-3DE03F313983}">
      <dgm:prSet/>
      <dgm:spPr/>
      <dgm:t>
        <a:bodyPr/>
        <a:lstStyle/>
        <a:p>
          <a:endParaRPr lang="fr-FR"/>
        </a:p>
      </dgm:t>
    </dgm:pt>
    <dgm:pt modelId="{E5C3DBAE-14ED-4F82-8E1A-F52480D3DC96}" type="sibTrans" cxnId="{92817138-228D-42B2-96AD-3DE03F313983}">
      <dgm:prSet/>
      <dgm:spPr/>
      <dgm:t>
        <a:bodyPr/>
        <a:lstStyle/>
        <a:p>
          <a:endParaRPr lang="fr-FR"/>
        </a:p>
      </dgm:t>
    </dgm:pt>
    <dgm:pt modelId="{DB368D5D-6CF0-4E1F-A973-C497BEE01510}">
      <dgm:prSet phldrT="[Texte]"/>
      <dgm:spPr/>
      <dgm:t>
        <a:bodyPr/>
        <a:lstStyle/>
        <a:p>
          <a:r>
            <a:rPr lang="fr-FR" dirty="0">
              <a:solidFill>
                <a:schemeClr val="accent1">
                  <a:lumMod val="60000"/>
                  <a:lumOff val="40000"/>
                </a:schemeClr>
              </a:solidFill>
            </a:rPr>
            <a:t>Démarche collaborative</a:t>
          </a:r>
        </a:p>
      </dgm:t>
    </dgm:pt>
    <dgm:pt modelId="{4D7ED6BA-5162-460F-943F-6906AD753717}" type="parTrans" cxnId="{301034E6-095D-47E7-8861-3963B1F5AE3E}">
      <dgm:prSet/>
      <dgm:spPr/>
      <dgm:t>
        <a:bodyPr/>
        <a:lstStyle/>
        <a:p>
          <a:endParaRPr lang="fr-FR"/>
        </a:p>
      </dgm:t>
    </dgm:pt>
    <dgm:pt modelId="{6D2267AF-EC97-4CE4-92E0-250D3E53F2C6}" type="sibTrans" cxnId="{301034E6-095D-47E7-8861-3963B1F5AE3E}">
      <dgm:prSet/>
      <dgm:spPr/>
      <dgm:t>
        <a:bodyPr/>
        <a:lstStyle/>
        <a:p>
          <a:endParaRPr lang="fr-FR"/>
        </a:p>
      </dgm:t>
    </dgm:pt>
    <dgm:pt modelId="{350F4DFE-F485-4DDA-9355-28AA6CDC13F6}">
      <dgm:prSet phldrT="[Texte]"/>
      <dgm:spPr/>
      <dgm:t>
        <a:bodyPr/>
        <a:lstStyle/>
        <a:p>
          <a:r>
            <a:rPr lang="fr-FR" dirty="0">
              <a:solidFill>
                <a:schemeClr val="accent1">
                  <a:lumMod val="60000"/>
                  <a:lumOff val="40000"/>
                </a:schemeClr>
              </a:solidFill>
            </a:rPr>
            <a:t>Recherche de solutions</a:t>
          </a:r>
        </a:p>
      </dgm:t>
    </dgm:pt>
    <dgm:pt modelId="{3D94F05E-1131-4B20-8481-A022E47BC5E2}" type="parTrans" cxnId="{B2C5C198-0D0E-4B9F-802C-F1AA2A2A5C42}">
      <dgm:prSet/>
      <dgm:spPr/>
      <dgm:t>
        <a:bodyPr/>
        <a:lstStyle/>
        <a:p>
          <a:endParaRPr lang="fr-FR"/>
        </a:p>
      </dgm:t>
    </dgm:pt>
    <dgm:pt modelId="{A7CC0962-990F-4BE9-AEA0-0BCE9E6CBC52}" type="sibTrans" cxnId="{B2C5C198-0D0E-4B9F-802C-F1AA2A2A5C42}">
      <dgm:prSet/>
      <dgm:spPr/>
      <dgm:t>
        <a:bodyPr/>
        <a:lstStyle/>
        <a:p>
          <a:endParaRPr lang="fr-FR"/>
        </a:p>
      </dgm:t>
    </dgm:pt>
    <dgm:pt modelId="{9E4419AB-D920-4708-8ED4-DCED92D325C9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Réalisation</a:t>
          </a:r>
        </a:p>
      </dgm:t>
    </dgm:pt>
    <dgm:pt modelId="{8E81000C-BE46-42D5-8170-151DFF1ABF72}" type="parTrans" cxnId="{4C164656-1B1E-438C-BF88-17BEC5562D2E}">
      <dgm:prSet/>
      <dgm:spPr/>
      <dgm:t>
        <a:bodyPr/>
        <a:lstStyle/>
        <a:p>
          <a:endParaRPr lang="fr-FR"/>
        </a:p>
      </dgm:t>
    </dgm:pt>
    <dgm:pt modelId="{F2888095-B942-4ED5-B74B-D883F34117BA}" type="sibTrans" cxnId="{4C164656-1B1E-438C-BF88-17BEC5562D2E}">
      <dgm:prSet/>
      <dgm:spPr/>
      <dgm:t>
        <a:bodyPr/>
        <a:lstStyle/>
        <a:p>
          <a:endParaRPr lang="fr-FR"/>
        </a:p>
      </dgm:t>
    </dgm:pt>
    <dgm:pt modelId="{A18287C3-F4F6-43DA-9153-CFEB632AC819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Démonstration</a:t>
          </a:r>
        </a:p>
      </dgm:t>
    </dgm:pt>
    <dgm:pt modelId="{071E7A5D-C247-47B3-BC43-97F927C5E1A3}" type="parTrans" cxnId="{09A9C9B0-B925-43B3-8A67-6936793659CA}">
      <dgm:prSet/>
      <dgm:spPr/>
      <dgm:t>
        <a:bodyPr/>
        <a:lstStyle/>
        <a:p>
          <a:endParaRPr lang="fr-FR"/>
        </a:p>
      </dgm:t>
    </dgm:pt>
    <dgm:pt modelId="{6A0203F0-F4DF-4183-BB58-C7CECEF8E980}" type="sibTrans" cxnId="{09A9C9B0-B925-43B3-8A67-6936793659CA}">
      <dgm:prSet/>
      <dgm:spPr/>
      <dgm:t>
        <a:bodyPr/>
        <a:lstStyle/>
        <a:p>
          <a:endParaRPr lang="fr-FR"/>
        </a:p>
      </dgm:t>
    </dgm:pt>
    <dgm:pt modelId="{AFE1B0BC-20E2-4C93-840A-3474D8CAD22D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Bilan</a:t>
          </a:r>
        </a:p>
      </dgm:t>
    </dgm:pt>
    <dgm:pt modelId="{3A0ACB7D-93A7-4563-8DE3-4107B428E2C2}" type="parTrans" cxnId="{34A2F676-5A55-4924-9EC5-4BA799EB6C4D}">
      <dgm:prSet/>
      <dgm:spPr/>
      <dgm:t>
        <a:bodyPr/>
        <a:lstStyle/>
        <a:p>
          <a:endParaRPr lang="fr-FR"/>
        </a:p>
      </dgm:t>
    </dgm:pt>
    <dgm:pt modelId="{F095C2F1-E0AB-494E-B252-CA2A9EAE4531}" type="sibTrans" cxnId="{34A2F676-5A55-4924-9EC5-4BA799EB6C4D}">
      <dgm:prSet/>
      <dgm:spPr/>
      <dgm:t>
        <a:bodyPr/>
        <a:lstStyle/>
        <a:p>
          <a:endParaRPr lang="fr-FR"/>
        </a:p>
      </dgm:t>
    </dgm:pt>
    <dgm:pt modelId="{99C69FDD-3687-4681-A92F-C857567066A7}" type="pres">
      <dgm:prSet presAssocID="{463470B7-C9AF-447D-8C25-B4A4D8C87793}" presName="linear" presStyleCnt="0">
        <dgm:presLayoutVars>
          <dgm:animLvl val="lvl"/>
          <dgm:resizeHandles val="exact"/>
        </dgm:presLayoutVars>
      </dgm:prSet>
      <dgm:spPr/>
    </dgm:pt>
    <dgm:pt modelId="{F7DCE078-B3D3-4143-9EB9-99611DEA3591}" type="pres">
      <dgm:prSet presAssocID="{9A3C9C7C-1869-4052-B6F6-C1A4B6F7B8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B0DFA-F88E-4910-A8BB-5B0F4FF19803}" type="pres">
      <dgm:prSet presAssocID="{9A3C9C7C-1869-4052-B6F6-C1A4B6F7B84B}" presName="childText" presStyleLbl="revTx" presStyleIdx="0" presStyleCnt="1">
        <dgm:presLayoutVars>
          <dgm:bulletEnabled val="1"/>
        </dgm:presLayoutVars>
      </dgm:prSet>
      <dgm:spPr/>
    </dgm:pt>
    <dgm:pt modelId="{2B925671-3842-4683-BA57-1C7D511224AE}" type="pres">
      <dgm:prSet presAssocID="{9E4419AB-D920-4708-8ED4-DCED92D325C9}" presName="parentText" presStyleLbl="node1" presStyleIdx="1" presStyleCnt="4" custLinFactNeighborX="0" custLinFactNeighborY="-45618">
        <dgm:presLayoutVars>
          <dgm:chMax val="0"/>
          <dgm:bulletEnabled val="1"/>
        </dgm:presLayoutVars>
      </dgm:prSet>
      <dgm:spPr/>
    </dgm:pt>
    <dgm:pt modelId="{4B40903A-6B78-4586-B1C1-A6341425B720}" type="pres">
      <dgm:prSet presAssocID="{F2888095-B942-4ED5-B74B-D883F34117BA}" presName="spacer" presStyleCnt="0"/>
      <dgm:spPr/>
    </dgm:pt>
    <dgm:pt modelId="{93AE7B82-1CC8-417B-A266-7D7315E04FEF}" type="pres">
      <dgm:prSet presAssocID="{A18287C3-F4F6-43DA-9153-CFEB632AC8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3AB2A6-3C0F-4421-98C0-3C939F432A30}" type="pres">
      <dgm:prSet presAssocID="{6A0203F0-F4DF-4183-BB58-C7CECEF8E980}" presName="spacer" presStyleCnt="0"/>
      <dgm:spPr/>
    </dgm:pt>
    <dgm:pt modelId="{7D79636A-9DB2-43C4-9729-5BBE90AAA3B8}" type="pres">
      <dgm:prSet presAssocID="{AFE1B0BC-20E2-4C93-840A-3474D8CAD2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8E6A1C-7494-49AC-8CBB-992396FB53B6}" type="presOf" srcId="{463470B7-C9AF-447D-8C25-B4A4D8C87793}" destId="{99C69FDD-3687-4681-A92F-C857567066A7}" srcOrd="0" destOrd="0" presId="urn:microsoft.com/office/officeart/2005/8/layout/vList2"/>
    <dgm:cxn modelId="{AD78661F-981C-40AF-8D82-38B88F62863C}" type="presOf" srcId="{350F4DFE-F485-4DDA-9355-28AA6CDC13F6}" destId="{66BB0DFA-F88E-4910-A8BB-5B0F4FF19803}" srcOrd="0" destOrd="0" presId="urn:microsoft.com/office/officeart/2005/8/layout/vList2"/>
    <dgm:cxn modelId="{A4AEBA34-2E79-431C-BB2D-278B1697C01A}" type="presOf" srcId="{9E4419AB-D920-4708-8ED4-DCED92D325C9}" destId="{2B925671-3842-4683-BA57-1C7D511224AE}" srcOrd="0" destOrd="0" presId="urn:microsoft.com/office/officeart/2005/8/layout/vList2"/>
    <dgm:cxn modelId="{92817138-228D-42B2-96AD-3DE03F313983}" srcId="{463470B7-C9AF-447D-8C25-B4A4D8C87793}" destId="{9A3C9C7C-1869-4052-B6F6-C1A4B6F7B84B}" srcOrd="0" destOrd="0" parTransId="{8B284173-DC7B-434C-A325-40D4CCE29B7A}" sibTransId="{E5C3DBAE-14ED-4F82-8E1A-F52480D3DC96}"/>
    <dgm:cxn modelId="{68F86240-D8A0-47C6-A87C-D06AE53EEBBA}" type="presOf" srcId="{AFE1B0BC-20E2-4C93-840A-3474D8CAD22D}" destId="{7D79636A-9DB2-43C4-9729-5BBE90AAA3B8}" srcOrd="0" destOrd="0" presId="urn:microsoft.com/office/officeart/2005/8/layout/vList2"/>
    <dgm:cxn modelId="{E4BA0D5B-09F1-4E85-80AA-7715435791D3}" type="presOf" srcId="{9A3C9C7C-1869-4052-B6F6-C1A4B6F7B84B}" destId="{F7DCE078-B3D3-4143-9EB9-99611DEA3591}" srcOrd="0" destOrd="0" presId="urn:microsoft.com/office/officeart/2005/8/layout/vList2"/>
    <dgm:cxn modelId="{5B466B4C-3521-494F-880F-7BDB2B3FFE4C}" type="presOf" srcId="{A18287C3-F4F6-43DA-9153-CFEB632AC819}" destId="{93AE7B82-1CC8-417B-A266-7D7315E04FEF}" srcOrd="0" destOrd="0" presId="urn:microsoft.com/office/officeart/2005/8/layout/vList2"/>
    <dgm:cxn modelId="{30E64853-561C-45A8-BAF3-0AECA47590D5}" type="presOf" srcId="{DB368D5D-6CF0-4E1F-A973-C497BEE01510}" destId="{66BB0DFA-F88E-4910-A8BB-5B0F4FF19803}" srcOrd="0" destOrd="1" presId="urn:microsoft.com/office/officeart/2005/8/layout/vList2"/>
    <dgm:cxn modelId="{4C164656-1B1E-438C-BF88-17BEC5562D2E}" srcId="{463470B7-C9AF-447D-8C25-B4A4D8C87793}" destId="{9E4419AB-D920-4708-8ED4-DCED92D325C9}" srcOrd="1" destOrd="0" parTransId="{8E81000C-BE46-42D5-8170-151DFF1ABF72}" sibTransId="{F2888095-B942-4ED5-B74B-D883F34117BA}"/>
    <dgm:cxn modelId="{34A2F676-5A55-4924-9EC5-4BA799EB6C4D}" srcId="{463470B7-C9AF-447D-8C25-B4A4D8C87793}" destId="{AFE1B0BC-20E2-4C93-840A-3474D8CAD22D}" srcOrd="3" destOrd="0" parTransId="{3A0ACB7D-93A7-4563-8DE3-4107B428E2C2}" sibTransId="{F095C2F1-E0AB-494E-B252-CA2A9EAE4531}"/>
    <dgm:cxn modelId="{B2C5C198-0D0E-4B9F-802C-F1AA2A2A5C42}" srcId="{9A3C9C7C-1869-4052-B6F6-C1A4B6F7B84B}" destId="{350F4DFE-F485-4DDA-9355-28AA6CDC13F6}" srcOrd="0" destOrd="0" parTransId="{3D94F05E-1131-4B20-8481-A022E47BC5E2}" sibTransId="{A7CC0962-990F-4BE9-AEA0-0BCE9E6CBC52}"/>
    <dgm:cxn modelId="{09A9C9B0-B925-43B3-8A67-6936793659CA}" srcId="{463470B7-C9AF-447D-8C25-B4A4D8C87793}" destId="{A18287C3-F4F6-43DA-9153-CFEB632AC819}" srcOrd="2" destOrd="0" parTransId="{071E7A5D-C247-47B3-BC43-97F927C5E1A3}" sibTransId="{6A0203F0-F4DF-4183-BB58-C7CECEF8E980}"/>
    <dgm:cxn modelId="{301034E6-095D-47E7-8861-3963B1F5AE3E}" srcId="{9A3C9C7C-1869-4052-B6F6-C1A4B6F7B84B}" destId="{DB368D5D-6CF0-4E1F-A973-C497BEE01510}" srcOrd="1" destOrd="0" parTransId="{4D7ED6BA-5162-460F-943F-6906AD753717}" sibTransId="{6D2267AF-EC97-4CE4-92E0-250D3E53F2C6}"/>
    <dgm:cxn modelId="{E5A345B7-834C-43B4-8E33-DCE4EDF249D0}" type="presParOf" srcId="{99C69FDD-3687-4681-A92F-C857567066A7}" destId="{F7DCE078-B3D3-4143-9EB9-99611DEA3591}" srcOrd="0" destOrd="0" presId="urn:microsoft.com/office/officeart/2005/8/layout/vList2"/>
    <dgm:cxn modelId="{1776AD1A-B89B-438C-BC7E-D6D57B2057D8}" type="presParOf" srcId="{99C69FDD-3687-4681-A92F-C857567066A7}" destId="{66BB0DFA-F88E-4910-A8BB-5B0F4FF19803}" srcOrd="1" destOrd="0" presId="urn:microsoft.com/office/officeart/2005/8/layout/vList2"/>
    <dgm:cxn modelId="{5FD8FF67-7650-41DE-9956-C757E1DC91A1}" type="presParOf" srcId="{99C69FDD-3687-4681-A92F-C857567066A7}" destId="{2B925671-3842-4683-BA57-1C7D511224AE}" srcOrd="2" destOrd="0" presId="urn:microsoft.com/office/officeart/2005/8/layout/vList2"/>
    <dgm:cxn modelId="{5D52C4C2-6DE2-4239-A5D6-15BFE2F5933F}" type="presParOf" srcId="{99C69FDD-3687-4681-A92F-C857567066A7}" destId="{4B40903A-6B78-4586-B1C1-A6341425B720}" srcOrd="3" destOrd="0" presId="urn:microsoft.com/office/officeart/2005/8/layout/vList2"/>
    <dgm:cxn modelId="{1B0940BB-CAA0-4DA9-B4DC-0998009B3638}" type="presParOf" srcId="{99C69FDD-3687-4681-A92F-C857567066A7}" destId="{93AE7B82-1CC8-417B-A266-7D7315E04FEF}" srcOrd="4" destOrd="0" presId="urn:microsoft.com/office/officeart/2005/8/layout/vList2"/>
    <dgm:cxn modelId="{757C5A32-9AD0-4A34-9A5E-CD4A84ED1007}" type="presParOf" srcId="{99C69FDD-3687-4681-A92F-C857567066A7}" destId="{CF3AB2A6-3C0F-4421-98C0-3C939F432A30}" srcOrd="5" destOrd="0" presId="urn:microsoft.com/office/officeart/2005/8/layout/vList2"/>
    <dgm:cxn modelId="{5246AE87-1CB7-4060-B2AE-6E1703E2B14E}" type="presParOf" srcId="{99C69FDD-3687-4681-A92F-C857567066A7}" destId="{7D79636A-9DB2-43C4-9729-5BBE90AAA3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744C8-3E1E-4447-AF40-84F1000D9E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597F90-5426-4F31-8FC0-3BAB26D8B883}">
      <dgm:prSet phldrT="[Texte]"/>
      <dgm:spPr/>
      <dgm:t>
        <a:bodyPr/>
        <a:lstStyle/>
        <a:p>
          <a:r>
            <a:rPr lang="fr-FR" dirty="0"/>
            <a:t>Clément</a:t>
          </a:r>
        </a:p>
      </dgm:t>
    </dgm:pt>
    <dgm:pt modelId="{4F70B5CA-0D70-46BF-9ACF-DB6B6FF32B92}" type="parTrans" cxnId="{AFD89EF9-8C98-4706-AA7E-857CBE23AD75}">
      <dgm:prSet/>
      <dgm:spPr/>
      <dgm:t>
        <a:bodyPr/>
        <a:lstStyle/>
        <a:p>
          <a:endParaRPr lang="fr-FR"/>
        </a:p>
      </dgm:t>
    </dgm:pt>
    <dgm:pt modelId="{7CB93A61-DC44-4263-8AB9-B8DFEF1B7B28}" type="sibTrans" cxnId="{AFD89EF9-8C98-4706-AA7E-857CBE23AD75}">
      <dgm:prSet/>
      <dgm:spPr/>
      <dgm:t>
        <a:bodyPr/>
        <a:lstStyle/>
        <a:p>
          <a:endParaRPr lang="fr-FR"/>
        </a:p>
      </dgm:t>
    </dgm:pt>
    <dgm:pt modelId="{003F1F8B-AA1A-4E4A-BEE6-30AE4F08C829}">
      <dgm:prSet phldrT="[Texte]"/>
      <dgm:spPr/>
      <dgm:t>
        <a:bodyPr/>
        <a:lstStyle/>
        <a:p>
          <a:r>
            <a:rPr lang="fr-FR" dirty="0"/>
            <a:t>Collisions</a:t>
          </a:r>
        </a:p>
      </dgm:t>
    </dgm:pt>
    <dgm:pt modelId="{CB2A2C4E-9ED3-426B-B74E-644D174A6170}" type="parTrans" cxnId="{996AEB9F-7DA5-4BD2-95DA-5FCD3EEE7B04}">
      <dgm:prSet/>
      <dgm:spPr/>
      <dgm:t>
        <a:bodyPr/>
        <a:lstStyle/>
        <a:p>
          <a:endParaRPr lang="fr-FR"/>
        </a:p>
      </dgm:t>
    </dgm:pt>
    <dgm:pt modelId="{ECC64D67-29A6-4B67-AB75-28D07E304BD4}" type="sibTrans" cxnId="{996AEB9F-7DA5-4BD2-95DA-5FCD3EEE7B04}">
      <dgm:prSet/>
      <dgm:spPr/>
      <dgm:t>
        <a:bodyPr/>
        <a:lstStyle/>
        <a:p>
          <a:endParaRPr lang="fr-FR"/>
        </a:p>
      </dgm:t>
    </dgm:pt>
    <dgm:pt modelId="{1629F763-2270-4C94-9848-581820DA876F}">
      <dgm:prSet phldrT="[Texte]"/>
      <dgm:spPr/>
      <dgm:t>
        <a:bodyPr/>
        <a:lstStyle/>
        <a:p>
          <a:r>
            <a:rPr lang="fr-FR" dirty="0"/>
            <a:t>Gabriel</a:t>
          </a:r>
        </a:p>
      </dgm:t>
    </dgm:pt>
    <dgm:pt modelId="{5B622C39-CF46-4DD6-8D99-1E8A2DBD8C7F}" type="parTrans" cxnId="{8F5BC8B7-FA40-4321-927D-A7BCF7C8439B}">
      <dgm:prSet/>
      <dgm:spPr/>
      <dgm:t>
        <a:bodyPr/>
        <a:lstStyle/>
        <a:p>
          <a:endParaRPr lang="fr-FR"/>
        </a:p>
      </dgm:t>
    </dgm:pt>
    <dgm:pt modelId="{BBBD8546-8CCB-4111-AA0A-ACAB3C4AD835}" type="sibTrans" cxnId="{8F5BC8B7-FA40-4321-927D-A7BCF7C8439B}">
      <dgm:prSet/>
      <dgm:spPr/>
      <dgm:t>
        <a:bodyPr/>
        <a:lstStyle/>
        <a:p>
          <a:endParaRPr lang="fr-FR"/>
        </a:p>
      </dgm:t>
    </dgm:pt>
    <dgm:pt modelId="{F270284C-4880-437B-BBAE-FA86A7F30A4A}">
      <dgm:prSet phldrT="[Texte]"/>
      <dgm:spPr/>
      <dgm:t>
        <a:bodyPr/>
        <a:lstStyle/>
        <a:p>
          <a:r>
            <a:rPr lang="fr-FR" dirty="0"/>
            <a:t>Entités</a:t>
          </a:r>
        </a:p>
      </dgm:t>
    </dgm:pt>
    <dgm:pt modelId="{7C31E108-7A81-452F-BB24-F4919B329B32}" type="parTrans" cxnId="{1263C918-7D7C-4D70-8642-108756A5B6F9}">
      <dgm:prSet/>
      <dgm:spPr/>
      <dgm:t>
        <a:bodyPr/>
        <a:lstStyle/>
        <a:p>
          <a:endParaRPr lang="fr-FR"/>
        </a:p>
      </dgm:t>
    </dgm:pt>
    <dgm:pt modelId="{028C8257-6EC5-4D4C-B14A-7BCD489EF1EB}" type="sibTrans" cxnId="{1263C918-7D7C-4D70-8642-108756A5B6F9}">
      <dgm:prSet/>
      <dgm:spPr/>
      <dgm:t>
        <a:bodyPr/>
        <a:lstStyle/>
        <a:p>
          <a:endParaRPr lang="fr-FR"/>
        </a:p>
      </dgm:t>
    </dgm:pt>
    <dgm:pt modelId="{4085FF8D-C119-4166-8416-23CD55723657}">
      <dgm:prSet phldrT="[Texte]"/>
      <dgm:spPr/>
      <dgm:t>
        <a:bodyPr/>
        <a:lstStyle/>
        <a:p>
          <a:r>
            <a:rPr lang="fr-FR" dirty="0"/>
            <a:t>Ensemble</a:t>
          </a:r>
        </a:p>
      </dgm:t>
    </dgm:pt>
    <dgm:pt modelId="{B65ECDC6-0BDD-457E-8AB4-D1162FD2183E}" type="parTrans" cxnId="{3B569E2E-1510-4606-8C61-2D1CEC93921D}">
      <dgm:prSet/>
      <dgm:spPr/>
      <dgm:t>
        <a:bodyPr/>
        <a:lstStyle/>
        <a:p>
          <a:endParaRPr lang="fr-FR"/>
        </a:p>
      </dgm:t>
    </dgm:pt>
    <dgm:pt modelId="{E2C2DC20-EE1E-4F22-87DD-B8A55B02606A}" type="sibTrans" cxnId="{3B569E2E-1510-4606-8C61-2D1CEC93921D}">
      <dgm:prSet/>
      <dgm:spPr/>
      <dgm:t>
        <a:bodyPr/>
        <a:lstStyle/>
        <a:p>
          <a:endParaRPr lang="fr-FR"/>
        </a:p>
      </dgm:t>
    </dgm:pt>
    <dgm:pt modelId="{273FD955-9E9E-449D-9A8B-8092AC2E7E78}">
      <dgm:prSet phldrT="[Texte]"/>
      <dgm:spPr/>
      <dgm:t>
        <a:bodyPr/>
        <a:lstStyle/>
        <a:p>
          <a:r>
            <a:rPr lang="fr-FR" dirty="0"/>
            <a:t>Menu</a:t>
          </a:r>
        </a:p>
      </dgm:t>
    </dgm:pt>
    <dgm:pt modelId="{BFEC821A-A722-4ABB-9868-1BEF4C40851B}" type="parTrans" cxnId="{3160E465-B623-416E-9937-AEB145E656C7}">
      <dgm:prSet/>
      <dgm:spPr/>
      <dgm:t>
        <a:bodyPr/>
        <a:lstStyle/>
        <a:p>
          <a:endParaRPr lang="fr-FR"/>
        </a:p>
      </dgm:t>
    </dgm:pt>
    <dgm:pt modelId="{0F4D8AA0-8FCB-46EC-9CF9-DCE710B266E2}" type="sibTrans" cxnId="{3160E465-B623-416E-9937-AEB145E656C7}">
      <dgm:prSet/>
      <dgm:spPr/>
      <dgm:t>
        <a:bodyPr/>
        <a:lstStyle/>
        <a:p>
          <a:endParaRPr lang="fr-FR"/>
        </a:p>
      </dgm:t>
    </dgm:pt>
    <dgm:pt modelId="{F98515A3-177C-4E42-BC9F-E88FEC630802}">
      <dgm:prSet phldrT="[Texte]"/>
      <dgm:spPr/>
      <dgm:t>
        <a:bodyPr/>
        <a:lstStyle/>
        <a:p>
          <a:r>
            <a:rPr lang="fr-FR" dirty="0"/>
            <a:t>Attaques</a:t>
          </a:r>
        </a:p>
      </dgm:t>
    </dgm:pt>
    <dgm:pt modelId="{CD7CE2C3-EA7B-41D9-9144-12EE22D03952}" type="parTrans" cxnId="{F921E0CE-367E-45F0-AD04-443DF8E3456A}">
      <dgm:prSet/>
      <dgm:spPr/>
      <dgm:t>
        <a:bodyPr/>
        <a:lstStyle/>
        <a:p>
          <a:endParaRPr lang="fr-FR"/>
        </a:p>
      </dgm:t>
    </dgm:pt>
    <dgm:pt modelId="{72C690E1-C42C-4940-B328-3D13DD82BDB3}" type="sibTrans" cxnId="{F921E0CE-367E-45F0-AD04-443DF8E3456A}">
      <dgm:prSet/>
      <dgm:spPr/>
      <dgm:t>
        <a:bodyPr/>
        <a:lstStyle/>
        <a:p>
          <a:endParaRPr lang="fr-FR"/>
        </a:p>
      </dgm:t>
    </dgm:pt>
    <dgm:pt modelId="{0B53290C-E0DB-481E-8205-60A8A69A4895}">
      <dgm:prSet phldrT="[Texte]"/>
      <dgm:spPr/>
      <dgm:t>
        <a:bodyPr/>
        <a:lstStyle/>
        <a:p>
          <a:r>
            <a:rPr lang="fr-FR" dirty="0"/>
            <a:t>Architecture</a:t>
          </a:r>
        </a:p>
      </dgm:t>
    </dgm:pt>
    <dgm:pt modelId="{8B1BD8D8-6A35-4D86-90E0-1B0A96D17F63}" type="parTrans" cxnId="{A4A15C4F-67ED-4FFA-80B2-5FE1B921EB92}">
      <dgm:prSet/>
      <dgm:spPr/>
      <dgm:t>
        <a:bodyPr/>
        <a:lstStyle/>
        <a:p>
          <a:endParaRPr lang="fr-FR"/>
        </a:p>
      </dgm:t>
    </dgm:pt>
    <dgm:pt modelId="{700FA2D2-2FE2-41AC-B59B-28AB781EFA16}" type="sibTrans" cxnId="{A4A15C4F-67ED-4FFA-80B2-5FE1B921EB92}">
      <dgm:prSet/>
      <dgm:spPr/>
      <dgm:t>
        <a:bodyPr/>
        <a:lstStyle/>
        <a:p>
          <a:endParaRPr lang="fr-FR"/>
        </a:p>
      </dgm:t>
    </dgm:pt>
    <dgm:pt modelId="{E246EF63-6401-4AC5-94FD-F129D2FF509E}">
      <dgm:prSet phldrT="[Texte]"/>
      <dgm:spPr/>
      <dgm:t>
        <a:bodyPr/>
        <a:lstStyle/>
        <a:p>
          <a:r>
            <a:rPr lang="fr-FR" dirty="0"/>
            <a:t>Joueurs</a:t>
          </a:r>
        </a:p>
      </dgm:t>
    </dgm:pt>
    <dgm:pt modelId="{2FDEC8D9-A4E5-4072-81F8-91B2736231E3}" type="parTrans" cxnId="{0DEDE1A4-BF68-4E8E-BBFD-BE3CB2A833E7}">
      <dgm:prSet/>
      <dgm:spPr/>
      <dgm:t>
        <a:bodyPr/>
        <a:lstStyle/>
        <a:p>
          <a:endParaRPr lang="fr-FR"/>
        </a:p>
      </dgm:t>
    </dgm:pt>
    <dgm:pt modelId="{5AADDB72-7EB7-4CD6-9C7A-AB77B1F2E1C3}" type="sibTrans" cxnId="{0DEDE1A4-BF68-4E8E-BBFD-BE3CB2A833E7}">
      <dgm:prSet/>
      <dgm:spPr/>
      <dgm:t>
        <a:bodyPr/>
        <a:lstStyle/>
        <a:p>
          <a:endParaRPr lang="fr-FR"/>
        </a:p>
      </dgm:t>
    </dgm:pt>
    <dgm:pt modelId="{40783F53-82CF-4667-B3AD-6130DF66F053}">
      <dgm:prSet phldrT="[Texte]"/>
      <dgm:spPr/>
      <dgm:t>
        <a:bodyPr/>
        <a:lstStyle/>
        <a:p>
          <a:r>
            <a:rPr lang="fr-FR" dirty="0"/>
            <a:t>Ennemis</a:t>
          </a:r>
        </a:p>
      </dgm:t>
    </dgm:pt>
    <dgm:pt modelId="{0850EF20-4B5E-419C-B240-A1ED83245AC0}" type="parTrans" cxnId="{B075CCCA-7F7B-4D2A-9D1C-41646F19C8E9}">
      <dgm:prSet/>
      <dgm:spPr/>
      <dgm:t>
        <a:bodyPr/>
        <a:lstStyle/>
        <a:p>
          <a:endParaRPr lang="fr-FR"/>
        </a:p>
      </dgm:t>
    </dgm:pt>
    <dgm:pt modelId="{F5D0B30A-6A59-4538-9DEE-3CE5ABCD574F}" type="sibTrans" cxnId="{B075CCCA-7F7B-4D2A-9D1C-41646F19C8E9}">
      <dgm:prSet/>
      <dgm:spPr/>
      <dgm:t>
        <a:bodyPr/>
        <a:lstStyle/>
        <a:p>
          <a:endParaRPr lang="fr-FR"/>
        </a:p>
      </dgm:t>
    </dgm:pt>
    <dgm:pt modelId="{00013600-D80D-467A-B3CF-491C0534FA8D}">
      <dgm:prSet phldrT="[Texte]"/>
      <dgm:spPr/>
      <dgm:t>
        <a:bodyPr/>
        <a:lstStyle/>
        <a:p>
          <a:r>
            <a:rPr lang="fr-FR" dirty="0"/>
            <a:t>Graphismes</a:t>
          </a:r>
        </a:p>
      </dgm:t>
    </dgm:pt>
    <dgm:pt modelId="{1285C876-A8D8-45B4-8168-B2382FED716A}" type="parTrans" cxnId="{125FD4D8-A2F3-48A0-A673-36425B08ADB8}">
      <dgm:prSet/>
      <dgm:spPr/>
      <dgm:t>
        <a:bodyPr/>
        <a:lstStyle/>
        <a:p>
          <a:endParaRPr lang="fr-FR"/>
        </a:p>
      </dgm:t>
    </dgm:pt>
    <dgm:pt modelId="{3416E266-680B-4FCE-882D-3BB005EFD6D2}" type="sibTrans" cxnId="{125FD4D8-A2F3-48A0-A673-36425B08ADB8}">
      <dgm:prSet/>
      <dgm:spPr/>
      <dgm:t>
        <a:bodyPr/>
        <a:lstStyle/>
        <a:p>
          <a:endParaRPr lang="fr-FR"/>
        </a:p>
      </dgm:t>
    </dgm:pt>
    <dgm:pt modelId="{3960EF2A-3FC5-48D0-B144-A14FE5CB2BEF}">
      <dgm:prSet phldrT="[Texte]"/>
      <dgm:spPr/>
      <dgm:t>
        <a:bodyPr/>
        <a:lstStyle/>
        <a:p>
          <a:r>
            <a:rPr lang="fr-FR" dirty="0"/>
            <a:t>Projectiles</a:t>
          </a:r>
        </a:p>
      </dgm:t>
    </dgm:pt>
    <dgm:pt modelId="{6B74E521-6BB3-4BA8-A73C-B4B828811197}" type="parTrans" cxnId="{6EB50A53-38B6-4C97-B2E4-7BDA6DE47D93}">
      <dgm:prSet/>
      <dgm:spPr/>
      <dgm:t>
        <a:bodyPr/>
        <a:lstStyle/>
        <a:p>
          <a:endParaRPr lang="fr-FR"/>
        </a:p>
      </dgm:t>
    </dgm:pt>
    <dgm:pt modelId="{A2A4F855-E271-410B-B693-013B03484DC3}" type="sibTrans" cxnId="{6EB50A53-38B6-4C97-B2E4-7BDA6DE47D93}">
      <dgm:prSet/>
      <dgm:spPr/>
      <dgm:t>
        <a:bodyPr/>
        <a:lstStyle/>
        <a:p>
          <a:endParaRPr lang="fr-FR"/>
        </a:p>
      </dgm:t>
    </dgm:pt>
    <dgm:pt modelId="{F15E3432-F129-4D21-A833-5F03395A091C}">
      <dgm:prSet phldrT="[Texte]"/>
      <dgm:spPr/>
      <dgm:t>
        <a:bodyPr/>
        <a:lstStyle/>
        <a:p>
          <a:r>
            <a:rPr lang="fr-FR" dirty="0"/>
            <a:t>Event</a:t>
          </a:r>
        </a:p>
      </dgm:t>
    </dgm:pt>
    <dgm:pt modelId="{DBBF068A-9637-4BAD-A46B-F77B89D85789}" type="parTrans" cxnId="{9F434ABF-BE6E-4617-B67F-A7F313E2ABB8}">
      <dgm:prSet/>
      <dgm:spPr/>
    </dgm:pt>
    <dgm:pt modelId="{08033EF6-33D3-4D67-9EC0-7747A15F324C}" type="sibTrans" cxnId="{9F434ABF-BE6E-4617-B67F-A7F313E2ABB8}">
      <dgm:prSet/>
      <dgm:spPr/>
    </dgm:pt>
    <dgm:pt modelId="{DF298D2A-3569-4683-9DF9-9741B2FC09BA}">
      <dgm:prSet phldrT="[Texte]"/>
      <dgm:spPr/>
      <dgm:t>
        <a:bodyPr/>
        <a:lstStyle/>
        <a:p>
          <a:endParaRPr lang="fr-FR" dirty="0"/>
        </a:p>
      </dgm:t>
    </dgm:pt>
    <dgm:pt modelId="{BC8AEA4E-409A-47A3-8411-BFD1BA5A997B}" type="parTrans" cxnId="{8D1C3C46-CE88-4A84-9BD6-4D8999ED07B7}">
      <dgm:prSet/>
      <dgm:spPr/>
    </dgm:pt>
    <dgm:pt modelId="{CD44BB8E-24EA-4D05-89B3-DF834DB5B6D2}" type="sibTrans" cxnId="{8D1C3C46-CE88-4A84-9BD6-4D8999ED07B7}">
      <dgm:prSet/>
      <dgm:spPr/>
    </dgm:pt>
    <dgm:pt modelId="{C782B7AE-8886-418A-8391-09E3A73BC5F0}">
      <dgm:prSet phldrT="[Texte]"/>
      <dgm:spPr/>
      <dgm:t>
        <a:bodyPr/>
        <a:lstStyle/>
        <a:p>
          <a:r>
            <a:rPr lang="fr-FR" dirty="0"/>
            <a:t>Carte</a:t>
          </a:r>
        </a:p>
      </dgm:t>
    </dgm:pt>
    <dgm:pt modelId="{4827B75D-E7BB-457E-AB67-AD6557E53F1F}" type="parTrans" cxnId="{448381ED-689D-49DA-AEB4-61C3BA3E1959}">
      <dgm:prSet/>
      <dgm:spPr/>
    </dgm:pt>
    <dgm:pt modelId="{E51A513B-1BBB-41C8-AC86-16B448C4475C}" type="sibTrans" cxnId="{448381ED-689D-49DA-AEB4-61C3BA3E1959}">
      <dgm:prSet/>
      <dgm:spPr/>
    </dgm:pt>
    <dgm:pt modelId="{AB2B8B5E-0C1C-4FBB-B32B-D359156B961A}">
      <dgm:prSet phldrT="[Texte]"/>
      <dgm:spPr/>
      <dgm:t>
        <a:bodyPr/>
        <a:lstStyle/>
        <a:p>
          <a:r>
            <a:rPr lang="fr-FR" dirty="0"/>
            <a:t>Caméra</a:t>
          </a:r>
        </a:p>
      </dgm:t>
    </dgm:pt>
    <dgm:pt modelId="{8744CE0B-8E3B-44C8-997B-C19E46D2BCD7}" type="parTrans" cxnId="{D8314667-887E-4CC8-9A1E-C3EABD510A16}">
      <dgm:prSet/>
      <dgm:spPr/>
    </dgm:pt>
    <dgm:pt modelId="{7999D08C-6972-45E6-B8CF-DAECE8430386}" type="sibTrans" cxnId="{D8314667-887E-4CC8-9A1E-C3EABD510A16}">
      <dgm:prSet/>
      <dgm:spPr/>
    </dgm:pt>
    <dgm:pt modelId="{1117033C-6F10-46BA-AE26-4328DC11CC0B}" type="pres">
      <dgm:prSet presAssocID="{820744C8-3E1E-4447-AF40-84F1000D9E36}" presName="Name0" presStyleCnt="0">
        <dgm:presLayoutVars>
          <dgm:dir/>
          <dgm:animLvl val="lvl"/>
          <dgm:resizeHandles val="exact"/>
        </dgm:presLayoutVars>
      </dgm:prSet>
      <dgm:spPr/>
    </dgm:pt>
    <dgm:pt modelId="{39D68A6B-9677-4E60-A35B-278DBB8B1070}" type="pres">
      <dgm:prSet presAssocID="{4E597F90-5426-4F31-8FC0-3BAB26D8B883}" presName="composite" presStyleCnt="0"/>
      <dgm:spPr/>
    </dgm:pt>
    <dgm:pt modelId="{9AC47241-8FB7-4E58-8FBD-2FDF5C41F009}" type="pres">
      <dgm:prSet presAssocID="{4E597F90-5426-4F31-8FC0-3BAB26D8B88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F36ADE-2526-4699-84DD-978AB261CA39}" type="pres">
      <dgm:prSet presAssocID="{4E597F90-5426-4F31-8FC0-3BAB26D8B883}" presName="desTx" presStyleLbl="alignAccFollowNode1" presStyleIdx="0" presStyleCnt="3">
        <dgm:presLayoutVars>
          <dgm:bulletEnabled val="1"/>
        </dgm:presLayoutVars>
      </dgm:prSet>
      <dgm:spPr/>
    </dgm:pt>
    <dgm:pt modelId="{8F6560B4-1218-4632-A942-04173548597A}" type="pres">
      <dgm:prSet presAssocID="{7CB93A61-DC44-4263-8AB9-B8DFEF1B7B28}" presName="space" presStyleCnt="0"/>
      <dgm:spPr/>
    </dgm:pt>
    <dgm:pt modelId="{8B7E5492-C427-4363-9F8D-BD0C03A70F43}" type="pres">
      <dgm:prSet presAssocID="{1629F763-2270-4C94-9848-581820DA876F}" presName="composite" presStyleCnt="0"/>
      <dgm:spPr/>
    </dgm:pt>
    <dgm:pt modelId="{425D4DB3-CB17-428D-9FED-8E402F97C53B}" type="pres">
      <dgm:prSet presAssocID="{1629F763-2270-4C94-9848-581820DA87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9750C65-47B5-4B1D-8723-CE67BD4B5DFE}" type="pres">
      <dgm:prSet presAssocID="{1629F763-2270-4C94-9848-581820DA876F}" presName="desTx" presStyleLbl="alignAccFollowNode1" presStyleIdx="1" presStyleCnt="3">
        <dgm:presLayoutVars>
          <dgm:bulletEnabled val="1"/>
        </dgm:presLayoutVars>
      </dgm:prSet>
      <dgm:spPr/>
    </dgm:pt>
    <dgm:pt modelId="{4802175E-4920-40AF-A8AB-EE318A1F53C4}" type="pres">
      <dgm:prSet presAssocID="{BBBD8546-8CCB-4111-AA0A-ACAB3C4AD835}" presName="space" presStyleCnt="0"/>
      <dgm:spPr/>
    </dgm:pt>
    <dgm:pt modelId="{08070996-F793-4DB3-A3EB-D88EA85FE1C0}" type="pres">
      <dgm:prSet presAssocID="{4085FF8D-C119-4166-8416-23CD55723657}" presName="composite" presStyleCnt="0"/>
      <dgm:spPr/>
    </dgm:pt>
    <dgm:pt modelId="{225C671E-D449-424D-BB99-678A3B8FB8AA}" type="pres">
      <dgm:prSet presAssocID="{4085FF8D-C119-4166-8416-23CD557236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FA295E-1714-4AC8-BC89-27C83E7070EF}" type="pres">
      <dgm:prSet presAssocID="{4085FF8D-C119-4166-8416-23CD557236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6727907-87DB-46B6-AC85-AFBEDD8620C5}" type="presOf" srcId="{00013600-D80D-467A-B3CF-491C0534FA8D}" destId="{F5FA295E-1714-4AC8-BC89-27C83E7070EF}" srcOrd="0" destOrd="2" presId="urn:microsoft.com/office/officeart/2005/8/layout/hList1"/>
    <dgm:cxn modelId="{A20B7E09-7312-4FAA-B14A-582E16A781BF}" type="presOf" srcId="{F270284C-4880-437B-BBAE-FA86A7F30A4A}" destId="{09750C65-47B5-4B1D-8723-CE67BD4B5DFE}" srcOrd="0" destOrd="0" presId="urn:microsoft.com/office/officeart/2005/8/layout/hList1"/>
    <dgm:cxn modelId="{58A13E0F-5578-4F68-BA92-75A24726E0FE}" type="presOf" srcId="{1629F763-2270-4C94-9848-581820DA876F}" destId="{425D4DB3-CB17-428D-9FED-8E402F97C53B}" srcOrd="0" destOrd="0" presId="urn:microsoft.com/office/officeart/2005/8/layout/hList1"/>
    <dgm:cxn modelId="{428FFB12-F60A-4125-99FA-851A52267F6F}" type="presOf" srcId="{4085FF8D-C119-4166-8416-23CD55723657}" destId="{225C671E-D449-424D-BB99-678A3B8FB8AA}" srcOrd="0" destOrd="0" presId="urn:microsoft.com/office/officeart/2005/8/layout/hList1"/>
    <dgm:cxn modelId="{1263C918-7D7C-4D70-8642-108756A5B6F9}" srcId="{1629F763-2270-4C94-9848-581820DA876F}" destId="{F270284C-4880-437B-BBAE-FA86A7F30A4A}" srcOrd="0" destOrd="0" parTransId="{7C31E108-7A81-452F-BB24-F4919B329B32}" sibTransId="{028C8257-6EC5-4D4C-B14A-7BCD489EF1EB}"/>
    <dgm:cxn modelId="{47AABF20-F6CA-4B42-9047-08874F321FFF}" type="presOf" srcId="{C782B7AE-8886-418A-8391-09E3A73BC5F0}" destId="{20F36ADE-2526-4699-84DD-978AB261CA39}" srcOrd="0" destOrd="0" presId="urn:microsoft.com/office/officeart/2005/8/layout/hList1"/>
    <dgm:cxn modelId="{CE48A624-E371-423C-A545-32ECC7A24199}" type="presOf" srcId="{40783F53-82CF-4667-B3AD-6130DF66F053}" destId="{09750C65-47B5-4B1D-8723-CE67BD4B5DFE}" srcOrd="0" destOrd="2" presId="urn:microsoft.com/office/officeart/2005/8/layout/hList1"/>
    <dgm:cxn modelId="{3B569E2E-1510-4606-8C61-2D1CEC93921D}" srcId="{820744C8-3E1E-4447-AF40-84F1000D9E36}" destId="{4085FF8D-C119-4166-8416-23CD55723657}" srcOrd="2" destOrd="0" parTransId="{B65ECDC6-0BDD-457E-8AB4-D1162FD2183E}" sibTransId="{E2C2DC20-EE1E-4F22-87DD-B8A55B02606A}"/>
    <dgm:cxn modelId="{ECE19034-B0F1-4FEF-96C8-2215C836CE2B}" type="presOf" srcId="{0B53290C-E0DB-481E-8205-60A8A69A4895}" destId="{F5FA295E-1714-4AC8-BC89-27C83E7070EF}" srcOrd="0" destOrd="1" presId="urn:microsoft.com/office/officeart/2005/8/layout/hList1"/>
    <dgm:cxn modelId="{3BE9253C-273B-41F1-95E9-FD3CCF64EB90}" type="presOf" srcId="{E246EF63-6401-4AC5-94FD-F129D2FF509E}" destId="{09750C65-47B5-4B1D-8723-CE67BD4B5DFE}" srcOrd="0" destOrd="1" presId="urn:microsoft.com/office/officeart/2005/8/layout/hList1"/>
    <dgm:cxn modelId="{58723E5E-F63C-4DD2-9CC5-EBCD17E55395}" type="presOf" srcId="{F15E3432-F129-4D21-A833-5F03395A091C}" destId="{20F36ADE-2526-4699-84DD-978AB261CA39}" srcOrd="0" destOrd="3" presId="urn:microsoft.com/office/officeart/2005/8/layout/hList1"/>
    <dgm:cxn modelId="{3160E465-B623-416E-9937-AEB145E656C7}" srcId="{4085FF8D-C119-4166-8416-23CD55723657}" destId="{273FD955-9E9E-449D-9A8B-8092AC2E7E78}" srcOrd="0" destOrd="0" parTransId="{BFEC821A-A722-4ABB-9868-1BEF4C40851B}" sibTransId="{0F4D8AA0-8FCB-46EC-9CF9-DCE710B266E2}"/>
    <dgm:cxn modelId="{8D1C3C46-CE88-4A84-9BD6-4D8999ED07B7}" srcId="{4E597F90-5426-4F31-8FC0-3BAB26D8B883}" destId="{DF298D2A-3569-4683-9DF9-9741B2FC09BA}" srcOrd="4" destOrd="0" parTransId="{BC8AEA4E-409A-47A3-8411-BFD1BA5A997B}" sibTransId="{CD44BB8E-24EA-4D05-89B3-DF834DB5B6D2}"/>
    <dgm:cxn modelId="{D8314667-887E-4CC8-9A1E-C3EABD510A16}" srcId="{4E597F90-5426-4F31-8FC0-3BAB26D8B883}" destId="{AB2B8B5E-0C1C-4FBB-B32B-D359156B961A}" srcOrd="1" destOrd="0" parTransId="{8744CE0B-8E3B-44C8-997B-C19E46D2BCD7}" sibTransId="{7999D08C-6972-45E6-B8CF-DAECE8430386}"/>
    <dgm:cxn modelId="{A4A15C4F-67ED-4FFA-80B2-5FE1B921EB92}" srcId="{4085FF8D-C119-4166-8416-23CD55723657}" destId="{0B53290C-E0DB-481E-8205-60A8A69A4895}" srcOrd="1" destOrd="0" parTransId="{8B1BD8D8-6A35-4D86-90E0-1B0A96D17F63}" sibTransId="{700FA2D2-2FE2-41AC-B59B-28AB781EFA16}"/>
    <dgm:cxn modelId="{2E89C271-A784-49F7-ABFD-D51E6FC43C66}" type="presOf" srcId="{DF298D2A-3569-4683-9DF9-9741B2FC09BA}" destId="{20F36ADE-2526-4699-84DD-978AB261CA39}" srcOrd="0" destOrd="4" presId="urn:microsoft.com/office/officeart/2005/8/layout/hList1"/>
    <dgm:cxn modelId="{6EB50A53-38B6-4C97-B2E4-7BDA6DE47D93}" srcId="{F270284C-4880-437B-BBAE-FA86A7F30A4A}" destId="{3960EF2A-3FC5-48D0-B144-A14FE5CB2BEF}" srcOrd="2" destOrd="0" parTransId="{6B74E521-6BB3-4BA8-A73C-B4B828811197}" sibTransId="{A2A4F855-E271-410B-B693-013B03484DC3}"/>
    <dgm:cxn modelId="{E502F976-46B9-4A3A-9475-AB4502F9DE92}" type="presOf" srcId="{F98515A3-177C-4E42-BC9F-E88FEC630802}" destId="{09750C65-47B5-4B1D-8723-CE67BD4B5DFE}" srcOrd="0" destOrd="4" presId="urn:microsoft.com/office/officeart/2005/8/layout/hList1"/>
    <dgm:cxn modelId="{1CBE908F-AD3C-49DE-AE08-E00827988788}" type="presOf" srcId="{AB2B8B5E-0C1C-4FBB-B32B-D359156B961A}" destId="{20F36ADE-2526-4699-84DD-978AB261CA39}" srcOrd="0" destOrd="1" presId="urn:microsoft.com/office/officeart/2005/8/layout/hList1"/>
    <dgm:cxn modelId="{996AEB9F-7DA5-4BD2-95DA-5FCD3EEE7B04}" srcId="{4E597F90-5426-4F31-8FC0-3BAB26D8B883}" destId="{003F1F8B-AA1A-4E4A-BEE6-30AE4F08C829}" srcOrd="2" destOrd="0" parTransId="{CB2A2C4E-9ED3-426B-B74E-644D174A6170}" sibTransId="{ECC64D67-29A6-4B67-AB75-28D07E304BD4}"/>
    <dgm:cxn modelId="{0DEDE1A4-BF68-4E8E-BBFD-BE3CB2A833E7}" srcId="{F270284C-4880-437B-BBAE-FA86A7F30A4A}" destId="{E246EF63-6401-4AC5-94FD-F129D2FF509E}" srcOrd="0" destOrd="0" parTransId="{2FDEC8D9-A4E5-4072-81F8-91B2736231E3}" sibTransId="{5AADDB72-7EB7-4CD6-9C7A-AB77B1F2E1C3}"/>
    <dgm:cxn modelId="{616818B4-0B1C-4A4C-A91C-29D70224BBA5}" type="presOf" srcId="{003F1F8B-AA1A-4E4A-BEE6-30AE4F08C829}" destId="{20F36ADE-2526-4699-84DD-978AB261CA39}" srcOrd="0" destOrd="2" presId="urn:microsoft.com/office/officeart/2005/8/layout/hList1"/>
    <dgm:cxn modelId="{8F5BC8B7-FA40-4321-927D-A7BCF7C8439B}" srcId="{820744C8-3E1E-4447-AF40-84F1000D9E36}" destId="{1629F763-2270-4C94-9848-581820DA876F}" srcOrd="1" destOrd="0" parTransId="{5B622C39-CF46-4DD6-8D99-1E8A2DBD8C7F}" sibTransId="{BBBD8546-8CCB-4111-AA0A-ACAB3C4AD835}"/>
    <dgm:cxn modelId="{799B09BC-84F6-4533-AF87-6A9651011DE7}" type="presOf" srcId="{273FD955-9E9E-449D-9A8B-8092AC2E7E78}" destId="{F5FA295E-1714-4AC8-BC89-27C83E7070EF}" srcOrd="0" destOrd="0" presId="urn:microsoft.com/office/officeart/2005/8/layout/hList1"/>
    <dgm:cxn modelId="{9F434ABF-BE6E-4617-B67F-A7F313E2ABB8}" srcId="{4E597F90-5426-4F31-8FC0-3BAB26D8B883}" destId="{F15E3432-F129-4D21-A833-5F03395A091C}" srcOrd="3" destOrd="0" parTransId="{DBBF068A-9637-4BAD-A46B-F77B89D85789}" sibTransId="{08033EF6-33D3-4D67-9EC0-7747A15F324C}"/>
    <dgm:cxn modelId="{F1B2CFC6-847B-48E9-A3BB-D34D6FDFA0E8}" type="presOf" srcId="{4E597F90-5426-4F31-8FC0-3BAB26D8B883}" destId="{9AC47241-8FB7-4E58-8FBD-2FDF5C41F009}" srcOrd="0" destOrd="0" presId="urn:microsoft.com/office/officeart/2005/8/layout/hList1"/>
    <dgm:cxn modelId="{B075CCCA-7F7B-4D2A-9D1C-41646F19C8E9}" srcId="{F270284C-4880-437B-BBAE-FA86A7F30A4A}" destId="{40783F53-82CF-4667-B3AD-6130DF66F053}" srcOrd="1" destOrd="0" parTransId="{0850EF20-4B5E-419C-B240-A1ED83245AC0}" sibTransId="{F5D0B30A-6A59-4538-9DEE-3CE5ABCD574F}"/>
    <dgm:cxn modelId="{F921E0CE-367E-45F0-AD04-443DF8E3456A}" srcId="{1629F763-2270-4C94-9848-581820DA876F}" destId="{F98515A3-177C-4E42-BC9F-E88FEC630802}" srcOrd="1" destOrd="0" parTransId="{CD7CE2C3-EA7B-41D9-9144-12EE22D03952}" sibTransId="{72C690E1-C42C-4940-B328-3D13DD82BDB3}"/>
    <dgm:cxn modelId="{CCB037D5-3AC2-4BB0-A6C1-0B13E2A7C50C}" type="presOf" srcId="{3960EF2A-3FC5-48D0-B144-A14FE5CB2BEF}" destId="{09750C65-47B5-4B1D-8723-CE67BD4B5DFE}" srcOrd="0" destOrd="3" presId="urn:microsoft.com/office/officeart/2005/8/layout/hList1"/>
    <dgm:cxn modelId="{125FD4D8-A2F3-48A0-A673-36425B08ADB8}" srcId="{4085FF8D-C119-4166-8416-23CD55723657}" destId="{00013600-D80D-467A-B3CF-491C0534FA8D}" srcOrd="2" destOrd="0" parTransId="{1285C876-A8D8-45B4-8168-B2382FED716A}" sibTransId="{3416E266-680B-4FCE-882D-3BB005EFD6D2}"/>
    <dgm:cxn modelId="{448381ED-689D-49DA-AEB4-61C3BA3E1959}" srcId="{4E597F90-5426-4F31-8FC0-3BAB26D8B883}" destId="{C782B7AE-8886-418A-8391-09E3A73BC5F0}" srcOrd="0" destOrd="0" parTransId="{4827B75D-E7BB-457E-AB67-AD6557E53F1F}" sibTransId="{E51A513B-1BBB-41C8-AC86-16B448C4475C}"/>
    <dgm:cxn modelId="{207267EE-EADF-46F3-ACF9-AED205D62A38}" type="presOf" srcId="{820744C8-3E1E-4447-AF40-84F1000D9E36}" destId="{1117033C-6F10-46BA-AE26-4328DC11CC0B}" srcOrd="0" destOrd="0" presId="urn:microsoft.com/office/officeart/2005/8/layout/hList1"/>
    <dgm:cxn modelId="{AFD89EF9-8C98-4706-AA7E-857CBE23AD75}" srcId="{820744C8-3E1E-4447-AF40-84F1000D9E36}" destId="{4E597F90-5426-4F31-8FC0-3BAB26D8B883}" srcOrd="0" destOrd="0" parTransId="{4F70B5CA-0D70-46BF-9ACF-DB6B6FF32B92}" sibTransId="{7CB93A61-DC44-4263-8AB9-B8DFEF1B7B28}"/>
    <dgm:cxn modelId="{62F2C7EB-D62E-4DF6-9274-4BBBDAF6AF06}" type="presParOf" srcId="{1117033C-6F10-46BA-AE26-4328DC11CC0B}" destId="{39D68A6B-9677-4E60-A35B-278DBB8B1070}" srcOrd="0" destOrd="0" presId="urn:microsoft.com/office/officeart/2005/8/layout/hList1"/>
    <dgm:cxn modelId="{777E0A70-F2F2-4D18-9468-A7D65B4C955F}" type="presParOf" srcId="{39D68A6B-9677-4E60-A35B-278DBB8B1070}" destId="{9AC47241-8FB7-4E58-8FBD-2FDF5C41F009}" srcOrd="0" destOrd="0" presId="urn:microsoft.com/office/officeart/2005/8/layout/hList1"/>
    <dgm:cxn modelId="{3E143FAE-3B73-4D18-8D19-24483F37343C}" type="presParOf" srcId="{39D68A6B-9677-4E60-A35B-278DBB8B1070}" destId="{20F36ADE-2526-4699-84DD-978AB261CA39}" srcOrd="1" destOrd="0" presId="urn:microsoft.com/office/officeart/2005/8/layout/hList1"/>
    <dgm:cxn modelId="{F3B47040-557E-4F49-9127-35380667A3A8}" type="presParOf" srcId="{1117033C-6F10-46BA-AE26-4328DC11CC0B}" destId="{8F6560B4-1218-4632-A942-04173548597A}" srcOrd="1" destOrd="0" presId="urn:microsoft.com/office/officeart/2005/8/layout/hList1"/>
    <dgm:cxn modelId="{2BF38DFD-1271-48C8-A4EC-A7D94C9BBCE6}" type="presParOf" srcId="{1117033C-6F10-46BA-AE26-4328DC11CC0B}" destId="{8B7E5492-C427-4363-9F8D-BD0C03A70F43}" srcOrd="2" destOrd="0" presId="urn:microsoft.com/office/officeart/2005/8/layout/hList1"/>
    <dgm:cxn modelId="{1540C810-1833-4062-B9FE-3C5FB191ACB5}" type="presParOf" srcId="{8B7E5492-C427-4363-9F8D-BD0C03A70F43}" destId="{425D4DB3-CB17-428D-9FED-8E402F97C53B}" srcOrd="0" destOrd="0" presId="urn:microsoft.com/office/officeart/2005/8/layout/hList1"/>
    <dgm:cxn modelId="{938425B2-F7E2-4320-BDBA-B9F5EC69A4AD}" type="presParOf" srcId="{8B7E5492-C427-4363-9F8D-BD0C03A70F43}" destId="{09750C65-47B5-4B1D-8723-CE67BD4B5DFE}" srcOrd="1" destOrd="0" presId="urn:microsoft.com/office/officeart/2005/8/layout/hList1"/>
    <dgm:cxn modelId="{B9205CE8-9F29-465D-8540-AF1654A66953}" type="presParOf" srcId="{1117033C-6F10-46BA-AE26-4328DC11CC0B}" destId="{4802175E-4920-40AF-A8AB-EE318A1F53C4}" srcOrd="3" destOrd="0" presId="urn:microsoft.com/office/officeart/2005/8/layout/hList1"/>
    <dgm:cxn modelId="{F146DC1D-F9CD-4E38-A0BD-A2B7F3FF43B2}" type="presParOf" srcId="{1117033C-6F10-46BA-AE26-4328DC11CC0B}" destId="{08070996-F793-4DB3-A3EB-D88EA85FE1C0}" srcOrd="4" destOrd="0" presId="urn:microsoft.com/office/officeart/2005/8/layout/hList1"/>
    <dgm:cxn modelId="{C0BD29DC-57C0-4809-A702-0BAEA575A2B2}" type="presParOf" srcId="{08070996-F793-4DB3-A3EB-D88EA85FE1C0}" destId="{225C671E-D449-424D-BB99-678A3B8FB8AA}" srcOrd="0" destOrd="0" presId="urn:microsoft.com/office/officeart/2005/8/layout/hList1"/>
    <dgm:cxn modelId="{E1B1975A-7B51-4FAB-BC05-B850A415E32A}" type="presParOf" srcId="{08070996-F793-4DB3-A3EB-D88EA85FE1C0}" destId="{F5FA295E-1714-4AC8-BC89-27C83E7070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E7593-BD6C-463A-8306-EA68A198A59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FA4859-320C-4537-9CFD-F7789994B014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38653648-978C-44DB-8D18-6B45DA174892}" type="parTrans" cxnId="{5559CB16-76C8-4F0F-8E14-C6E624377D94}">
      <dgm:prSet/>
      <dgm:spPr/>
      <dgm:t>
        <a:bodyPr/>
        <a:lstStyle/>
        <a:p>
          <a:endParaRPr lang="fr-FR"/>
        </a:p>
      </dgm:t>
    </dgm:pt>
    <dgm:pt modelId="{B449669E-5E77-4ECF-A53D-6CB5F5C9D7D2}" type="sibTrans" cxnId="{5559CB16-76C8-4F0F-8E14-C6E624377D94}">
      <dgm:prSet/>
      <dgm:spPr/>
      <dgm:t>
        <a:bodyPr/>
        <a:lstStyle/>
        <a:p>
          <a:endParaRPr lang="fr-FR"/>
        </a:p>
      </dgm:t>
    </dgm:pt>
    <dgm:pt modelId="{043F280E-0750-43B4-B0CD-0B5B0E4B9109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Menu</a:t>
          </a:r>
        </a:p>
      </dgm:t>
    </dgm:pt>
    <dgm:pt modelId="{C4B0E1AC-E785-4002-9C7A-50F5DFA65B45}" type="parTrans" cxnId="{FA10B3A1-BE56-4C7D-BFF6-FA7B15E788C9}">
      <dgm:prSet/>
      <dgm:spPr/>
      <dgm:t>
        <a:bodyPr/>
        <a:lstStyle/>
        <a:p>
          <a:endParaRPr lang="fr-FR"/>
        </a:p>
      </dgm:t>
    </dgm:pt>
    <dgm:pt modelId="{07C61B9A-2FE0-4295-8474-70254645F742}" type="sibTrans" cxnId="{FA10B3A1-BE56-4C7D-BFF6-FA7B15E788C9}">
      <dgm:prSet/>
      <dgm:spPr/>
      <dgm:t>
        <a:bodyPr/>
        <a:lstStyle/>
        <a:p>
          <a:endParaRPr lang="fr-FR"/>
        </a:p>
      </dgm:t>
    </dgm:pt>
    <dgm:pt modelId="{C343D3E7-6F9D-46EC-B8CE-52160F5BBD63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du joueurs</a:t>
          </a:r>
        </a:p>
      </dgm:t>
    </dgm:pt>
    <dgm:pt modelId="{57FE5536-D8B8-4AEC-953B-896E27F2CFA3}" type="parTrans" cxnId="{F5AFED64-1F37-49C9-AE6C-EA1492C383F4}">
      <dgm:prSet/>
      <dgm:spPr/>
      <dgm:t>
        <a:bodyPr/>
        <a:lstStyle/>
        <a:p>
          <a:endParaRPr lang="fr-FR"/>
        </a:p>
      </dgm:t>
    </dgm:pt>
    <dgm:pt modelId="{6906B87F-7F3C-4086-AD18-6AB3A73B8D4C}" type="sibTrans" cxnId="{F5AFED64-1F37-49C9-AE6C-EA1492C383F4}">
      <dgm:prSet/>
      <dgm:spPr/>
      <dgm:t>
        <a:bodyPr/>
        <a:lstStyle/>
        <a:p>
          <a:endParaRPr lang="fr-FR"/>
        </a:p>
      </dgm:t>
    </dgm:pt>
    <dgm:pt modelId="{FEDAEA94-EC5F-4B6A-97A0-B1DC9C4E0CBD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91360CC5-DA1D-44C8-9C28-2F4B31F1A260}" type="parTrans" cxnId="{38AEF2D2-AC39-493E-9356-E2F0CD3437C6}">
      <dgm:prSet/>
      <dgm:spPr/>
      <dgm:t>
        <a:bodyPr/>
        <a:lstStyle/>
        <a:p>
          <a:endParaRPr lang="fr-FR"/>
        </a:p>
      </dgm:t>
    </dgm:pt>
    <dgm:pt modelId="{956721A5-FA00-488E-8631-C8E0BCB616F8}" type="sibTrans" cxnId="{38AEF2D2-AC39-493E-9356-E2F0CD3437C6}">
      <dgm:prSet/>
      <dgm:spPr/>
      <dgm:t>
        <a:bodyPr/>
        <a:lstStyle/>
        <a:p>
          <a:endParaRPr lang="fr-FR"/>
        </a:p>
      </dgm:t>
    </dgm:pt>
    <dgm:pt modelId="{0B3F193C-59CF-4262-9B38-58F6AFA0C215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des projectiles</a:t>
          </a:r>
        </a:p>
      </dgm:t>
    </dgm:pt>
    <dgm:pt modelId="{34964BEA-900F-4414-9080-FC86944F7B8E}" type="parTrans" cxnId="{D02E6D48-EA6D-4B49-958D-2B53553BFC30}">
      <dgm:prSet/>
      <dgm:spPr/>
      <dgm:t>
        <a:bodyPr/>
        <a:lstStyle/>
        <a:p>
          <a:endParaRPr lang="fr-FR"/>
        </a:p>
      </dgm:t>
    </dgm:pt>
    <dgm:pt modelId="{5E688455-6CA6-484C-ACEF-A0306FEAD78F}" type="sibTrans" cxnId="{D02E6D48-EA6D-4B49-958D-2B53553BFC30}">
      <dgm:prSet/>
      <dgm:spPr/>
      <dgm:t>
        <a:bodyPr/>
        <a:lstStyle/>
        <a:p>
          <a:endParaRPr lang="fr-FR"/>
        </a:p>
      </dgm:t>
    </dgm:pt>
    <dgm:pt modelId="{9D1F3AE2-89D6-4EC4-A0CB-BC508B65C11B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85096DBB-C46B-429B-941F-8A34D257DBD9}" type="parTrans" cxnId="{2C111A4D-4AF4-4B88-9863-6626D5F4BCB3}">
      <dgm:prSet/>
      <dgm:spPr/>
      <dgm:t>
        <a:bodyPr/>
        <a:lstStyle/>
        <a:p>
          <a:endParaRPr lang="fr-FR"/>
        </a:p>
      </dgm:t>
    </dgm:pt>
    <dgm:pt modelId="{94EAFCBF-F7D7-454D-BE10-E7D630CF4A13}" type="sibTrans" cxnId="{2C111A4D-4AF4-4B88-9863-6626D5F4BCB3}">
      <dgm:prSet/>
      <dgm:spPr/>
      <dgm:t>
        <a:bodyPr/>
        <a:lstStyle/>
        <a:p>
          <a:endParaRPr lang="fr-FR"/>
        </a:p>
      </dgm:t>
    </dgm:pt>
    <dgm:pt modelId="{2C61ADA1-9E7A-4216-8AD4-DF1FF263441D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des ennemis</a:t>
          </a:r>
        </a:p>
      </dgm:t>
    </dgm:pt>
    <dgm:pt modelId="{39CEDE18-03E4-4A44-9CD3-8BAC20FEDB9A}" type="parTrans" cxnId="{E8B9491A-6BA0-43F8-9785-FE9E9BEAC54E}">
      <dgm:prSet/>
      <dgm:spPr/>
      <dgm:t>
        <a:bodyPr/>
        <a:lstStyle/>
        <a:p>
          <a:endParaRPr lang="fr-FR"/>
        </a:p>
      </dgm:t>
    </dgm:pt>
    <dgm:pt modelId="{9D784EF8-8AE1-486C-B73E-5270CE0E9B31}" type="sibTrans" cxnId="{E8B9491A-6BA0-43F8-9785-FE9E9BEAC54E}">
      <dgm:prSet/>
      <dgm:spPr/>
      <dgm:t>
        <a:bodyPr/>
        <a:lstStyle/>
        <a:p>
          <a:endParaRPr lang="fr-FR"/>
        </a:p>
      </dgm:t>
    </dgm:pt>
    <dgm:pt modelId="{DB54DE7E-389C-4965-A6F0-F7E76434AF92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>
            <a:solidFill>
              <a:schemeClr val="accent2"/>
            </a:solidFill>
          </a:endParaRPr>
        </a:p>
      </dgm:t>
    </dgm:pt>
    <dgm:pt modelId="{1B7FA6B8-F031-448C-8721-7F7386AFD320}" type="parTrans" cxnId="{CC6EE08E-20FE-4923-9E7B-4BF64407C41C}">
      <dgm:prSet/>
      <dgm:spPr/>
      <dgm:t>
        <a:bodyPr/>
        <a:lstStyle/>
        <a:p>
          <a:endParaRPr lang="fr-FR"/>
        </a:p>
      </dgm:t>
    </dgm:pt>
    <dgm:pt modelId="{4A6789C7-CD47-4B17-A95C-4FFC05CE7F45}" type="sibTrans" cxnId="{CC6EE08E-20FE-4923-9E7B-4BF64407C41C}">
      <dgm:prSet/>
      <dgm:spPr/>
      <dgm:t>
        <a:bodyPr/>
        <a:lstStyle/>
        <a:p>
          <a:endParaRPr lang="fr-FR"/>
        </a:p>
      </dgm:t>
    </dgm:pt>
    <dgm:pt modelId="{1332B548-85D9-4F5A-9329-F53AE8562711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Interactions spéciales</a:t>
          </a:r>
        </a:p>
      </dgm:t>
    </dgm:pt>
    <dgm:pt modelId="{E305F5D2-37AE-4E33-8B33-A136D12462B8}" type="parTrans" cxnId="{9626053B-F10B-480C-9C96-7019FD708A28}">
      <dgm:prSet/>
      <dgm:spPr/>
      <dgm:t>
        <a:bodyPr/>
        <a:lstStyle/>
        <a:p>
          <a:endParaRPr lang="fr-FR"/>
        </a:p>
      </dgm:t>
    </dgm:pt>
    <dgm:pt modelId="{D1C93DA5-898F-4B25-8FE1-93E8743B090D}" type="sibTrans" cxnId="{9626053B-F10B-480C-9C96-7019FD708A28}">
      <dgm:prSet/>
      <dgm:spPr/>
      <dgm:t>
        <a:bodyPr/>
        <a:lstStyle/>
        <a:p>
          <a:endParaRPr lang="fr-FR"/>
        </a:p>
      </dgm:t>
    </dgm:pt>
    <dgm:pt modelId="{7511D89D-3B68-41BB-A979-A33D1F124ECB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>
            <a:solidFill>
              <a:schemeClr val="accent2"/>
            </a:solidFill>
          </a:endParaRPr>
        </a:p>
      </dgm:t>
    </dgm:pt>
    <dgm:pt modelId="{A4A76B38-DED7-4955-846E-1E1BC5E9BC67}" type="parTrans" cxnId="{C3A83025-A426-4958-8C08-8C798CB366BD}">
      <dgm:prSet/>
      <dgm:spPr/>
      <dgm:t>
        <a:bodyPr/>
        <a:lstStyle/>
        <a:p>
          <a:endParaRPr lang="fr-FR"/>
        </a:p>
      </dgm:t>
    </dgm:pt>
    <dgm:pt modelId="{7B87144F-0790-4967-9FF7-9D3153EDD2E3}" type="sibTrans" cxnId="{C3A83025-A426-4958-8C08-8C798CB366BD}">
      <dgm:prSet/>
      <dgm:spPr/>
      <dgm:t>
        <a:bodyPr/>
        <a:lstStyle/>
        <a:p>
          <a:endParaRPr lang="fr-FR"/>
        </a:p>
      </dgm:t>
    </dgm:pt>
    <dgm:pt modelId="{1F8359DE-82F8-405E-825B-5D94DEEFA1AA}" type="pres">
      <dgm:prSet presAssocID="{2AEE7593-BD6C-463A-8306-EA68A198A59C}" presName="linearFlow" presStyleCnt="0">
        <dgm:presLayoutVars>
          <dgm:dir/>
          <dgm:animLvl val="lvl"/>
          <dgm:resizeHandles val="exact"/>
        </dgm:presLayoutVars>
      </dgm:prSet>
      <dgm:spPr/>
    </dgm:pt>
    <dgm:pt modelId="{F835B7B6-89B8-4BE8-AA41-BCCD91FE7D54}" type="pres">
      <dgm:prSet presAssocID="{06FA4859-320C-4537-9CFD-F7789994B014}" presName="composite" presStyleCnt="0"/>
      <dgm:spPr/>
    </dgm:pt>
    <dgm:pt modelId="{99C7A420-170A-4535-B603-EA30EAA40383}" type="pres">
      <dgm:prSet presAssocID="{06FA4859-320C-4537-9CFD-F7789994B01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1ABA6B5-366B-4AC6-8A89-2C1955E830D0}" type="pres">
      <dgm:prSet presAssocID="{06FA4859-320C-4537-9CFD-F7789994B014}" presName="descendantText" presStyleLbl="alignAcc1" presStyleIdx="0" presStyleCnt="5">
        <dgm:presLayoutVars>
          <dgm:bulletEnabled val="1"/>
        </dgm:presLayoutVars>
      </dgm:prSet>
      <dgm:spPr/>
    </dgm:pt>
    <dgm:pt modelId="{41E7E83D-C0EC-4860-A741-FA7FB6B8C901}" type="pres">
      <dgm:prSet presAssocID="{B449669E-5E77-4ECF-A53D-6CB5F5C9D7D2}" presName="sp" presStyleCnt="0"/>
      <dgm:spPr/>
    </dgm:pt>
    <dgm:pt modelId="{7E16A453-3257-4ABD-8F6E-B683C23A58B9}" type="pres">
      <dgm:prSet presAssocID="{DB54DE7E-389C-4965-A6F0-F7E76434AF92}" presName="composite" presStyleCnt="0"/>
      <dgm:spPr/>
    </dgm:pt>
    <dgm:pt modelId="{A0C46E3F-7F6F-4625-B66D-852AD8289348}" type="pres">
      <dgm:prSet presAssocID="{DB54DE7E-389C-4965-A6F0-F7E76434AF9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0524B11-130A-4C48-B07D-C57360DC9360}" type="pres">
      <dgm:prSet presAssocID="{DB54DE7E-389C-4965-A6F0-F7E76434AF92}" presName="descendantText" presStyleLbl="alignAcc1" presStyleIdx="1" presStyleCnt="5">
        <dgm:presLayoutVars>
          <dgm:bulletEnabled val="1"/>
        </dgm:presLayoutVars>
      </dgm:prSet>
      <dgm:spPr/>
    </dgm:pt>
    <dgm:pt modelId="{4582EBF8-C0E5-460F-8896-D44941502047}" type="pres">
      <dgm:prSet presAssocID="{4A6789C7-CD47-4B17-A95C-4FFC05CE7F45}" presName="sp" presStyleCnt="0"/>
      <dgm:spPr/>
    </dgm:pt>
    <dgm:pt modelId="{1D0E7A4C-8FA3-4E13-9177-79AF330FC43E}" type="pres">
      <dgm:prSet presAssocID="{FEDAEA94-EC5F-4B6A-97A0-B1DC9C4E0CBD}" presName="composite" presStyleCnt="0"/>
      <dgm:spPr/>
    </dgm:pt>
    <dgm:pt modelId="{C8DA7DC6-B196-4118-9A88-D4CDDF90D5FE}" type="pres">
      <dgm:prSet presAssocID="{FEDAEA94-EC5F-4B6A-97A0-B1DC9C4E0CB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39385C6-37B0-4FB4-9952-CD09D15E90AF}" type="pres">
      <dgm:prSet presAssocID="{FEDAEA94-EC5F-4B6A-97A0-B1DC9C4E0CBD}" presName="descendantText" presStyleLbl="alignAcc1" presStyleIdx="2" presStyleCnt="5">
        <dgm:presLayoutVars>
          <dgm:bulletEnabled val="1"/>
        </dgm:presLayoutVars>
      </dgm:prSet>
      <dgm:spPr/>
    </dgm:pt>
    <dgm:pt modelId="{F7F79868-12EF-486D-BB35-D0BC1C8165B0}" type="pres">
      <dgm:prSet presAssocID="{956721A5-FA00-488E-8631-C8E0BCB616F8}" presName="sp" presStyleCnt="0"/>
      <dgm:spPr/>
    </dgm:pt>
    <dgm:pt modelId="{A32CA1AB-4103-4954-B7A6-BA0ED6192D72}" type="pres">
      <dgm:prSet presAssocID="{9D1F3AE2-89D6-4EC4-A0CB-BC508B65C11B}" presName="composite" presStyleCnt="0"/>
      <dgm:spPr/>
    </dgm:pt>
    <dgm:pt modelId="{538BBD12-E7CB-4FA0-B3EB-F85A67DE6109}" type="pres">
      <dgm:prSet presAssocID="{9D1F3AE2-89D6-4EC4-A0CB-BC508B65C11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625BE1B-69A7-410D-A3CE-35C0892E337F}" type="pres">
      <dgm:prSet presAssocID="{9D1F3AE2-89D6-4EC4-A0CB-BC508B65C11B}" presName="descendantText" presStyleLbl="alignAcc1" presStyleIdx="3" presStyleCnt="5">
        <dgm:presLayoutVars>
          <dgm:bulletEnabled val="1"/>
        </dgm:presLayoutVars>
      </dgm:prSet>
      <dgm:spPr/>
    </dgm:pt>
    <dgm:pt modelId="{29F9050A-F9BC-4663-8375-B88B3A7B23DA}" type="pres">
      <dgm:prSet presAssocID="{94EAFCBF-F7D7-454D-BE10-E7D630CF4A13}" presName="sp" presStyleCnt="0"/>
      <dgm:spPr/>
    </dgm:pt>
    <dgm:pt modelId="{17E487CD-FA88-4804-A275-E3C2588AF675}" type="pres">
      <dgm:prSet presAssocID="{7511D89D-3B68-41BB-A979-A33D1F124ECB}" presName="composite" presStyleCnt="0"/>
      <dgm:spPr/>
    </dgm:pt>
    <dgm:pt modelId="{0B5D59B6-E97C-44C1-8D98-9B4B3F336E0C}" type="pres">
      <dgm:prSet presAssocID="{7511D89D-3B68-41BB-A979-A33D1F124EC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60EBE84-FD1F-486F-9833-FC61004CD1CB}" type="pres">
      <dgm:prSet presAssocID="{7511D89D-3B68-41BB-A979-A33D1F124EC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0F2A006-3455-42F4-87FF-DEB1680054B7}" type="presOf" srcId="{06FA4859-320C-4537-9CFD-F7789994B014}" destId="{99C7A420-170A-4535-B603-EA30EAA40383}" srcOrd="0" destOrd="0" presId="urn:microsoft.com/office/officeart/2005/8/layout/chevron2"/>
    <dgm:cxn modelId="{5559CB16-76C8-4F0F-8E14-C6E624377D94}" srcId="{2AEE7593-BD6C-463A-8306-EA68A198A59C}" destId="{06FA4859-320C-4537-9CFD-F7789994B014}" srcOrd="0" destOrd="0" parTransId="{38653648-978C-44DB-8D18-6B45DA174892}" sibTransId="{B449669E-5E77-4ECF-A53D-6CB5F5C9D7D2}"/>
    <dgm:cxn modelId="{E8B9491A-6BA0-43F8-9785-FE9E9BEAC54E}" srcId="{9D1F3AE2-89D6-4EC4-A0CB-BC508B65C11B}" destId="{2C61ADA1-9E7A-4216-8AD4-DF1FF263441D}" srcOrd="0" destOrd="0" parTransId="{39CEDE18-03E4-4A44-9CD3-8BAC20FEDB9A}" sibTransId="{9D784EF8-8AE1-486C-B73E-5270CE0E9B31}"/>
    <dgm:cxn modelId="{C3A83025-A426-4958-8C08-8C798CB366BD}" srcId="{2AEE7593-BD6C-463A-8306-EA68A198A59C}" destId="{7511D89D-3B68-41BB-A979-A33D1F124ECB}" srcOrd="4" destOrd="0" parTransId="{A4A76B38-DED7-4955-846E-1E1BC5E9BC67}" sibTransId="{7B87144F-0790-4967-9FF7-9D3153EDD2E3}"/>
    <dgm:cxn modelId="{097E7333-4A3B-413F-B491-F78950AC4844}" type="presOf" srcId="{DB54DE7E-389C-4965-A6F0-F7E76434AF92}" destId="{A0C46E3F-7F6F-4625-B66D-852AD8289348}" srcOrd="0" destOrd="0" presId="urn:microsoft.com/office/officeart/2005/8/layout/chevron2"/>
    <dgm:cxn modelId="{9626053B-F10B-480C-9C96-7019FD708A28}" srcId="{7511D89D-3B68-41BB-A979-A33D1F124ECB}" destId="{1332B548-85D9-4F5A-9329-F53AE8562711}" srcOrd="0" destOrd="0" parTransId="{E305F5D2-37AE-4E33-8B33-A136D12462B8}" sibTransId="{D1C93DA5-898F-4B25-8FE1-93E8743B090D}"/>
    <dgm:cxn modelId="{F5AFED64-1F37-49C9-AE6C-EA1492C383F4}" srcId="{DB54DE7E-389C-4965-A6F0-F7E76434AF92}" destId="{C343D3E7-6F9D-46EC-B8CE-52160F5BBD63}" srcOrd="0" destOrd="0" parTransId="{57FE5536-D8B8-4AEC-953B-896E27F2CFA3}" sibTransId="{6906B87F-7F3C-4086-AD18-6AB3A73B8D4C}"/>
    <dgm:cxn modelId="{D02E6D48-EA6D-4B49-958D-2B53553BFC30}" srcId="{FEDAEA94-EC5F-4B6A-97A0-B1DC9C4E0CBD}" destId="{0B3F193C-59CF-4262-9B38-58F6AFA0C215}" srcOrd="0" destOrd="0" parTransId="{34964BEA-900F-4414-9080-FC86944F7B8E}" sibTransId="{5E688455-6CA6-484C-ACEF-A0306FEAD78F}"/>
    <dgm:cxn modelId="{0A16E048-1F7F-4C33-9609-11A1C53A745F}" type="presOf" srcId="{7511D89D-3B68-41BB-A979-A33D1F124ECB}" destId="{0B5D59B6-E97C-44C1-8D98-9B4B3F336E0C}" srcOrd="0" destOrd="0" presId="urn:microsoft.com/office/officeart/2005/8/layout/chevron2"/>
    <dgm:cxn modelId="{C045EE48-A266-4AA0-8252-0DB79C37F682}" type="presOf" srcId="{C343D3E7-6F9D-46EC-B8CE-52160F5BBD63}" destId="{B0524B11-130A-4C48-B07D-C57360DC9360}" srcOrd="0" destOrd="0" presId="urn:microsoft.com/office/officeart/2005/8/layout/chevron2"/>
    <dgm:cxn modelId="{0A942F69-6B8F-496A-B54D-9B1B7A1E9D3A}" type="presOf" srcId="{043F280E-0750-43B4-B0CD-0B5B0E4B9109}" destId="{31ABA6B5-366B-4AC6-8A89-2C1955E830D0}" srcOrd="0" destOrd="0" presId="urn:microsoft.com/office/officeart/2005/8/layout/chevron2"/>
    <dgm:cxn modelId="{2C111A4D-4AF4-4B88-9863-6626D5F4BCB3}" srcId="{2AEE7593-BD6C-463A-8306-EA68A198A59C}" destId="{9D1F3AE2-89D6-4EC4-A0CB-BC508B65C11B}" srcOrd="3" destOrd="0" parTransId="{85096DBB-C46B-429B-941F-8A34D257DBD9}" sibTransId="{94EAFCBF-F7D7-454D-BE10-E7D630CF4A13}"/>
    <dgm:cxn modelId="{3D20FB73-0DA1-4CE7-B934-867EA1AA76EF}" type="presOf" srcId="{2AEE7593-BD6C-463A-8306-EA68A198A59C}" destId="{1F8359DE-82F8-405E-825B-5D94DEEFA1AA}" srcOrd="0" destOrd="0" presId="urn:microsoft.com/office/officeart/2005/8/layout/chevron2"/>
    <dgm:cxn modelId="{CC6EE08E-20FE-4923-9E7B-4BF64407C41C}" srcId="{2AEE7593-BD6C-463A-8306-EA68A198A59C}" destId="{DB54DE7E-389C-4965-A6F0-F7E76434AF92}" srcOrd="1" destOrd="0" parTransId="{1B7FA6B8-F031-448C-8721-7F7386AFD320}" sibTransId="{4A6789C7-CD47-4B17-A95C-4FFC05CE7F45}"/>
    <dgm:cxn modelId="{FA10B3A1-BE56-4C7D-BFF6-FA7B15E788C9}" srcId="{06FA4859-320C-4537-9CFD-F7789994B014}" destId="{043F280E-0750-43B4-B0CD-0B5B0E4B9109}" srcOrd="0" destOrd="0" parTransId="{C4B0E1AC-E785-4002-9C7A-50F5DFA65B45}" sibTransId="{07C61B9A-2FE0-4295-8474-70254645F742}"/>
    <dgm:cxn modelId="{CA8CD4B2-6129-4716-BDC7-AC8FA8467922}" type="presOf" srcId="{9D1F3AE2-89D6-4EC4-A0CB-BC508B65C11B}" destId="{538BBD12-E7CB-4FA0-B3EB-F85A67DE6109}" srcOrd="0" destOrd="0" presId="urn:microsoft.com/office/officeart/2005/8/layout/chevron2"/>
    <dgm:cxn modelId="{22C336BB-A50A-4428-8817-B39E35F923B3}" type="presOf" srcId="{FEDAEA94-EC5F-4B6A-97A0-B1DC9C4E0CBD}" destId="{C8DA7DC6-B196-4118-9A88-D4CDDF90D5FE}" srcOrd="0" destOrd="0" presId="urn:microsoft.com/office/officeart/2005/8/layout/chevron2"/>
    <dgm:cxn modelId="{38AEF2D2-AC39-493E-9356-E2F0CD3437C6}" srcId="{2AEE7593-BD6C-463A-8306-EA68A198A59C}" destId="{FEDAEA94-EC5F-4B6A-97A0-B1DC9C4E0CBD}" srcOrd="2" destOrd="0" parTransId="{91360CC5-DA1D-44C8-9C28-2F4B31F1A260}" sibTransId="{956721A5-FA00-488E-8631-C8E0BCB616F8}"/>
    <dgm:cxn modelId="{ABB0BFEA-9A95-4DBC-A273-628FB4F0CAD1}" type="presOf" srcId="{2C61ADA1-9E7A-4216-8AD4-DF1FF263441D}" destId="{B625BE1B-69A7-410D-A3CE-35C0892E337F}" srcOrd="0" destOrd="0" presId="urn:microsoft.com/office/officeart/2005/8/layout/chevron2"/>
    <dgm:cxn modelId="{4BE6D3ED-A163-494D-A465-D26A66D3CFBF}" type="presOf" srcId="{0B3F193C-59CF-4262-9B38-58F6AFA0C215}" destId="{C39385C6-37B0-4FB4-9952-CD09D15E90AF}" srcOrd="0" destOrd="0" presId="urn:microsoft.com/office/officeart/2005/8/layout/chevron2"/>
    <dgm:cxn modelId="{84BDCAF5-0CA6-44C5-8452-CB275CF1784C}" type="presOf" srcId="{1332B548-85D9-4F5A-9329-F53AE8562711}" destId="{D60EBE84-FD1F-486F-9833-FC61004CD1CB}" srcOrd="0" destOrd="0" presId="urn:microsoft.com/office/officeart/2005/8/layout/chevron2"/>
    <dgm:cxn modelId="{8F9A4025-30D8-44C5-8059-B38481BE09F3}" type="presParOf" srcId="{1F8359DE-82F8-405E-825B-5D94DEEFA1AA}" destId="{F835B7B6-89B8-4BE8-AA41-BCCD91FE7D54}" srcOrd="0" destOrd="0" presId="urn:microsoft.com/office/officeart/2005/8/layout/chevron2"/>
    <dgm:cxn modelId="{E10B374F-51DB-4157-8F43-55173071EE36}" type="presParOf" srcId="{F835B7B6-89B8-4BE8-AA41-BCCD91FE7D54}" destId="{99C7A420-170A-4535-B603-EA30EAA40383}" srcOrd="0" destOrd="0" presId="urn:microsoft.com/office/officeart/2005/8/layout/chevron2"/>
    <dgm:cxn modelId="{EC3284E8-6BFC-4789-9FD9-2748B4F5D3F1}" type="presParOf" srcId="{F835B7B6-89B8-4BE8-AA41-BCCD91FE7D54}" destId="{31ABA6B5-366B-4AC6-8A89-2C1955E830D0}" srcOrd="1" destOrd="0" presId="urn:microsoft.com/office/officeart/2005/8/layout/chevron2"/>
    <dgm:cxn modelId="{6FF3A404-3A53-4DF6-92A6-4712A60BEE9A}" type="presParOf" srcId="{1F8359DE-82F8-405E-825B-5D94DEEFA1AA}" destId="{41E7E83D-C0EC-4860-A741-FA7FB6B8C901}" srcOrd="1" destOrd="0" presId="urn:microsoft.com/office/officeart/2005/8/layout/chevron2"/>
    <dgm:cxn modelId="{6A2DB1E9-B655-4C27-8BDA-3E0B4F68A62E}" type="presParOf" srcId="{1F8359DE-82F8-405E-825B-5D94DEEFA1AA}" destId="{7E16A453-3257-4ABD-8F6E-B683C23A58B9}" srcOrd="2" destOrd="0" presId="urn:microsoft.com/office/officeart/2005/8/layout/chevron2"/>
    <dgm:cxn modelId="{3C0F9109-9CAF-4FAA-A8B3-EE659B5C1D46}" type="presParOf" srcId="{7E16A453-3257-4ABD-8F6E-B683C23A58B9}" destId="{A0C46E3F-7F6F-4625-B66D-852AD8289348}" srcOrd="0" destOrd="0" presId="urn:microsoft.com/office/officeart/2005/8/layout/chevron2"/>
    <dgm:cxn modelId="{0154EC4D-D1CF-4C44-8040-32376E6EA026}" type="presParOf" srcId="{7E16A453-3257-4ABD-8F6E-B683C23A58B9}" destId="{B0524B11-130A-4C48-B07D-C57360DC9360}" srcOrd="1" destOrd="0" presId="urn:microsoft.com/office/officeart/2005/8/layout/chevron2"/>
    <dgm:cxn modelId="{7049B7E5-C21B-4FE7-8708-EB9EA185A179}" type="presParOf" srcId="{1F8359DE-82F8-405E-825B-5D94DEEFA1AA}" destId="{4582EBF8-C0E5-460F-8896-D44941502047}" srcOrd="3" destOrd="0" presId="urn:microsoft.com/office/officeart/2005/8/layout/chevron2"/>
    <dgm:cxn modelId="{15D3D24B-A77D-4454-971B-C6FC6ED62130}" type="presParOf" srcId="{1F8359DE-82F8-405E-825B-5D94DEEFA1AA}" destId="{1D0E7A4C-8FA3-4E13-9177-79AF330FC43E}" srcOrd="4" destOrd="0" presId="urn:microsoft.com/office/officeart/2005/8/layout/chevron2"/>
    <dgm:cxn modelId="{27CC7ECC-44A2-4E21-832C-77BD17AD8190}" type="presParOf" srcId="{1D0E7A4C-8FA3-4E13-9177-79AF330FC43E}" destId="{C8DA7DC6-B196-4118-9A88-D4CDDF90D5FE}" srcOrd="0" destOrd="0" presId="urn:microsoft.com/office/officeart/2005/8/layout/chevron2"/>
    <dgm:cxn modelId="{CF0247D0-CEB0-484C-A772-45921604F364}" type="presParOf" srcId="{1D0E7A4C-8FA3-4E13-9177-79AF330FC43E}" destId="{C39385C6-37B0-4FB4-9952-CD09D15E90AF}" srcOrd="1" destOrd="0" presId="urn:microsoft.com/office/officeart/2005/8/layout/chevron2"/>
    <dgm:cxn modelId="{1BD72F8F-3559-47B2-B7DE-0B93724BD0E8}" type="presParOf" srcId="{1F8359DE-82F8-405E-825B-5D94DEEFA1AA}" destId="{F7F79868-12EF-486D-BB35-D0BC1C8165B0}" srcOrd="5" destOrd="0" presId="urn:microsoft.com/office/officeart/2005/8/layout/chevron2"/>
    <dgm:cxn modelId="{66C19E37-E58E-4718-ABCF-7D1DAA4AA999}" type="presParOf" srcId="{1F8359DE-82F8-405E-825B-5D94DEEFA1AA}" destId="{A32CA1AB-4103-4954-B7A6-BA0ED6192D72}" srcOrd="6" destOrd="0" presId="urn:microsoft.com/office/officeart/2005/8/layout/chevron2"/>
    <dgm:cxn modelId="{12608017-501F-42E4-9D74-98AA0AFC3D09}" type="presParOf" srcId="{A32CA1AB-4103-4954-B7A6-BA0ED6192D72}" destId="{538BBD12-E7CB-4FA0-B3EB-F85A67DE6109}" srcOrd="0" destOrd="0" presId="urn:microsoft.com/office/officeart/2005/8/layout/chevron2"/>
    <dgm:cxn modelId="{665A199E-AB4C-483B-9655-BB78F8C7B49E}" type="presParOf" srcId="{A32CA1AB-4103-4954-B7A6-BA0ED6192D72}" destId="{B625BE1B-69A7-410D-A3CE-35C0892E337F}" srcOrd="1" destOrd="0" presId="urn:microsoft.com/office/officeart/2005/8/layout/chevron2"/>
    <dgm:cxn modelId="{A275B4ED-DE3E-4E44-93E9-C092A6F5A6EC}" type="presParOf" srcId="{1F8359DE-82F8-405E-825B-5D94DEEFA1AA}" destId="{29F9050A-F9BC-4663-8375-B88B3A7B23DA}" srcOrd="7" destOrd="0" presId="urn:microsoft.com/office/officeart/2005/8/layout/chevron2"/>
    <dgm:cxn modelId="{36D542B6-0548-4A25-A9B3-0D616957D047}" type="presParOf" srcId="{1F8359DE-82F8-405E-825B-5D94DEEFA1AA}" destId="{17E487CD-FA88-4804-A275-E3C2588AF675}" srcOrd="8" destOrd="0" presId="urn:microsoft.com/office/officeart/2005/8/layout/chevron2"/>
    <dgm:cxn modelId="{6FF9DD61-AB22-4986-8072-2A2A7C5608BA}" type="presParOf" srcId="{17E487CD-FA88-4804-A275-E3C2588AF675}" destId="{0B5D59B6-E97C-44C1-8D98-9B4B3F336E0C}" srcOrd="0" destOrd="0" presId="urn:microsoft.com/office/officeart/2005/8/layout/chevron2"/>
    <dgm:cxn modelId="{A9C7B9C5-33F0-4460-8C43-AC6828EC2721}" type="presParOf" srcId="{17E487CD-FA88-4804-A275-E3C2588AF675}" destId="{D60EBE84-FD1F-486F-9833-FC61004CD1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CE078-B3D3-4143-9EB9-99611DEA3591}">
      <dsp:nvSpPr>
        <dsp:cNvPr id="0" name=""/>
        <dsp:cNvSpPr/>
      </dsp:nvSpPr>
      <dsp:spPr>
        <a:xfrm>
          <a:off x="0" y="44167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Présentation</a:t>
          </a:r>
        </a:p>
      </dsp:txBody>
      <dsp:txXfrm>
        <a:off x="41123" y="85290"/>
        <a:ext cx="7842554" cy="760154"/>
      </dsp:txXfrm>
    </dsp:sp>
    <dsp:sp modelId="{66BB0DFA-F88E-4910-A8BB-5B0F4FF19803}">
      <dsp:nvSpPr>
        <dsp:cNvPr id="0" name=""/>
        <dsp:cNvSpPr/>
      </dsp:nvSpPr>
      <dsp:spPr>
        <a:xfrm>
          <a:off x="0" y="886567"/>
          <a:ext cx="79248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Recherche de solutions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Démarche collaborative</a:t>
          </a:r>
        </a:p>
      </dsp:txBody>
      <dsp:txXfrm>
        <a:off x="0" y="886567"/>
        <a:ext cx="7924800" cy="977040"/>
      </dsp:txXfrm>
    </dsp:sp>
    <dsp:sp modelId="{2B925671-3842-4683-BA57-1C7D511224AE}">
      <dsp:nvSpPr>
        <dsp:cNvPr id="0" name=""/>
        <dsp:cNvSpPr/>
      </dsp:nvSpPr>
      <dsp:spPr>
        <a:xfrm>
          <a:off x="0" y="1821566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Réalisation</a:t>
          </a:r>
        </a:p>
      </dsp:txBody>
      <dsp:txXfrm>
        <a:off x="41123" y="1862689"/>
        <a:ext cx="7842554" cy="760154"/>
      </dsp:txXfrm>
    </dsp:sp>
    <dsp:sp modelId="{93AE7B82-1CC8-417B-A266-7D7315E04FEF}">
      <dsp:nvSpPr>
        <dsp:cNvPr id="0" name=""/>
        <dsp:cNvSpPr/>
      </dsp:nvSpPr>
      <dsp:spPr>
        <a:xfrm>
          <a:off x="0" y="2798167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Démonstration</a:t>
          </a:r>
        </a:p>
      </dsp:txBody>
      <dsp:txXfrm>
        <a:off x="41123" y="2839290"/>
        <a:ext cx="7842554" cy="760154"/>
      </dsp:txXfrm>
    </dsp:sp>
    <dsp:sp modelId="{7D79636A-9DB2-43C4-9729-5BBE90AAA3B8}">
      <dsp:nvSpPr>
        <dsp:cNvPr id="0" name=""/>
        <dsp:cNvSpPr/>
      </dsp:nvSpPr>
      <dsp:spPr>
        <a:xfrm>
          <a:off x="0" y="3732728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Bilan</a:t>
          </a:r>
        </a:p>
      </dsp:txBody>
      <dsp:txXfrm>
        <a:off x="41123" y="3773851"/>
        <a:ext cx="7842554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7241-8FB7-4E58-8FBD-2FDF5C41F009}">
      <dsp:nvSpPr>
        <dsp:cNvPr id="0" name=""/>
        <dsp:cNvSpPr/>
      </dsp:nvSpPr>
      <dsp:spPr>
        <a:xfrm>
          <a:off x="3298" y="5236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Clément</a:t>
          </a:r>
        </a:p>
      </dsp:txBody>
      <dsp:txXfrm>
        <a:off x="3298" y="52366"/>
        <a:ext cx="3215580" cy="748800"/>
      </dsp:txXfrm>
    </dsp:sp>
    <dsp:sp modelId="{20F36ADE-2526-4699-84DD-978AB261CA39}">
      <dsp:nvSpPr>
        <dsp:cNvPr id="0" name=""/>
        <dsp:cNvSpPr/>
      </dsp:nvSpPr>
      <dsp:spPr>
        <a:xfrm>
          <a:off x="3298" y="801166"/>
          <a:ext cx="3215580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Carte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Caméra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Collisions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Event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600" kern="1200" dirty="0"/>
        </a:p>
      </dsp:txBody>
      <dsp:txXfrm>
        <a:off x="3298" y="801166"/>
        <a:ext cx="3215580" cy="2783430"/>
      </dsp:txXfrm>
    </dsp:sp>
    <dsp:sp modelId="{425D4DB3-CB17-428D-9FED-8E402F97C53B}">
      <dsp:nvSpPr>
        <dsp:cNvPr id="0" name=""/>
        <dsp:cNvSpPr/>
      </dsp:nvSpPr>
      <dsp:spPr>
        <a:xfrm>
          <a:off x="3669059" y="5236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Gabriel</a:t>
          </a:r>
        </a:p>
      </dsp:txBody>
      <dsp:txXfrm>
        <a:off x="3669059" y="52366"/>
        <a:ext cx="3215580" cy="748800"/>
      </dsp:txXfrm>
    </dsp:sp>
    <dsp:sp modelId="{09750C65-47B5-4B1D-8723-CE67BD4B5DFE}">
      <dsp:nvSpPr>
        <dsp:cNvPr id="0" name=""/>
        <dsp:cNvSpPr/>
      </dsp:nvSpPr>
      <dsp:spPr>
        <a:xfrm>
          <a:off x="3669059" y="801166"/>
          <a:ext cx="3215580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Entités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Joueurs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Ennemis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Projectiles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Attaques</a:t>
          </a:r>
        </a:p>
      </dsp:txBody>
      <dsp:txXfrm>
        <a:off x="3669059" y="801166"/>
        <a:ext cx="3215580" cy="2783430"/>
      </dsp:txXfrm>
    </dsp:sp>
    <dsp:sp modelId="{225C671E-D449-424D-BB99-678A3B8FB8AA}">
      <dsp:nvSpPr>
        <dsp:cNvPr id="0" name=""/>
        <dsp:cNvSpPr/>
      </dsp:nvSpPr>
      <dsp:spPr>
        <a:xfrm>
          <a:off x="7334821" y="5236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Ensemble</a:t>
          </a:r>
        </a:p>
      </dsp:txBody>
      <dsp:txXfrm>
        <a:off x="7334821" y="52366"/>
        <a:ext cx="3215580" cy="748800"/>
      </dsp:txXfrm>
    </dsp:sp>
    <dsp:sp modelId="{F5FA295E-1714-4AC8-BC89-27C83E7070EF}">
      <dsp:nvSpPr>
        <dsp:cNvPr id="0" name=""/>
        <dsp:cNvSpPr/>
      </dsp:nvSpPr>
      <dsp:spPr>
        <a:xfrm>
          <a:off x="7334821" y="801166"/>
          <a:ext cx="3215580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Menu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Architecture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Graphismes</a:t>
          </a:r>
        </a:p>
      </dsp:txBody>
      <dsp:txXfrm>
        <a:off x="7334821" y="801166"/>
        <a:ext cx="3215580" cy="2783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7A420-170A-4535-B603-EA30EAA40383}">
      <dsp:nvSpPr>
        <dsp:cNvPr id="0" name=""/>
        <dsp:cNvSpPr/>
      </dsp:nvSpPr>
      <dsp:spPr>
        <a:xfrm rot="5400000">
          <a:off x="-149793" y="149817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349542"/>
        <a:ext cx="699038" cy="299588"/>
      </dsp:txXfrm>
    </dsp:sp>
    <dsp:sp modelId="{31ABA6B5-366B-4AC6-8A89-2C1955E830D0}">
      <dsp:nvSpPr>
        <dsp:cNvPr id="0" name=""/>
        <dsp:cNvSpPr/>
      </dsp:nvSpPr>
      <dsp:spPr>
        <a:xfrm rot="5400000">
          <a:off x="4766782" y="-4067721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Menu</a:t>
          </a:r>
        </a:p>
      </dsp:txBody>
      <dsp:txXfrm rot="-5400000">
        <a:off x="699039" y="31709"/>
        <a:ext cx="8752908" cy="585733"/>
      </dsp:txXfrm>
    </dsp:sp>
    <dsp:sp modelId="{A0C46E3F-7F6F-4625-B66D-852AD8289348}">
      <dsp:nvSpPr>
        <dsp:cNvPr id="0" name=""/>
        <dsp:cNvSpPr/>
      </dsp:nvSpPr>
      <dsp:spPr>
        <a:xfrm rot="5400000">
          <a:off x="-149793" y="1030086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>
            <a:solidFill>
              <a:schemeClr val="accent2"/>
            </a:solidFill>
          </a:endParaRPr>
        </a:p>
      </dsp:txBody>
      <dsp:txXfrm rot="-5400000">
        <a:off x="1" y="1229811"/>
        <a:ext cx="699038" cy="299588"/>
      </dsp:txXfrm>
    </dsp:sp>
    <dsp:sp modelId="{B0524B11-130A-4C48-B07D-C57360DC9360}">
      <dsp:nvSpPr>
        <dsp:cNvPr id="0" name=""/>
        <dsp:cNvSpPr/>
      </dsp:nvSpPr>
      <dsp:spPr>
        <a:xfrm rot="5400000">
          <a:off x="4766782" y="-3187452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du joueurs</a:t>
          </a:r>
        </a:p>
      </dsp:txBody>
      <dsp:txXfrm rot="-5400000">
        <a:off x="699039" y="911978"/>
        <a:ext cx="8752908" cy="585733"/>
      </dsp:txXfrm>
    </dsp:sp>
    <dsp:sp modelId="{C8DA7DC6-B196-4118-9A88-D4CDDF90D5FE}">
      <dsp:nvSpPr>
        <dsp:cNvPr id="0" name=""/>
        <dsp:cNvSpPr/>
      </dsp:nvSpPr>
      <dsp:spPr>
        <a:xfrm rot="5400000">
          <a:off x="-149793" y="1910355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2110080"/>
        <a:ext cx="699038" cy="299588"/>
      </dsp:txXfrm>
    </dsp:sp>
    <dsp:sp modelId="{C39385C6-37B0-4FB4-9952-CD09D15E90AF}">
      <dsp:nvSpPr>
        <dsp:cNvPr id="0" name=""/>
        <dsp:cNvSpPr/>
      </dsp:nvSpPr>
      <dsp:spPr>
        <a:xfrm rot="5400000">
          <a:off x="4766782" y="-2307182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des projectiles</a:t>
          </a:r>
        </a:p>
      </dsp:txBody>
      <dsp:txXfrm rot="-5400000">
        <a:off x="699039" y="1792248"/>
        <a:ext cx="8752908" cy="585733"/>
      </dsp:txXfrm>
    </dsp:sp>
    <dsp:sp modelId="{538BBD12-E7CB-4FA0-B3EB-F85A67DE6109}">
      <dsp:nvSpPr>
        <dsp:cNvPr id="0" name=""/>
        <dsp:cNvSpPr/>
      </dsp:nvSpPr>
      <dsp:spPr>
        <a:xfrm rot="5400000">
          <a:off x="-149793" y="2790624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2990349"/>
        <a:ext cx="699038" cy="299588"/>
      </dsp:txXfrm>
    </dsp:sp>
    <dsp:sp modelId="{B625BE1B-69A7-410D-A3CE-35C0892E337F}">
      <dsp:nvSpPr>
        <dsp:cNvPr id="0" name=""/>
        <dsp:cNvSpPr/>
      </dsp:nvSpPr>
      <dsp:spPr>
        <a:xfrm rot="5400000">
          <a:off x="4766782" y="-1426913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des ennemis</a:t>
          </a:r>
        </a:p>
      </dsp:txBody>
      <dsp:txXfrm rot="-5400000">
        <a:off x="699039" y="2672517"/>
        <a:ext cx="8752908" cy="585733"/>
      </dsp:txXfrm>
    </dsp:sp>
    <dsp:sp modelId="{0B5D59B6-E97C-44C1-8D98-9B4B3F336E0C}">
      <dsp:nvSpPr>
        <dsp:cNvPr id="0" name=""/>
        <dsp:cNvSpPr/>
      </dsp:nvSpPr>
      <dsp:spPr>
        <a:xfrm rot="5400000">
          <a:off x="-149793" y="3670893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>
            <a:solidFill>
              <a:schemeClr val="accent2"/>
            </a:solidFill>
          </a:endParaRPr>
        </a:p>
      </dsp:txBody>
      <dsp:txXfrm rot="-5400000">
        <a:off x="1" y="3870618"/>
        <a:ext cx="699038" cy="299588"/>
      </dsp:txXfrm>
    </dsp:sp>
    <dsp:sp modelId="{D60EBE84-FD1F-486F-9833-FC61004CD1CB}">
      <dsp:nvSpPr>
        <dsp:cNvPr id="0" name=""/>
        <dsp:cNvSpPr/>
      </dsp:nvSpPr>
      <dsp:spPr>
        <a:xfrm rot="5400000">
          <a:off x="4766782" y="-546644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Interactions spéciales</a:t>
          </a:r>
        </a:p>
      </dsp:txBody>
      <dsp:txXfrm rot="-5400000">
        <a:off x="699039" y="3552786"/>
        <a:ext cx="8752908" cy="585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6396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3154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243464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78484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1760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219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217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0140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9970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2789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5537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460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4288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632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2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D4136E3-2F32-4E55-A221-B2A5537B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0281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La carte: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128139-D24A-4B1E-84EC-A811D56D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79" y="932413"/>
            <a:ext cx="3439005" cy="53156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220266-C2A2-4AB8-95F9-9A2E9F5C8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7" y="1900396"/>
            <a:ext cx="7152649" cy="46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777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La camera:</a:t>
            </a:r>
          </a:p>
        </p:txBody>
      </p:sp>
      <p:pic>
        <p:nvPicPr>
          <p:cNvPr id="5" name="Image 4" descr="Une image contenant mur, intérieur, table, assis&#10;&#10;Description générée automatiquement">
            <a:extLst>
              <a:ext uri="{FF2B5EF4-FFF2-40B4-BE49-F238E27FC236}">
                <a16:creationId xmlns:a16="http://schemas.microsoft.com/office/drawing/2014/main" id="{FBB9689D-4BA0-44E2-9A25-72336BF9C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75" y="2127020"/>
            <a:ext cx="6793600" cy="3384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EC8A9-AB63-4A7B-B7CF-D3CEC9C9BDF5}"/>
              </a:ext>
            </a:extLst>
          </p:cNvPr>
          <p:cNvSpPr/>
          <p:nvPr/>
        </p:nvSpPr>
        <p:spPr>
          <a:xfrm>
            <a:off x="365760" y="2778034"/>
            <a:ext cx="4545874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ECF3F-CC11-469B-8821-2D4AE0F3589E}"/>
              </a:ext>
            </a:extLst>
          </p:cNvPr>
          <p:cNvSpPr/>
          <p:nvPr/>
        </p:nvSpPr>
        <p:spPr>
          <a:xfrm>
            <a:off x="914400" y="3313651"/>
            <a:ext cx="1375794" cy="7298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37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62 L 0.14557 -0.00162 L 0.14401 0.18588 L 0.04089 0.11713 L 0.1819 0.11968 L 0.1819 -0.00046 L 0.06914 0.00093 L 0.0668 0.17246 L -0.01771 0.1713 L -0.01549 0.04722 L 0.20352 0.04722 L 0.00156 -0.00162 Z " pathEditMode="relative" ptsTypes="AAAAAAAAAA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Les collisions:</a:t>
            </a:r>
          </a:p>
        </p:txBody>
      </p: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780E7712-28B1-4EE7-992A-A579616A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93" y="4047894"/>
            <a:ext cx="10571998" cy="2478602"/>
          </a:xfrm>
          <a:prstGeom prst="rect">
            <a:avLst/>
          </a:prstGeom>
        </p:spPr>
      </p:pic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A26FBEA1-23BE-4090-8DA6-2C4A0C8D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8" y="2666894"/>
            <a:ext cx="828790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303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Les </a:t>
            </a:r>
            <a:r>
              <a:rPr lang="fr-FR" sz="6000" dirty="0" err="1">
                <a:solidFill>
                  <a:schemeClr val="bg1"/>
                </a:solidFill>
                <a:latin typeface="Benguiat" panose="00000400000000000000" pitchFamily="2" charset="0"/>
              </a:rPr>
              <a:t>events</a:t>
            </a:r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: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308EB2-2956-49FB-80F0-F5E78527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2409682"/>
            <a:ext cx="1134585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743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Bilan</a:t>
            </a:r>
          </a:p>
        </p:txBody>
      </p:sp>
      <p:pic>
        <p:nvPicPr>
          <p:cNvPr id="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AEDDFD3-92F0-4691-B360-F8D55E30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7" y="2768210"/>
            <a:ext cx="3100149" cy="31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RÃ©sultat de recherche d'images pour &quot;pygame logo&quot;">
            <a:extLst>
              <a:ext uri="{FF2B5EF4-FFF2-40B4-BE49-F238E27FC236}">
                <a16:creationId xmlns:a16="http://schemas.microsoft.com/office/drawing/2014/main" id="{4A5D4B77-2695-4694-88B5-A6C8594C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" y="5257674"/>
            <a:ext cx="4128231" cy="12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objet&#10;&#10;Description générée automatiquement">
            <a:extLst>
              <a:ext uri="{FF2B5EF4-FFF2-40B4-BE49-F238E27FC236}">
                <a16:creationId xmlns:a16="http://schemas.microsoft.com/office/drawing/2014/main" id="{7B3ECA18-BF2A-4457-89D7-277BD9AB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15" y="2202153"/>
            <a:ext cx="2434593" cy="8797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91D1989-D5D3-498F-B52A-A4D9EEBE0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49" y="1886906"/>
            <a:ext cx="4624251" cy="4184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319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4922FA3-F9C6-4BE4-A346-1271415B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73108" cy="6858000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729607-5BCC-41C8-A6B8-4678B106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673108" cy="6884402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9246E0-422E-4F5E-BD82-EFA7432A9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75"/>
            <a:ext cx="12673107" cy="68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84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B92F2-7144-4178-B427-D69357E7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56755"/>
            <a:ext cx="10554574" cy="172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>
                <a:solidFill>
                  <a:schemeClr val="bg2"/>
                </a:solidFill>
              </a:rPr>
              <a:t>Merci de votre écoute.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6049A2C8-3431-4FB6-8415-A0BF9EB0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66" y="2244803"/>
            <a:ext cx="3361667" cy="42454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06349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4042" y="1776248"/>
            <a:ext cx="11143916" cy="1740060"/>
          </a:xfrm>
        </p:spPr>
        <p:txBody>
          <a:bodyPr/>
          <a:lstStyle/>
          <a:p>
            <a:r>
              <a:rPr lang="fr-FR" sz="8800" dirty="0">
                <a:solidFill>
                  <a:schemeClr val="bg1"/>
                </a:solidFill>
                <a:latin typeface="Benguiat" panose="00000400000000000000" pitchFamily="2" charset="0"/>
              </a:rPr>
              <a:t>Binding of Automata IV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7643" y="5586249"/>
            <a:ext cx="4634357" cy="1271751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Clément DORLET</a:t>
            </a:r>
          </a:p>
          <a:p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Gabriel MOUCHETTE</a:t>
            </a:r>
          </a:p>
        </p:txBody>
      </p:sp>
    </p:spTree>
    <p:extLst>
      <p:ext uri="{BB962C8B-B14F-4D97-AF65-F5344CB8AC3E}">
        <p14:creationId xmlns:p14="http://schemas.microsoft.com/office/powerpoint/2010/main" val="336482072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Sommaire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080081"/>
              </p:ext>
            </p:extLst>
          </p:nvPr>
        </p:nvGraphicFramePr>
        <p:xfrm>
          <a:off x="2133600" y="2238704"/>
          <a:ext cx="7924800" cy="461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31301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RÃ©sultat de recherche d'images pour &quot;binding of isaac shop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r="13943" b="-2"/>
          <a:stretch/>
        </p:blipFill>
        <p:spPr bwMode="auto">
          <a:xfrm>
            <a:off x="5782733" y="10"/>
            <a:ext cx="6409267" cy="488327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 descr="RÃ©sultat de recherche d'images pour &quot;nier automata hacking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0" r="15617" b="-2"/>
          <a:stretch/>
        </p:blipFill>
        <p:spPr bwMode="auto">
          <a:xfrm>
            <a:off x="-1" y="-1"/>
            <a:ext cx="6094411" cy="4883281"/>
          </a:xfrm>
          <a:custGeom>
            <a:avLst/>
            <a:gdLst>
              <a:gd name="connsiteX0" fmla="*/ 0 w 6094411"/>
              <a:gd name="connsiteY0" fmla="*/ 0 h 4883281"/>
              <a:gd name="connsiteX1" fmla="*/ 6094411 w 6094411"/>
              <a:gd name="connsiteY1" fmla="*/ 0 h 4883281"/>
              <a:gd name="connsiteX2" fmla="*/ 6094411 w 6094411"/>
              <a:gd name="connsiteY2" fmla="*/ 2014600 h 4883281"/>
              <a:gd name="connsiteX3" fmla="*/ 5846149 w 6094411"/>
              <a:gd name="connsiteY3" fmla="*/ 2373182 h 4883281"/>
              <a:gd name="connsiteX4" fmla="*/ 5843219 w 6094411"/>
              <a:gd name="connsiteY4" fmla="*/ 2381649 h 4883281"/>
              <a:gd name="connsiteX5" fmla="*/ 5838822 w 6094411"/>
              <a:gd name="connsiteY5" fmla="*/ 2394349 h 4883281"/>
              <a:gd name="connsiteX6" fmla="*/ 5834426 w 6094411"/>
              <a:gd name="connsiteY6" fmla="*/ 2407048 h 4883281"/>
              <a:gd name="connsiteX7" fmla="*/ 5834426 w 6094411"/>
              <a:gd name="connsiteY7" fmla="*/ 2417632 h 4883281"/>
              <a:gd name="connsiteX8" fmla="*/ 5834426 w 6094411"/>
              <a:gd name="connsiteY8" fmla="*/ 2430332 h 4883281"/>
              <a:gd name="connsiteX9" fmla="*/ 5838822 w 6094411"/>
              <a:gd name="connsiteY9" fmla="*/ 2440915 h 4883281"/>
              <a:gd name="connsiteX10" fmla="*/ 5843219 w 6094411"/>
              <a:gd name="connsiteY10" fmla="*/ 2453615 h 4883281"/>
              <a:gd name="connsiteX11" fmla="*/ 5846149 w 6094411"/>
              <a:gd name="connsiteY11" fmla="*/ 2462082 h 4883281"/>
              <a:gd name="connsiteX12" fmla="*/ 6094411 w 6094411"/>
              <a:gd name="connsiteY12" fmla="*/ 2820664 h 4883281"/>
              <a:gd name="connsiteX13" fmla="*/ 6094411 w 6094411"/>
              <a:gd name="connsiteY13" fmla="*/ 4883281 h 4883281"/>
              <a:gd name="connsiteX14" fmla="*/ 0 w 6094411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31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enguiat" panose="00000400000000000000" pitchFamily="2" charset="0"/>
              </a:rPr>
              <a:t>Présentation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latin typeface="Benguia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0779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Recherche de solutions</a:t>
            </a:r>
          </a:p>
        </p:txBody>
      </p:sp>
      <p:pic>
        <p:nvPicPr>
          <p:cNvPr id="1026" name="Picture 2" descr="Résultat de recherche d'images pour &quot;pygle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47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python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pygam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32" y="1969708"/>
            <a:ext cx="3200400" cy="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119B6E2-DAB7-469D-B7D8-34C46BE9C260}"/>
              </a:ext>
            </a:extLst>
          </p:cNvPr>
          <p:cNvSpPr/>
          <p:nvPr/>
        </p:nvSpPr>
        <p:spPr>
          <a:xfrm>
            <a:off x="5823698" y="4310743"/>
            <a:ext cx="3294175" cy="6531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+ PyEmitter</a:t>
            </a:r>
          </a:p>
        </p:txBody>
      </p:sp>
    </p:spTree>
    <p:extLst>
      <p:ext uri="{BB962C8B-B14F-4D97-AF65-F5344CB8AC3E}">
        <p14:creationId xmlns:p14="http://schemas.microsoft.com/office/powerpoint/2010/main" val="319871364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17192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Démarche collaborative</a:t>
            </a:r>
            <a:endParaRPr lang="fr-FR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1573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Déroulement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4A10B50-2C4C-4020-B137-4C565CBB7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845291"/>
              </p:ext>
            </p:extLst>
          </p:nvPr>
        </p:nvGraphicFramePr>
        <p:xfrm>
          <a:off x="635725" y="2338251"/>
          <a:ext cx="9483634" cy="451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38918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fr-FR" sz="6000" dirty="0">
                <a:solidFill>
                  <a:schemeClr val="bg1"/>
                </a:solidFill>
              </a:rPr>
              <a:t>Réalisation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6" b="96759" l="6424" r="935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4" t="4432" r="6563" b="3920"/>
          <a:stretch/>
        </p:blipFill>
        <p:spPr>
          <a:xfrm>
            <a:off x="418011" y="2509372"/>
            <a:ext cx="4937760" cy="39014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865B48-F97C-43FE-98FF-2BBC15E4B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7" t="4688" r="3627" b="9648"/>
          <a:stretch/>
        </p:blipFill>
        <p:spPr>
          <a:xfrm>
            <a:off x="5617028" y="2509371"/>
            <a:ext cx="6149768" cy="39014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704678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</a:rPr>
              <a:t>Réalisation</a:t>
            </a:r>
            <a:endParaRPr lang="fr-FR" sz="6000" dirty="0">
              <a:solidFill>
                <a:schemeClr val="bg1"/>
              </a:solidFill>
              <a:latin typeface="Benguiat" panose="000004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2920FB-5E06-4076-80F6-EA77EF29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5" y="2603863"/>
            <a:ext cx="4894730" cy="3671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CA0C74-6C26-4AD3-9CE8-0A9D56E22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" y="2603863"/>
            <a:ext cx="6209403" cy="3081358"/>
          </a:xfrm>
        </p:spPr>
      </p:pic>
    </p:spTree>
    <p:extLst>
      <p:ext uri="{BB962C8B-B14F-4D97-AF65-F5344CB8AC3E}">
        <p14:creationId xmlns:p14="http://schemas.microsoft.com/office/powerpoint/2010/main" val="891920261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Nier automata">
      <a:dk1>
        <a:srgbClr val="5E594D"/>
      </a:dk1>
      <a:lt1>
        <a:srgbClr val="5E594D"/>
      </a:lt1>
      <a:dk2>
        <a:srgbClr val="5E594D"/>
      </a:dk2>
      <a:lt2>
        <a:srgbClr val="5E594D"/>
      </a:lt2>
      <a:accent1>
        <a:srgbClr val="BEBAA1"/>
      </a:accent1>
      <a:accent2>
        <a:srgbClr val="DCD8CD"/>
      </a:accent2>
      <a:accent3>
        <a:srgbClr val="FA8118"/>
      </a:accent3>
      <a:accent4>
        <a:srgbClr val="969696"/>
      </a:accent4>
      <a:accent5>
        <a:srgbClr val="6D6A62"/>
      </a:accent5>
      <a:accent6>
        <a:srgbClr val="5E594D"/>
      </a:accent6>
      <a:hlink>
        <a:srgbClr val="BEBAA1"/>
      </a:hlink>
      <a:folHlink>
        <a:srgbClr val="919191"/>
      </a:folHlink>
    </a:clrScheme>
    <a:fontScheme name="Nier automata">
      <a:majorFont>
        <a:latin typeface="Benguiat"/>
        <a:ea typeface=""/>
        <a:cs typeface=""/>
      </a:majorFont>
      <a:minorFont>
        <a:latin typeface="Arial Black"/>
        <a:ea typeface=""/>
        <a:cs typeface="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Grand écran</PresentationFormat>
  <Paragraphs>47</Paragraphs>
  <Slides>16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 Black</vt:lpstr>
      <vt:lpstr>Benguiat</vt:lpstr>
      <vt:lpstr>Wingdings 2</vt:lpstr>
      <vt:lpstr>Concis</vt:lpstr>
      <vt:lpstr>Sommaire</vt:lpstr>
      <vt:lpstr>Binding of Automata IV</vt:lpstr>
      <vt:lpstr>Sommaire</vt:lpstr>
      <vt:lpstr>Présentation</vt:lpstr>
      <vt:lpstr>Recherche de solutions</vt:lpstr>
      <vt:lpstr>Démarche collaborative</vt:lpstr>
      <vt:lpstr>Déroulement</vt:lpstr>
      <vt:lpstr>Réalisation</vt:lpstr>
      <vt:lpstr>Réalisation</vt:lpstr>
      <vt:lpstr>La carte:</vt:lpstr>
      <vt:lpstr>La camera:</vt:lpstr>
      <vt:lpstr>Les collisions:</vt:lpstr>
      <vt:lpstr>Les events:</vt:lpstr>
      <vt:lpstr>Bilan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</dc:title>
  <dc:creator>Max Legrand</dc:creator>
  <cp:lastModifiedBy>Max Legrand</cp:lastModifiedBy>
  <cp:revision>1</cp:revision>
  <dcterms:created xsi:type="dcterms:W3CDTF">2019-05-20T22:45:06Z</dcterms:created>
  <dcterms:modified xsi:type="dcterms:W3CDTF">2019-05-20T22:48:19Z</dcterms:modified>
</cp:coreProperties>
</file>