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73" r:id="rId9"/>
    <p:sldId id="263" r:id="rId10"/>
    <p:sldId id="270" r:id="rId11"/>
    <p:sldId id="269" r:id="rId12"/>
    <p:sldId id="272" r:id="rId13"/>
    <p:sldId id="265" r:id="rId14"/>
    <p:sldId id="264" r:id="rId15"/>
    <p:sldId id="268" r:id="rId16"/>
    <p:sldId id="266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470B7-C9AF-447D-8C25-B4A4D8C87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3C9C7C-1869-4052-B6F6-C1A4B6F7B84B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Présentation</a:t>
          </a:r>
        </a:p>
      </dgm:t>
    </dgm:pt>
    <dgm:pt modelId="{8B284173-DC7B-434C-A325-40D4CCE29B7A}" type="parTrans" cxnId="{92817138-228D-42B2-96AD-3DE03F313983}">
      <dgm:prSet/>
      <dgm:spPr/>
      <dgm:t>
        <a:bodyPr/>
        <a:lstStyle/>
        <a:p>
          <a:endParaRPr lang="fr-FR"/>
        </a:p>
      </dgm:t>
    </dgm:pt>
    <dgm:pt modelId="{E5C3DBAE-14ED-4F82-8E1A-F52480D3DC96}" type="sibTrans" cxnId="{92817138-228D-42B2-96AD-3DE03F313983}">
      <dgm:prSet/>
      <dgm:spPr/>
      <dgm:t>
        <a:bodyPr/>
        <a:lstStyle/>
        <a:p>
          <a:endParaRPr lang="fr-FR"/>
        </a:p>
      </dgm:t>
    </dgm:pt>
    <dgm:pt modelId="{DB368D5D-6CF0-4E1F-A973-C497BEE01510}">
      <dgm:prSet phldrT="[Texte]"/>
      <dgm:spPr/>
      <dgm:t>
        <a:bodyPr/>
        <a:lstStyle/>
        <a:p>
          <a:r>
            <a:rPr lang="fr-FR" dirty="0">
              <a:solidFill>
                <a:schemeClr val="accent1">
                  <a:lumMod val="60000"/>
                  <a:lumOff val="40000"/>
                </a:schemeClr>
              </a:solidFill>
            </a:rPr>
            <a:t>Démarche collaborative</a:t>
          </a:r>
        </a:p>
      </dgm:t>
    </dgm:pt>
    <dgm:pt modelId="{4D7ED6BA-5162-460F-943F-6906AD753717}" type="parTrans" cxnId="{301034E6-095D-47E7-8861-3963B1F5AE3E}">
      <dgm:prSet/>
      <dgm:spPr/>
      <dgm:t>
        <a:bodyPr/>
        <a:lstStyle/>
        <a:p>
          <a:endParaRPr lang="fr-FR"/>
        </a:p>
      </dgm:t>
    </dgm:pt>
    <dgm:pt modelId="{6D2267AF-EC97-4CE4-92E0-250D3E53F2C6}" type="sibTrans" cxnId="{301034E6-095D-47E7-8861-3963B1F5AE3E}">
      <dgm:prSet/>
      <dgm:spPr/>
      <dgm:t>
        <a:bodyPr/>
        <a:lstStyle/>
        <a:p>
          <a:endParaRPr lang="fr-FR"/>
        </a:p>
      </dgm:t>
    </dgm:pt>
    <dgm:pt modelId="{350F4DFE-F485-4DDA-9355-28AA6CDC13F6}">
      <dgm:prSet phldrT="[Texte]"/>
      <dgm:spPr/>
      <dgm:t>
        <a:bodyPr/>
        <a:lstStyle/>
        <a:p>
          <a:r>
            <a:rPr lang="fr-FR" dirty="0">
              <a:solidFill>
                <a:schemeClr val="accent1">
                  <a:lumMod val="60000"/>
                  <a:lumOff val="40000"/>
                </a:schemeClr>
              </a:solidFill>
            </a:rPr>
            <a:t>Recherche de solutions</a:t>
          </a:r>
        </a:p>
      </dgm:t>
    </dgm:pt>
    <dgm:pt modelId="{3D94F05E-1131-4B20-8481-A022E47BC5E2}" type="parTrans" cxnId="{B2C5C198-0D0E-4B9F-802C-F1AA2A2A5C42}">
      <dgm:prSet/>
      <dgm:spPr/>
      <dgm:t>
        <a:bodyPr/>
        <a:lstStyle/>
        <a:p>
          <a:endParaRPr lang="fr-FR"/>
        </a:p>
      </dgm:t>
    </dgm:pt>
    <dgm:pt modelId="{A7CC0962-990F-4BE9-AEA0-0BCE9E6CBC52}" type="sibTrans" cxnId="{B2C5C198-0D0E-4B9F-802C-F1AA2A2A5C42}">
      <dgm:prSet/>
      <dgm:spPr/>
      <dgm:t>
        <a:bodyPr/>
        <a:lstStyle/>
        <a:p>
          <a:endParaRPr lang="fr-FR"/>
        </a:p>
      </dgm:t>
    </dgm:pt>
    <dgm:pt modelId="{9E4419AB-D920-4708-8ED4-DCED92D325C9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Réalisation</a:t>
          </a:r>
        </a:p>
      </dgm:t>
    </dgm:pt>
    <dgm:pt modelId="{8E81000C-BE46-42D5-8170-151DFF1ABF72}" type="parTrans" cxnId="{4C164656-1B1E-438C-BF88-17BEC5562D2E}">
      <dgm:prSet/>
      <dgm:spPr/>
      <dgm:t>
        <a:bodyPr/>
        <a:lstStyle/>
        <a:p>
          <a:endParaRPr lang="fr-FR"/>
        </a:p>
      </dgm:t>
    </dgm:pt>
    <dgm:pt modelId="{F2888095-B942-4ED5-B74B-D883F34117BA}" type="sibTrans" cxnId="{4C164656-1B1E-438C-BF88-17BEC5562D2E}">
      <dgm:prSet/>
      <dgm:spPr/>
      <dgm:t>
        <a:bodyPr/>
        <a:lstStyle/>
        <a:p>
          <a:endParaRPr lang="fr-FR"/>
        </a:p>
      </dgm:t>
    </dgm:pt>
    <dgm:pt modelId="{A18287C3-F4F6-43DA-9153-CFEB632AC819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Démonstration</a:t>
          </a:r>
        </a:p>
      </dgm:t>
    </dgm:pt>
    <dgm:pt modelId="{071E7A5D-C247-47B3-BC43-97F927C5E1A3}" type="parTrans" cxnId="{09A9C9B0-B925-43B3-8A67-6936793659CA}">
      <dgm:prSet/>
      <dgm:spPr/>
      <dgm:t>
        <a:bodyPr/>
        <a:lstStyle/>
        <a:p>
          <a:endParaRPr lang="fr-FR"/>
        </a:p>
      </dgm:t>
    </dgm:pt>
    <dgm:pt modelId="{6A0203F0-F4DF-4183-BB58-C7CECEF8E980}" type="sibTrans" cxnId="{09A9C9B0-B925-43B3-8A67-6936793659CA}">
      <dgm:prSet/>
      <dgm:spPr/>
      <dgm:t>
        <a:bodyPr/>
        <a:lstStyle/>
        <a:p>
          <a:endParaRPr lang="fr-FR"/>
        </a:p>
      </dgm:t>
    </dgm:pt>
    <dgm:pt modelId="{53108028-803B-4D83-97C0-D9E55A9FE4E5}">
      <dgm:prSet phldrT="[Texte]"/>
      <dgm:spPr/>
      <dgm:t>
        <a:bodyPr/>
        <a:lstStyle/>
        <a:p>
          <a:r>
            <a:rPr lang="fr-FR">
              <a:solidFill>
                <a:schemeClr val="bg1"/>
              </a:solidFill>
            </a:rPr>
            <a:t>Bilan</a:t>
          </a:r>
          <a:endParaRPr lang="fr-FR" dirty="0">
            <a:solidFill>
              <a:schemeClr val="bg1"/>
            </a:solidFill>
          </a:endParaRPr>
        </a:p>
      </dgm:t>
    </dgm:pt>
    <dgm:pt modelId="{6FB976F1-C1C0-4606-B06A-0442C726D627}" type="parTrans" cxnId="{F5D33AC3-A59A-4D2E-846E-41C0A4EB3E83}">
      <dgm:prSet/>
      <dgm:spPr/>
      <dgm:t>
        <a:bodyPr/>
        <a:lstStyle/>
        <a:p>
          <a:endParaRPr lang="fr-FR"/>
        </a:p>
      </dgm:t>
    </dgm:pt>
    <dgm:pt modelId="{A8EE891B-C92E-4425-B786-C891BAB498B9}" type="sibTrans" cxnId="{F5D33AC3-A59A-4D2E-846E-41C0A4EB3E83}">
      <dgm:prSet/>
      <dgm:spPr/>
      <dgm:t>
        <a:bodyPr/>
        <a:lstStyle/>
        <a:p>
          <a:endParaRPr lang="fr-FR"/>
        </a:p>
      </dgm:t>
    </dgm:pt>
    <dgm:pt modelId="{99C69FDD-3687-4681-A92F-C857567066A7}" type="pres">
      <dgm:prSet presAssocID="{463470B7-C9AF-447D-8C25-B4A4D8C87793}" presName="linear" presStyleCnt="0">
        <dgm:presLayoutVars>
          <dgm:animLvl val="lvl"/>
          <dgm:resizeHandles val="exact"/>
        </dgm:presLayoutVars>
      </dgm:prSet>
      <dgm:spPr/>
    </dgm:pt>
    <dgm:pt modelId="{F7DCE078-B3D3-4143-9EB9-99611DEA3591}" type="pres">
      <dgm:prSet presAssocID="{9A3C9C7C-1869-4052-B6F6-C1A4B6F7B8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BB0DFA-F88E-4910-A8BB-5B0F4FF19803}" type="pres">
      <dgm:prSet presAssocID="{9A3C9C7C-1869-4052-B6F6-C1A4B6F7B84B}" presName="childText" presStyleLbl="revTx" presStyleIdx="0" presStyleCnt="1">
        <dgm:presLayoutVars>
          <dgm:bulletEnabled val="1"/>
        </dgm:presLayoutVars>
      </dgm:prSet>
      <dgm:spPr/>
    </dgm:pt>
    <dgm:pt modelId="{2B925671-3842-4683-BA57-1C7D511224AE}" type="pres">
      <dgm:prSet presAssocID="{9E4419AB-D920-4708-8ED4-DCED92D325C9}" presName="parentText" presStyleLbl="node1" presStyleIdx="1" presStyleCnt="4" custLinFactNeighborX="0" custLinFactNeighborY="-45618">
        <dgm:presLayoutVars>
          <dgm:chMax val="0"/>
          <dgm:bulletEnabled val="1"/>
        </dgm:presLayoutVars>
      </dgm:prSet>
      <dgm:spPr/>
    </dgm:pt>
    <dgm:pt modelId="{4B40903A-6B78-4586-B1C1-A6341425B720}" type="pres">
      <dgm:prSet presAssocID="{F2888095-B942-4ED5-B74B-D883F34117BA}" presName="spacer" presStyleCnt="0"/>
      <dgm:spPr/>
    </dgm:pt>
    <dgm:pt modelId="{4F72C75B-AD57-44F8-B5AF-B5C476C80B20}" type="pres">
      <dgm:prSet presAssocID="{53108028-803B-4D83-97C0-D9E55A9FE4E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9F3ED9-51F2-4B85-8751-09F0E37A7E80}" type="pres">
      <dgm:prSet presAssocID="{A8EE891B-C92E-4425-B786-C891BAB498B9}" presName="spacer" presStyleCnt="0"/>
      <dgm:spPr/>
    </dgm:pt>
    <dgm:pt modelId="{93AE7B82-1CC8-417B-A266-7D7315E04FEF}" type="pres">
      <dgm:prSet presAssocID="{A18287C3-F4F6-43DA-9153-CFEB632AC81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8E6A1C-7494-49AC-8CBB-992396FB53B6}" type="presOf" srcId="{463470B7-C9AF-447D-8C25-B4A4D8C87793}" destId="{99C69FDD-3687-4681-A92F-C857567066A7}" srcOrd="0" destOrd="0" presId="urn:microsoft.com/office/officeart/2005/8/layout/vList2"/>
    <dgm:cxn modelId="{AD78661F-981C-40AF-8D82-38B88F62863C}" type="presOf" srcId="{350F4DFE-F485-4DDA-9355-28AA6CDC13F6}" destId="{66BB0DFA-F88E-4910-A8BB-5B0F4FF19803}" srcOrd="0" destOrd="0" presId="urn:microsoft.com/office/officeart/2005/8/layout/vList2"/>
    <dgm:cxn modelId="{A4AEBA34-2E79-431C-BB2D-278B1697C01A}" type="presOf" srcId="{9E4419AB-D920-4708-8ED4-DCED92D325C9}" destId="{2B925671-3842-4683-BA57-1C7D511224AE}" srcOrd="0" destOrd="0" presId="urn:microsoft.com/office/officeart/2005/8/layout/vList2"/>
    <dgm:cxn modelId="{92817138-228D-42B2-96AD-3DE03F313983}" srcId="{463470B7-C9AF-447D-8C25-B4A4D8C87793}" destId="{9A3C9C7C-1869-4052-B6F6-C1A4B6F7B84B}" srcOrd="0" destOrd="0" parTransId="{8B284173-DC7B-434C-A325-40D4CCE29B7A}" sibTransId="{E5C3DBAE-14ED-4F82-8E1A-F52480D3DC96}"/>
    <dgm:cxn modelId="{E4BA0D5B-09F1-4E85-80AA-7715435791D3}" type="presOf" srcId="{9A3C9C7C-1869-4052-B6F6-C1A4B6F7B84B}" destId="{F7DCE078-B3D3-4143-9EB9-99611DEA3591}" srcOrd="0" destOrd="0" presId="urn:microsoft.com/office/officeart/2005/8/layout/vList2"/>
    <dgm:cxn modelId="{5B466B4C-3521-494F-880F-7BDB2B3FFE4C}" type="presOf" srcId="{A18287C3-F4F6-43DA-9153-CFEB632AC819}" destId="{93AE7B82-1CC8-417B-A266-7D7315E04FEF}" srcOrd="0" destOrd="0" presId="urn:microsoft.com/office/officeart/2005/8/layout/vList2"/>
    <dgm:cxn modelId="{30E64853-561C-45A8-BAF3-0AECA47590D5}" type="presOf" srcId="{DB368D5D-6CF0-4E1F-A973-C497BEE01510}" destId="{66BB0DFA-F88E-4910-A8BB-5B0F4FF19803}" srcOrd="0" destOrd="1" presId="urn:microsoft.com/office/officeart/2005/8/layout/vList2"/>
    <dgm:cxn modelId="{4C164656-1B1E-438C-BF88-17BEC5562D2E}" srcId="{463470B7-C9AF-447D-8C25-B4A4D8C87793}" destId="{9E4419AB-D920-4708-8ED4-DCED92D325C9}" srcOrd="1" destOrd="0" parTransId="{8E81000C-BE46-42D5-8170-151DFF1ABF72}" sibTransId="{F2888095-B942-4ED5-B74B-D883F34117BA}"/>
    <dgm:cxn modelId="{E16CCB86-C334-4C9D-8099-CE91FD585E0E}" type="presOf" srcId="{53108028-803B-4D83-97C0-D9E55A9FE4E5}" destId="{4F72C75B-AD57-44F8-B5AF-B5C476C80B20}" srcOrd="0" destOrd="0" presId="urn:microsoft.com/office/officeart/2005/8/layout/vList2"/>
    <dgm:cxn modelId="{B2C5C198-0D0E-4B9F-802C-F1AA2A2A5C42}" srcId="{9A3C9C7C-1869-4052-B6F6-C1A4B6F7B84B}" destId="{350F4DFE-F485-4DDA-9355-28AA6CDC13F6}" srcOrd="0" destOrd="0" parTransId="{3D94F05E-1131-4B20-8481-A022E47BC5E2}" sibTransId="{A7CC0962-990F-4BE9-AEA0-0BCE9E6CBC52}"/>
    <dgm:cxn modelId="{09A9C9B0-B925-43B3-8A67-6936793659CA}" srcId="{463470B7-C9AF-447D-8C25-B4A4D8C87793}" destId="{A18287C3-F4F6-43DA-9153-CFEB632AC819}" srcOrd="3" destOrd="0" parTransId="{071E7A5D-C247-47B3-BC43-97F927C5E1A3}" sibTransId="{6A0203F0-F4DF-4183-BB58-C7CECEF8E980}"/>
    <dgm:cxn modelId="{F5D33AC3-A59A-4D2E-846E-41C0A4EB3E83}" srcId="{463470B7-C9AF-447D-8C25-B4A4D8C87793}" destId="{53108028-803B-4D83-97C0-D9E55A9FE4E5}" srcOrd="2" destOrd="0" parTransId="{6FB976F1-C1C0-4606-B06A-0442C726D627}" sibTransId="{A8EE891B-C92E-4425-B786-C891BAB498B9}"/>
    <dgm:cxn modelId="{301034E6-095D-47E7-8861-3963B1F5AE3E}" srcId="{9A3C9C7C-1869-4052-B6F6-C1A4B6F7B84B}" destId="{DB368D5D-6CF0-4E1F-A973-C497BEE01510}" srcOrd="1" destOrd="0" parTransId="{4D7ED6BA-5162-460F-943F-6906AD753717}" sibTransId="{6D2267AF-EC97-4CE4-92E0-250D3E53F2C6}"/>
    <dgm:cxn modelId="{E5A345B7-834C-43B4-8E33-DCE4EDF249D0}" type="presParOf" srcId="{99C69FDD-3687-4681-A92F-C857567066A7}" destId="{F7DCE078-B3D3-4143-9EB9-99611DEA3591}" srcOrd="0" destOrd="0" presId="urn:microsoft.com/office/officeart/2005/8/layout/vList2"/>
    <dgm:cxn modelId="{1776AD1A-B89B-438C-BC7E-D6D57B2057D8}" type="presParOf" srcId="{99C69FDD-3687-4681-A92F-C857567066A7}" destId="{66BB0DFA-F88E-4910-A8BB-5B0F4FF19803}" srcOrd="1" destOrd="0" presId="urn:microsoft.com/office/officeart/2005/8/layout/vList2"/>
    <dgm:cxn modelId="{5FD8FF67-7650-41DE-9956-C757E1DC91A1}" type="presParOf" srcId="{99C69FDD-3687-4681-A92F-C857567066A7}" destId="{2B925671-3842-4683-BA57-1C7D511224AE}" srcOrd="2" destOrd="0" presId="urn:microsoft.com/office/officeart/2005/8/layout/vList2"/>
    <dgm:cxn modelId="{5D52C4C2-6DE2-4239-A5D6-15BFE2F5933F}" type="presParOf" srcId="{99C69FDD-3687-4681-A92F-C857567066A7}" destId="{4B40903A-6B78-4586-B1C1-A6341425B720}" srcOrd="3" destOrd="0" presId="urn:microsoft.com/office/officeart/2005/8/layout/vList2"/>
    <dgm:cxn modelId="{43A9692E-1E6C-462D-A0DD-D82FC4730634}" type="presParOf" srcId="{99C69FDD-3687-4681-A92F-C857567066A7}" destId="{4F72C75B-AD57-44F8-B5AF-B5C476C80B20}" srcOrd="4" destOrd="0" presId="urn:microsoft.com/office/officeart/2005/8/layout/vList2"/>
    <dgm:cxn modelId="{C4D4B53C-9CD3-4CFE-B44A-89F3CEDDA86A}" type="presParOf" srcId="{99C69FDD-3687-4681-A92F-C857567066A7}" destId="{A49F3ED9-51F2-4B85-8751-09F0E37A7E80}" srcOrd="5" destOrd="0" presId="urn:microsoft.com/office/officeart/2005/8/layout/vList2"/>
    <dgm:cxn modelId="{1B0940BB-CAA0-4DA9-B4DC-0998009B3638}" type="presParOf" srcId="{99C69FDD-3687-4681-A92F-C857567066A7}" destId="{93AE7B82-1CC8-417B-A266-7D7315E04FE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744C8-3E1E-4447-AF40-84F1000D9E3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E597F90-5426-4F31-8FC0-3BAB26D8B883}">
      <dgm:prSet phldrT="[Texte]"/>
      <dgm:spPr/>
      <dgm:t>
        <a:bodyPr/>
        <a:lstStyle/>
        <a:p>
          <a:r>
            <a:rPr lang="fr-FR" dirty="0"/>
            <a:t>Clément</a:t>
          </a:r>
        </a:p>
      </dgm:t>
    </dgm:pt>
    <dgm:pt modelId="{4F70B5CA-0D70-46BF-9ACF-DB6B6FF32B92}" type="parTrans" cxnId="{AFD89EF9-8C98-4706-AA7E-857CBE23AD75}">
      <dgm:prSet/>
      <dgm:spPr/>
      <dgm:t>
        <a:bodyPr/>
        <a:lstStyle/>
        <a:p>
          <a:endParaRPr lang="fr-FR"/>
        </a:p>
      </dgm:t>
    </dgm:pt>
    <dgm:pt modelId="{7CB93A61-DC44-4263-8AB9-B8DFEF1B7B28}" type="sibTrans" cxnId="{AFD89EF9-8C98-4706-AA7E-857CBE23AD75}">
      <dgm:prSet/>
      <dgm:spPr/>
      <dgm:t>
        <a:bodyPr/>
        <a:lstStyle/>
        <a:p>
          <a:endParaRPr lang="fr-FR"/>
        </a:p>
      </dgm:t>
    </dgm:pt>
    <dgm:pt modelId="{44BEC0B2-FF04-46E3-B5E8-1787F8E9160B}">
      <dgm:prSet phldrT="[Texte]"/>
      <dgm:spPr/>
      <dgm:t>
        <a:bodyPr/>
        <a:lstStyle/>
        <a:p>
          <a:r>
            <a:rPr lang="fr-FR" dirty="0"/>
            <a:t>Multijoueur</a:t>
          </a:r>
        </a:p>
      </dgm:t>
    </dgm:pt>
    <dgm:pt modelId="{21916546-3310-4D5A-A0DE-4EEC1DCF6AF1}" type="parTrans" cxnId="{A72C4BCC-E2F1-4843-9AFD-B8F65938895D}">
      <dgm:prSet/>
      <dgm:spPr/>
      <dgm:t>
        <a:bodyPr/>
        <a:lstStyle/>
        <a:p>
          <a:endParaRPr lang="fr-FR"/>
        </a:p>
      </dgm:t>
    </dgm:pt>
    <dgm:pt modelId="{EC71508D-2CB5-4C69-80FC-1F0D32BB37DF}" type="sibTrans" cxnId="{A72C4BCC-E2F1-4843-9AFD-B8F65938895D}">
      <dgm:prSet/>
      <dgm:spPr/>
      <dgm:t>
        <a:bodyPr/>
        <a:lstStyle/>
        <a:p>
          <a:endParaRPr lang="fr-FR"/>
        </a:p>
      </dgm:t>
    </dgm:pt>
    <dgm:pt modelId="{003F1F8B-AA1A-4E4A-BEE6-30AE4F08C829}">
      <dgm:prSet phldrT="[Texte]"/>
      <dgm:spPr/>
      <dgm:t>
        <a:bodyPr/>
        <a:lstStyle/>
        <a:p>
          <a:r>
            <a:rPr lang="fr-FR" dirty="0"/>
            <a:t>Collisions</a:t>
          </a:r>
        </a:p>
      </dgm:t>
    </dgm:pt>
    <dgm:pt modelId="{CB2A2C4E-9ED3-426B-B74E-644D174A6170}" type="parTrans" cxnId="{996AEB9F-7DA5-4BD2-95DA-5FCD3EEE7B04}">
      <dgm:prSet/>
      <dgm:spPr/>
      <dgm:t>
        <a:bodyPr/>
        <a:lstStyle/>
        <a:p>
          <a:endParaRPr lang="fr-FR"/>
        </a:p>
      </dgm:t>
    </dgm:pt>
    <dgm:pt modelId="{ECC64D67-29A6-4B67-AB75-28D07E304BD4}" type="sibTrans" cxnId="{996AEB9F-7DA5-4BD2-95DA-5FCD3EEE7B04}">
      <dgm:prSet/>
      <dgm:spPr/>
      <dgm:t>
        <a:bodyPr/>
        <a:lstStyle/>
        <a:p>
          <a:endParaRPr lang="fr-FR"/>
        </a:p>
      </dgm:t>
    </dgm:pt>
    <dgm:pt modelId="{1629F763-2270-4C94-9848-581820DA876F}">
      <dgm:prSet phldrT="[Texte]"/>
      <dgm:spPr/>
      <dgm:t>
        <a:bodyPr/>
        <a:lstStyle/>
        <a:p>
          <a:r>
            <a:rPr lang="fr-FR" dirty="0"/>
            <a:t>Gabriel</a:t>
          </a:r>
        </a:p>
      </dgm:t>
    </dgm:pt>
    <dgm:pt modelId="{5B622C39-CF46-4DD6-8D99-1E8A2DBD8C7F}" type="parTrans" cxnId="{8F5BC8B7-FA40-4321-927D-A7BCF7C8439B}">
      <dgm:prSet/>
      <dgm:spPr/>
      <dgm:t>
        <a:bodyPr/>
        <a:lstStyle/>
        <a:p>
          <a:endParaRPr lang="fr-FR"/>
        </a:p>
      </dgm:t>
    </dgm:pt>
    <dgm:pt modelId="{BBBD8546-8CCB-4111-AA0A-ACAB3C4AD835}" type="sibTrans" cxnId="{8F5BC8B7-FA40-4321-927D-A7BCF7C8439B}">
      <dgm:prSet/>
      <dgm:spPr/>
      <dgm:t>
        <a:bodyPr/>
        <a:lstStyle/>
        <a:p>
          <a:endParaRPr lang="fr-FR"/>
        </a:p>
      </dgm:t>
    </dgm:pt>
    <dgm:pt modelId="{F270284C-4880-437B-BBAE-FA86A7F30A4A}">
      <dgm:prSet phldrT="[Texte]"/>
      <dgm:spPr/>
      <dgm:t>
        <a:bodyPr/>
        <a:lstStyle/>
        <a:p>
          <a:r>
            <a:rPr lang="fr-FR" dirty="0"/>
            <a:t>Entités</a:t>
          </a:r>
        </a:p>
      </dgm:t>
    </dgm:pt>
    <dgm:pt modelId="{7C31E108-7A81-452F-BB24-F4919B329B32}" type="parTrans" cxnId="{1263C918-7D7C-4D70-8642-108756A5B6F9}">
      <dgm:prSet/>
      <dgm:spPr/>
      <dgm:t>
        <a:bodyPr/>
        <a:lstStyle/>
        <a:p>
          <a:endParaRPr lang="fr-FR"/>
        </a:p>
      </dgm:t>
    </dgm:pt>
    <dgm:pt modelId="{028C8257-6EC5-4D4C-B14A-7BCD489EF1EB}" type="sibTrans" cxnId="{1263C918-7D7C-4D70-8642-108756A5B6F9}">
      <dgm:prSet/>
      <dgm:spPr/>
      <dgm:t>
        <a:bodyPr/>
        <a:lstStyle/>
        <a:p>
          <a:endParaRPr lang="fr-FR"/>
        </a:p>
      </dgm:t>
    </dgm:pt>
    <dgm:pt modelId="{4085FF8D-C119-4166-8416-23CD55723657}">
      <dgm:prSet phldrT="[Texte]"/>
      <dgm:spPr/>
      <dgm:t>
        <a:bodyPr/>
        <a:lstStyle/>
        <a:p>
          <a:r>
            <a:rPr lang="fr-FR" dirty="0"/>
            <a:t>Ensemble</a:t>
          </a:r>
        </a:p>
      </dgm:t>
    </dgm:pt>
    <dgm:pt modelId="{B65ECDC6-0BDD-457E-8AB4-D1162FD2183E}" type="parTrans" cxnId="{3B569E2E-1510-4606-8C61-2D1CEC93921D}">
      <dgm:prSet/>
      <dgm:spPr/>
      <dgm:t>
        <a:bodyPr/>
        <a:lstStyle/>
        <a:p>
          <a:endParaRPr lang="fr-FR"/>
        </a:p>
      </dgm:t>
    </dgm:pt>
    <dgm:pt modelId="{E2C2DC20-EE1E-4F22-87DD-B8A55B02606A}" type="sibTrans" cxnId="{3B569E2E-1510-4606-8C61-2D1CEC93921D}">
      <dgm:prSet/>
      <dgm:spPr/>
      <dgm:t>
        <a:bodyPr/>
        <a:lstStyle/>
        <a:p>
          <a:endParaRPr lang="fr-FR"/>
        </a:p>
      </dgm:t>
    </dgm:pt>
    <dgm:pt modelId="{273FD955-9E9E-449D-9A8B-8092AC2E7E78}">
      <dgm:prSet phldrT="[Texte]"/>
      <dgm:spPr/>
      <dgm:t>
        <a:bodyPr/>
        <a:lstStyle/>
        <a:p>
          <a:r>
            <a:rPr lang="fr-FR" dirty="0"/>
            <a:t>Menu</a:t>
          </a:r>
        </a:p>
      </dgm:t>
    </dgm:pt>
    <dgm:pt modelId="{BFEC821A-A722-4ABB-9868-1BEF4C40851B}" type="parTrans" cxnId="{3160E465-B623-416E-9937-AEB145E656C7}">
      <dgm:prSet/>
      <dgm:spPr/>
      <dgm:t>
        <a:bodyPr/>
        <a:lstStyle/>
        <a:p>
          <a:endParaRPr lang="fr-FR"/>
        </a:p>
      </dgm:t>
    </dgm:pt>
    <dgm:pt modelId="{0F4D8AA0-8FCB-46EC-9CF9-DCE710B266E2}" type="sibTrans" cxnId="{3160E465-B623-416E-9937-AEB145E656C7}">
      <dgm:prSet/>
      <dgm:spPr/>
      <dgm:t>
        <a:bodyPr/>
        <a:lstStyle/>
        <a:p>
          <a:endParaRPr lang="fr-FR"/>
        </a:p>
      </dgm:t>
    </dgm:pt>
    <dgm:pt modelId="{F98515A3-177C-4E42-BC9F-E88FEC630802}">
      <dgm:prSet phldrT="[Texte]"/>
      <dgm:spPr/>
      <dgm:t>
        <a:bodyPr/>
        <a:lstStyle/>
        <a:p>
          <a:r>
            <a:rPr lang="fr-FR" dirty="0"/>
            <a:t>Attaques</a:t>
          </a:r>
        </a:p>
      </dgm:t>
    </dgm:pt>
    <dgm:pt modelId="{CD7CE2C3-EA7B-41D9-9144-12EE22D03952}" type="parTrans" cxnId="{F921E0CE-367E-45F0-AD04-443DF8E3456A}">
      <dgm:prSet/>
      <dgm:spPr/>
      <dgm:t>
        <a:bodyPr/>
        <a:lstStyle/>
        <a:p>
          <a:endParaRPr lang="fr-FR"/>
        </a:p>
      </dgm:t>
    </dgm:pt>
    <dgm:pt modelId="{72C690E1-C42C-4940-B328-3D13DD82BDB3}" type="sibTrans" cxnId="{F921E0CE-367E-45F0-AD04-443DF8E3456A}">
      <dgm:prSet/>
      <dgm:spPr/>
      <dgm:t>
        <a:bodyPr/>
        <a:lstStyle/>
        <a:p>
          <a:endParaRPr lang="fr-FR"/>
        </a:p>
      </dgm:t>
    </dgm:pt>
    <dgm:pt modelId="{0B53290C-E0DB-481E-8205-60A8A69A4895}">
      <dgm:prSet phldrT="[Texte]"/>
      <dgm:spPr/>
      <dgm:t>
        <a:bodyPr/>
        <a:lstStyle/>
        <a:p>
          <a:r>
            <a:rPr lang="fr-FR" dirty="0"/>
            <a:t>Architecture</a:t>
          </a:r>
        </a:p>
      </dgm:t>
    </dgm:pt>
    <dgm:pt modelId="{8B1BD8D8-6A35-4D86-90E0-1B0A96D17F63}" type="parTrans" cxnId="{A4A15C4F-67ED-4FFA-80B2-5FE1B921EB92}">
      <dgm:prSet/>
      <dgm:spPr/>
      <dgm:t>
        <a:bodyPr/>
        <a:lstStyle/>
        <a:p>
          <a:endParaRPr lang="fr-FR"/>
        </a:p>
      </dgm:t>
    </dgm:pt>
    <dgm:pt modelId="{700FA2D2-2FE2-41AC-B59B-28AB781EFA16}" type="sibTrans" cxnId="{A4A15C4F-67ED-4FFA-80B2-5FE1B921EB92}">
      <dgm:prSet/>
      <dgm:spPr/>
      <dgm:t>
        <a:bodyPr/>
        <a:lstStyle/>
        <a:p>
          <a:endParaRPr lang="fr-FR"/>
        </a:p>
      </dgm:t>
    </dgm:pt>
    <dgm:pt modelId="{E246EF63-6401-4AC5-94FD-F129D2FF509E}">
      <dgm:prSet phldrT="[Texte]"/>
      <dgm:spPr/>
      <dgm:t>
        <a:bodyPr/>
        <a:lstStyle/>
        <a:p>
          <a:r>
            <a:rPr lang="fr-FR" dirty="0"/>
            <a:t>Joueurs</a:t>
          </a:r>
        </a:p>
      </dgm:t>
    </dgm:pt>
    <dgm:pt modelId="{2FDEC8D9-A4E5-4072-81F8-91B2736231E3}" type="parTrans" cxnId="{0DEDE1A4-BF68-4E8E-BBFD-BE3CB2A833E7}">
      <dgm:prSet/>
      <dgm:spPr/>
      <dgm:t>
        <a:bodyPr/>
        <a:lstStyle/>
        <a:p>
          <a:endParaRPr lang="fr-FR"/>
        </a:p>
      </dgm:t>
    </dgm:pt>
    <dgm:pt modelId="{5AADDB72-7EB7-4CD6-9C7A-AB77B1F2E1C3}" type="sibTrans" cxnId="{0DEDE1A4-BF68-4E8E-BBFD-BE3CB2A833E7}">
      <dgm:prSet/>
      <dgm:spPr/>
      <dgm:t>
        <a:bodyPr/>
        <a:lstStyle/>
        <a:p>
          <a:endParaRPr lang="fr-FR"/>
        </a:p>
      </dgm:t>
    </dgm:pt>
    <dgm:pt modelId="{40783F53-82CF-4667-B3AD-6130DF66F053}">
      <dgm:prSet phldrT="[Texte]"/>
      <dgm:spPr/>
      <dgm:t>
        <a:bodyPr/>
        <a:lstStyle/>
        <a:p>
          <a:r>
            <a:rPr lang="fr-FR" dirty="0"/>
            <a:t>Ennemis</a:t>
          </a:r>
        </a:p>
      </dgm:t>
    </dgm:pt>
    <dgm:pt modelId="{0850EF20-4B5E-419C-B240-A1ED83245AC0}" type="parTrans" cxnId="{B075CCCA-7F7B-4D2A-9D1C-41646F19C8E9}">
      <dgm:prSet/>
      <dgm:spPr/>
      <dgm:t>
        <a:bodyPr/>
        <a:lstStyle/>
        <a:p>
          <a:endParaRPr lang="fr-FR"/>
        </a:p>
      </dgm:t>
    </dgm:pt>
    <dgm:pt modelId="{F5D0B30A-6A59-4538-9DEE-3CE5ABCD574F}" type="sibTrans" cxnId="{B075CCCA-7F7B-4D2A-9D1C-41646F19C8E9}">
      <dgm:prSet/>
      <dgm:spPr/>
      <dgm:t>
        <a:bodyPr/>
        <a:lstStyle/>
        <a:p>
          <a:endParaRPr lang="fr-FR"/>
        </a:p>
      </dgm:t>
    </dgm:pt>
    <dgm:pt modelId="{B92129C2-B091-4164-B132-B2FAD4CC9248}">
      <dgm:prSet phldrT="[Texte]"/>
      <dgm:spPr/>
      <dgm:t>
        <a:bodyPr/>
        <a:lstStyle/>
        <a:p>
          <a:r>
            <a:rPr lang="fr-FR" dirty="0"/>
            <a:t>Carte</a:t>
          </a:r>
        </a:p>
      </dgm:t>
    </dgm:pt>
    <dgm:pt modelId="{ECF5565E-D55A-4442-B7CB-0E99828CCC06}" type="parTrans" cxnId="{90D83AFB-EE6C-475C-91F7-ACBF0E8B7048}">
      <dgm:prSet/>
      <dgm:spPr/>
      <dgm:t>
        <a:bodyPr/>
        <a:lstStyle/>
        <a:p>
          <a:endParaRPr lang="fr-FR"/>
        </a:p>
      </dgm:t>
    </dgm:pt>
    <dgm:pt modelId="{C46A0E95-CCB0-4BEA-9E22-52F8C0A0B612}" type="sibTrans" cxnId="{90D83AFB-EE6C-475C-91F7-ACBF0E8B7048}">
      <dgm:prSet/>
      <dgm:spPr/>
      <dgm:t>
        <a:bodyPr/>
        <a:lstStyle/>
        <a:p>
          <a:endParaRPr lang="fr-FR"/>
        </a:p>
      </dgm:t>
    </dgm:pt>
    <dgm:pt modelId="{00013600-D80D-467A-B3CF-491C0534FA8D}">
      <dgm:prSet phldrT="[Texte]"/>
      <dgm:spPr/>
      <dgm:t>
        <a:bodyPr/>
        <a:lstStyle/>
        <a:p>
          <a:r>
            <a:rPr lang="fr-FR" dirty="0"/>
            <a:t>Graphismes</a:t>
          </a:r>
        </a:p>
      </dgm:t>
    </dgm:pt>
    <dgm:pt modelId="{1285C876-A8D8-45B4-8168-B2382FED716A}" type="parTrans" cxnId="{125FD4D8-A2F3-48A0-A673-36425B08ADB8}">
      <dgm:prSet/>
      <dgm:spPr/>
      <dgm:t>
        <a:bodyPr/>
        <a:lstStyle/>
        <a:p>
          <a:endParaRPr lang="fr-FR"/>
        </a:p>
      </dgm:t>
    </dgm:pt>
    <dgm:pt modelId="{3416E266-680B-4FCE-882D-3BB005EFD6D2}" type="sibTrans" cxnId="{125FD4D8-A2F3-48A0-A673-36425B08ADB8}">
      <dgm:prSet/>
      <dgm:spPr/>
      <dgm:t>
        <a:bodyPr/>
        <a:lstStyle/>
        <a:p>
          <a:endParaRPr lang="fr-FR"/>
        </a:p>
      </dgm:t>
    </dgm:pt>
    <dgm:pt modelId="{3960EF2A-3FC5-48D0-B144-A14FE5CB2BEF}">
      <dgm:prSet phldrT="[Texte]"/>
      <dgm:spPr/>
      <dgm:t>
        <a:bodyPr/>
        <a:lstStyle/>
        <a:p>
          <a:r>
            <a:rPr lang="fr-FR" dirty="0"/>
            <a:t>Projectiles</a:t>
          </a:r>
        </a:p>
      </dgm:t>
    </dgm:pt>
    <dgm:pt modelId="{6B74E521-6BB3-4BA8-A73C-B4B828811197}" type="parTrans" cxnId="{6EB50A53-38B6-4C97-B2E4-7BDA6DE47D93}">
      <dgm:prSet/>
      <dgm:spPr/>
      <dgm:t>
        <a:bodyPr/>
        <a:lstStyle/>
        <a:p>
          <a:endParaRPr lang="fr-FR"/>
        </a:p>
      </dgm:t>
    </dgm:pt>
    <dgm:pt modelId="{A2A4F855-E271-410B-B693-013B03484DC3}" type="sibTrans" cxnId="{6EB50A53-38B6-4C97-B2E4-7BDA6DE47D93}">
      <dgm:prSet/>
      <dgm:spPr/>
      <dgm:t>
        <a:bodyPr/>
        <a:lstStyle/>
        <a:p>
          <a:endParaRPr lang="fr-FR"/>
        </a:p>
      </dgm:t>
    </dgm:pt>
    <dgm:pt modelId="{1117033C-6F10-46BA-AE26-4328DC11CC0B}" type="pres">
      <dgm:prSet presAssocID="{820744C8-3E1E-4447-AF40-84F1000D9E36}" presName="Name0" presStyleCnt="0">
        <dgm:presLayoutVars>
          <dgm:dir/>
          <dgm:animLvl val="lvl"/>
          <dgm:resizeHandles val="exact"/>
        </dgm:presLayoutVars>
      </dgm:prSet>
      <dgm:spPr/>
    </dgm:pt>
    <dgm:pt modelId="{39D68A6B-9677-4E60-A35B-278DBB8B1070}" type="pres">
      <dgm:prSet presAssocID="{4E597F90-5426-4F31-8FC0-3BAB26D8B883}" presName="composite" presStyleCnt="0"/>
      <dgm:spPr/>
    </dgm:pt>
    <dgm:pt modelId="{9AC47241-8FB7-4E58-8FBD-2FDF5C41F009}" type="pres">
      <dgm:prSet presAssocID="{4E597F90-5426-4F31-8FC0-3BAB26D8B88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0F36ADE-2526-4699-84DD-978AB261CA39}" type="pres">
      <dgm:prSet presAssocID="{4E597F90-5426-4F31-8FC0-3BAB26D8B883}" presName="desTx" presStyleLbl="alignAccFollowNode1" presStyleIdx="0" presStyleCnt="3">
        <dgm:presLayoutVars>
          <dgm:bulletEnabled val="1"/>
        </dgm:presLayoutVars>
      </dgm:prSet>
      <dgm:spPr/>
    </dgm:pt>
    <dgm:pt modelId="{8F6560B4-1218-4632-A942-04173548597A}" type="pres">
      <dgm:prSet presAssocID="{7CB93A61-DC44-4263-8AB9-B8DFEF1B7B28}" presName="space" presStyleCnt="0"/>
      <dgm:spPr/>
    </dgm:pt>
    <dgm:pt modelId="{8B7E5492-C427-4363-9F8D-BD0C03A70F43}" type="pres">
      <dgm:prSet presAssocID="{1629F763-2270-4C94-9848-581820DA876F}" presName="composite" presStyleCnt="0"/>
      <dgm:spPr/>
    </dgm:pt>
    <dgm:pt modelId="{425D4DB3-CB17-428D-9FED-8E402F97C53B}" type="pres">
      <dgm:prSet presAssocID="{1629F763-2270-4C94-9848-581820DA87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9750C65-47B5-4B1D-8723-CE67BD4B5DFE}" type="pres">
      <dgm:prSet presAssocID="{1629F763-2270-4C94-9848-581820DA876F}" presName="desTx" presStyleLbl="alignAccFollowNode1" presStyleIdx="1" presStyleCnt="3">
        <dgm:presLayoutVars>
          <dgm:bulletEnabled val="1"/>
        </dgm:presLayoutVars>
      </dgm:prSet>
      <dgm:spPr/>
    </dgm:pt>
    <dgm:pt modelId="{4802175E-4920-40AF-A8AB-EE318A1F53C4}" type="pres">
      <dgm:prSet presAssocID="{BBBD8546-8CCB-4111-AA0A-ACAB3C4AD835}" presName="space" presStyleCnt="0"/>
      <dgm:spPr/>
    </dgm:pt>
    <dgm:pt modelId="{08070996-F793-4DB3-A3EB-D88EA85FE1C0}" type="pres">
      <dgm:prSet presAssocID="{4085FF8D-C119-4166-8416-23CD55723657}" presName="composite" presStyleCnt="0"/>
      <dgm:spPr/>
    </dgm:pt>
    <dgm:pt modelId="{225C671E-D449-424D-BB99-678A3B8FB8AA}" type="pres">
      <dgm:prSet presAssocID="{4085FF8D-C119-4166-8416-23CD5572365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FA295E-1714-4AC8-BC89-27C83E7070EF}" type="pres">
      <dgm:prSet presAssocID="{4085FF8D-C119-4166-8416-23CD5572365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6727907-87DB-46B6-AC85-AFBEDD8620C5}" type="presOf" srcId="{00013600-D80D-467A-B3CF-491C0534FA8D}" destId="{F5FA295E-1714-4AC8-BC89-27C83E7070EF}" srcOrd="0" destOrd="2" presId="urn:microsoft.com/office/officeart/2005/8/layout/hList1"/>
    <dgm:cxn modelId="{A20B7E09-7312-4FAA-B14A-582E16A781BF}" type="presOf" srcId="{F270284C-4880-437B-BBAE-FA86A7F30A4A}" destId="{09750C65-47B5-4B1D-8723-CE67BD4B5DFE}" srcOrd="0" destOrd="0" presId="urn:microsoft.com/office/officeart/2005/8/layout/hList1"/>
    <dgm:cxn modelId="{58A13E0F-5578-4F68-BA92-75A24726E0FE}" type="presOf" srcId="{1629F763-2270-4C94-9848-581820DA876F}" destId="{425D4DB3-CB17-428D-9FED-8E402F97C53B}" srcOrd="0" destOrd="0" presId="urn:microsoft.com/office/officeart/2005/8/layout/hList1"/>
    <dgm:cxn modelId="{428FFB12-F60A-4125-99FA-851A52267F6F}" type="presOf" srcId="{4085FF8D-C119-4166-8416-23CD55723657}" destId="{225C671E-D449-424D-BB99-678A3B8FB8AA}" srcOrd="0" destOrd="0" presId="urn:microsoft.com/office/officeart/2005/8/layout/hList1"/>
    <dgm:cxn modelId="{1263C918-7D7C-4D70-8642-108756A5B6F9}" srcId="{1629F763-2270-4C94-9848-581820DA876F}" destId="{F270284C-4880-437B-BBAE-FA86A7F30A4A}" srcOrd="0" destOrd="0" parTransId="{7C31E108-7A81-452F-BB24-F4919B329B32}" sibTransId="{028C8257-6EC5-4D4C-B14A-7BCD489EF1EB}"/>
    <dgm:cxn modelId="{CE48A624-E371-423C-A545-32ECC7A24199}" type="presOf" srcId="{40783F53-82CF-4667-B3AD-6130DF66F053}" destId="{09750C65-47B5-4B1D-8723-CE67BD4B5DFE}" srcOrd="0" destOrd="2" presId="urn:microsoft.com/office/officeart/2005/8/layout/hList1"/>
    <dgm:cxn modelId="{3B569E2E-1510-4606-8C61-2D1CEC93921D}" srcId="{820744C8-3E1E-4447-AF40-84F1000D9E36}" destId="{4085FF8D-C119-4166-8416-23CD55723657}" srcOrd="2" destOrd="0" parTransId="{B65ECDC6-0BDD-457E-8AB4-D1162FD2183E}" sibTransId="{E2C2DC20-EE1E-4F22-87DD-B8A55B02606A}"/>
    <dgm:cxn modelId="{ECE19034-B0F1-4FEF-96C8-2215C836CE2B}" type="presOf" srcId="{0B53290C-E0DB-481E-8205-60A8A69A4895}" destId="{F5FA295E-1714-4AC8-BC89-27C83E7070EF}" srcOrd="0" destOrd="1" presId="urn:microsoft.com/office/officeart/2005/8/layout/hList1"/>
    <dgm:cxn modelId="{3BE9253C-273B-41F1-95E9-FD3CCF64EB90}" type="presOf" srcId="{E246EF63-6401-4AC5-94FD-F129D2FF509E}" destId="{09750C65-47B5-4B1D-8723-CE67BD4B5DFE}" srcOrd="0" destOrd="1" presId="urn:microsoft.com/office/officeart/2005/8/layout/hList1"/>
    <dgm:cxn modelId="{77368862-B2B3-4CCD-B03C-B3D1BE3F6730}" type="presOf" srcId="{003F1F8B-AA1A-4E4A-BEE6-30AE4F08C829}" destId="{20F36ADE-2526-4699-84DD-978AB261CA39}" srcOrd="0" destOrd="1" presId="urn:microsoft.com/office/officeart/2005/8/layout/hList1"/>
    <dgm:cxn modelId="{B7E44E63-243C-4913-9B64-B67F3BAF6792}" type="presOf" srcId="{44BEC0B2-FF04-46E3-B5E8-1787F8E9160B}" destId="{20F36ADE-2526-4699-84DD-978AB261CA39}" srcOrd="0" destOrd="0" presId="urn:microsoft.com/office/officeart/2005/8/layout/hList1"/>
    <dgm:cxn modelId="{138C3565-3AE6-4123-B4D8-23F9E8F691EA}" type="presOf" srcId="{B92129C2-B091-4164-B132-B2FAD4CC9248}" destId="{20F36ADE-2526-4699-84DD-978AB261CA39}" srcOrd="0" destOrd="2" presId="urn:microsoft.com/office/officeart/2005/8/layout/hList1"/>
    <dgm:cxn modelId="{3160E465-B623-416E-9937-AEB145E656C7}" srcId="{4085FF8D-C119-4166-8416-23CD55723657}" destId="{273FD955-9E9E-449D-9A8B-8092AC2E7E78}" srcOrd="0" destOrd="0" parTransId="{BFEC821A-A722-4ABB-9868-1BEF4C40851B}" sibTransId="{0F4D8AA0-8FCB-46EC-9CF9-DCE710B266E2}"/>
    <dgm:cxn modelId="{A4A15C4F-67ED-4FFA-80B2-5FE1B921EB92}" srcId="{4085FF8D-C119-4166-8416-23CD55723657}" destId="{0B53290C-E0DB-481E-8205-60A8A69A4895}" srcOrd="1" destOrd="0" parTransId="{8B1BD8D8-6A35-4D86-90E0-1B0A96D17F63}" sibTransId="{700FA2D2-2FE2-41AC-B59B-28AB781EFA16}"/>
    <dgm:cxn modelId="{6EB50A53-38B6-4C97-B2E4-7BDA6DE47D93}" srcId="{F270284C-4880-437B-BBAE-FA86A7F30A4A}" destId="{3960EF2A-3FC5-48D0-B144-A14FE5CB2BEF}" srcOrd="2" destOrd="0" parTransId="{6B74E521-6BB3-4BA8-A73C-B4B828811197}" sibTransId="{A2A4F855-E271-410B-B693-013B03484DC3}"/>
    <dgm:cxn modelId="{E502F976-46B9-4A3A-9475-AB4502F9DE92}" type="presOf" srcId="{F98515A3-177C-4E42-BC9F-E88FEC630802}" destId="{09750C65-47B5-4B1D-8723-CE67BD4B5DFE}" srcOrd="0" destOrd="4" presId="urn:microsoft.com/office/officeart/2005/8/layout/hList1"/>
    <dgm:cxn modelId="{996AEB9F-7DA5-4BD2-95DA-5FCD3EEE7B04}" srcId="{4E597F90-5426-4F31-8FC0-3BAB26D8B883}" destId="{003F1F8B-AA1A-4E4A-BEE6-30AE4F08C829}" srcOrd="1" destOrd="0" parTransId="{CB2A2C4E-9ED3-426B-B74E-644D174A6170}" sibTransId="{ECC64D67-29A6-4B67-AB75-28D07E304BD4}"/>
    <dgm:cxn modelId="{0DEDE1A4-BF68-4E8E-BBFD-BE3CB2A833E7}" srcId="{F270284C-4880-437B-BBAE-FA86A7F30A4A}" destId="{E246EF63-6401-4AC5-94FD-F129D2FF509E}" srcOrd="0" destOrd="0" parTransId="{2FDEC8D9-A4E5-4072-81F8-91B2736231E3}" sibTransId="{5AADDB72-7EB7-4CD6-9C7A-AB77B1F2E1C3}"/>
    <dgm:cxn modelId="{8F5BC8B7-FA40-4321-927D-A7BCF7C8439B}" srcId="{820744C8-3E1E-4447-AF40-84F1000D9E36}" destId="{1629F763-2270-4C94-9848-581820DA876F}" srcOrd="1" destOrd="0" parTransId="{5B622C39-CF46-4DD6-8D99-1E8A2DBD8C7F}" sibTransId="{BBBD8546-8CCB-4111-AA0A-ACAB3C4AD835}"/>
    <dgm:cxn modelId="{799B09BC-84F6-4533-AF87-6A9651011DE7}" type="presOf" srcId="{273FD955-9E9E-449D-9A8B-8092AC2E7E78}" destId="{F5FA295E-1714-4AC8-BC89-27C83E7070EF}" srcOrd="0" destOrd="0" presId="urn:microsoft.com/office/officeart/2005/8/layout/hList1"/>
    <dgm:cxn modelId="{F1B2CFC6-847B-48E9-A3BB-D34D6FDFA0E8}" type="presOf" srcId="{4E597F90-5426-4F31-8FC0-3BAB26D8B883}" destId="{9AC47241-8FB7-4E58-8FBD-2FDF5C41F009}" srcOrd="0" destOrd="0" presId="urn:microsoft.com/office/officeart/2005/8/layout/hList1"/>
    <dgm:cxn modelId="{B075CCCA-7F7B-4D2A-9D1C-41646F19C8E9}" srcId="{F270284C-4880-437B-BBAE-FA86A7F30A4A}" destId="{40783F53-82CF-4667-B3AD-6130DF66F053}" srcOrd="1" destOrd="0" parTransId="{0850EF20-4B5E-419C-B240-A1ED83245AC0}" sibTransId="{F5D0B30A-6A59-4538-9DEE-3CE5ABCD574F}"/>
    <dgm:cxn modelId="{A72C4BCC-E2F1-4843-9AFD-B8F65938895D}" srcId="{4E597F90-5426-4F31-8FC0-3BAB26D8B883}" destId="{44BEC0B2-FF04-46E3-B5E8-1787F8E9160B}" srcOrd="0" destOrd="0" parTransId="{21916546-3310-4D5A-A0DE-4EEC1DCF6AF1}" sibTransId="{EC71508D-2CB5-4C69-80FC-1F0D32BB37DF}"/>
    <dgm:cxn modelId="{F921E0CE-367E-45F0-AD04-443DF8E3456A}" srcId="{1629F763-2270-4C94-9848-581820DA876F}" destId="{F98515A3-177C-4E42-BC9F-E88FEC630802}" srcOrd="1" destOrd="0" parTransId="{CD7CE2C3-EA7B-41D9-9144-12EE22D03952}" sibTransId="{72C690E1-C42C-4940-B328-3D13DD82BDB3}"/>
    <dgm:cxn modelId="{CCB037D5-3AC2-4BB0-A6C1-0B13E2A7C50C}" type="presOf" srcId="{3960EF2A-3FC5-48D0-B144-A14FE5CB2BEF}" destId="{09750C65-47B5-4B1D-8723-CE67BD4B5DFE}" srcOrd="0" destOrd="3" presId="urn:microsoft.com/office/officeart/2005/8/layout/hList1"/>
    <dgm:cxn modelId="{125FD4D8-A2F3-48A0-A673-36425B08ADB8}" srcId="{4085FF8D-C119-4166-8416-23CD55723657}" destId="{00013600-D80D-467A-B3CF-491C0534FA8D}" srcOrd="2" destOrd="0" parTransId="{1285C876-A8D8-45B4-8168-B2382FED716A}" sibTransId="{3416E266-680B-4FCE-882D-3BB005EFD6D2}"/>
    <dgm:cxn modelId="{207267EE-EADF-46F3-ACF9-AED205D62A38}" type="presOf" srcId="{820744C8-3E1E-4447-AF40-84F1000D9E36}" destId="{1117033C-6F10-46BA-AE26-4328DC11CC0B}" srcOrd="0" destOrd="0" presId="urn:microsoft.com/office/officeart/2005/8/layout/hList1"/>
    <dgm:cxn modelId="{AFD89EF9-8C98-4706-AA7E-857CBE23AD75}" srcId="{820744C8-3E1E-4447-AF40-84F1000D9E36}" destId="{4E597F90-5426-4F31-8FC0-3BAB26D8B883}" srcOrd="0" destOrd="0" parTransId="{4F70B5CA-0D70-46BF-9ACF-DB6B6FF32B92}" sibTransId="{7CB93A61-DC44-4263-8AB9-B8DFEF1B7B28}"/>
    <dgm:cxn modelId="{90D83AFB-EE6C-475C-91F7-ACBF0E8B7048}" srcId="{4E597F90-5426-4F31-8FC0-3BAB26D8B883}" destId="{B92129C2-B091-4164-B132-B2FAD4CC9248}" srcOrd="2" destOrd="0" parTransId="{ECF5565E-D55A-4442-B7CB-0E99828CCC06}" sibTransId="{C46A0E95-CCB0-4BEA-9E22-52F8C0A0B612}"/>
    <dgm:cxn modelId="{62F2C7EB-D62E-4DF6-9274-4BBBDAF6AF06}" type="presParOf" srcId="{1117033C-6F10-46BA-AE26-4328DC11CC0B}" destId="{39D68A6B-9677-4E60-A35B-278DBB8B1070}" srcOrd="0" destOrd="0" presId="urn:microsoft.com/office/officeart/2005/8/layout/hList1"/>
    <dgm:cxn modelId="{777E0A70-F2F2-4D18-9468-A7D65B4C955F}" type="presParOf" srcId="{39D68A6B-9677-4E60-A35B-278DBB8B1070}" destId="{9AC47241-8FB7-4E58-8FBD-2FDF5C41F009}" srcOrd="0" destOrd="0" presId="urn:microsoft.com/office/officeart/2005/8/layout/hList1"/>
    <dgm:cxn modelId="{3E143FAE-3B73-4D18-8D19-24483F37343C}" type="presParOf" srcId="{39D68A6B-9677-4E60-A35B-278DBB8B1070}" destId="{20F36ADE-2526-4699-84DD-978AB261CA39}" srcOrd="1" destOrd="0" presId="urn:microsoft.com/office/officeart/2005/8/layout/hList1"/>
    <dgm:cxn modelId="{F3B47040-557E-4F49-9127-35380667A3A8}" type="presParOf" srcId="{1117033C-6F10-46BA-AE26-4328DC11CC0B}" destId="{8F6560B4-1218-4632-A942-04173548597A}" srcOrd="1" destOrd="0" presId="urn:microsoft.com/office/officeart/2005/8/layout/hList1"/>
    <dgm:cxn modelId="{2BF38DFD-1271-48C8-A4EC-A7D94C9BBCE6}" type="presParOf" srcId="{1117033C-6F10-46BA-AE26-4328DC11CC0B}" destId="{8B7E5492-C427-4363-9F8D-BD0C03A70F43}" srcOrd="2" destOrd="0" presId="urn:microsoft.com/office/officeart/2005/8/layout/hList1"/>
    <dgm:cxn modelId="{1540C810-1833-4062-B9FE-3C5FB191ACB5}" type="presParOf" srcId="{8B7E5492-C427-4363-9F8D-BD0C03A70F43}" destId="{425D4DB3-CB17-428D-9FED-8E402F97C53B}" srcOrd="0" destOrd="0" presId="urn:microsoft.com/office/officeart/2005/8/layout/hList1"/>
    <dgm:cxn modelId="{938425B2-F7E2-4320-BDBA-B9F5EC69A4AD}" type="presParOf" srcId="{8B7E5492-C427-4363-9F8D-BD0C03A70F43}" destId="{09750C65-47B5-4B1D-8723-CE67BD4B5DFE}" srcOrd="1" destOrd="0" presId="urn:microsoft.com/office/officeart/2005/8/layout/hList1"/>
    <dgm:cxn modelId="{B9205CE8-9F29-465D-8540-AF1654A66953}" type="presParOf" srcId="{1117033C-6F10-46BA-AE26-4328DC11CC0B}" destId="{4802175E-4920-40AF-A8AB-EE318A1F53C4}" srcOrd="3" destOrd="0" presId="urn:microsoft.com/office/officeart/2005/8/layout/hList1"/>
    <dgm:cxn modelId="{F146DC1D-F9CD-4E38-A0BD-A2B7F3FF43B2}" type="presParOf" srcId="{1117033C-6F10-46BA-AE26-4328DC11CC0B}" destId="{08070996-F793-4DB3-A3EB-D88EA85FE1C0}" srcOrd="4" destOrd="0" presId="urn:microsoft.com/office/officeart/2005/8/layout/hList1"/>
    <dgm:cxn modelId="{C0BD29DC-57C0-4809-A702-0BAEA575A2B2}" type="presParOf" srcId="{08070996-F793-4DB3-A3EB-D88EA85FE1C0}" destId="{225C671E-D449-424D-BB99-678A3B8FB8AA}" srcOrd="0" destOrd="0" presId="urn:microsoft.com/office/officeart/2005/8/layout/hList1"/>
    <dgm:cxn modelId="{E1B1975A-7B51-4FAB-BC05-B850A415E32A}" type="presParOf" srcId="{08070996-F793-4DB3-A3EB-D88EA85FE1C0}" destId="{F5FA295E-1714-4AC8-BC89-27C83E7070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E7593-BD6C-463A-8306-EA68A198A59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6FA4859-320C-4537-9CFD-F7789994B014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>
              <a:solidFill>
                <a:schemeClr val="accent2"/>
              </a:solidFill>
            </a:rPr>
            <a:t> </a:t>
          </a:r>
        </a:p>
      </dgm:t>
    </dgm:pt>
    <dgm:pt modelId="{38653648-978C-44DB-8D18-6B45DA174892}" type="parTrans" cxnId="{5559CB16-76C8-4F0F-8E14-C6E624377D94}">
      <dgm:prSet/>
      <dgm:spPr/>
      <dgm:t>
        <a:bodyPr/>
        <a:lstStyle/>
        <a:p>
          <a:endParaRPr lang="fr-FR"/>
        </a:p>
      </dgm:t>
    </dgm:pt>
    <dgm:pt modelId="{B449669E-5E77-4ECF-A53D-6CB5F5C9D7D2}" type="sibTrans" cxnId="{5559CB16-76C8-4F0F-8E14-C6E624377D94}">
      <dgm:prSet/>
      <dgm:spPr/>
      <dgm:t>
        <a:bodyPr/>
        <a:lstStyle/>
        <a:p>
          <a:endParaRPr lang="fr-FR"/>
        </a:p>
      </dgm:t>
    </dgm:pt>
    <dgm:pt modelId="{043F280E-0750-43B4-B0CD-0B5B0E4B9109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Menu</a:t>
          </a:r>
        </a:p>
      </dgm:t>
    </dgm:pt>
    <dgm:pt modelId="{C4B0E1AC-E785-4002-9C7A-50F5DFA65B45}" type="parTrans" cxnId="{FA10B3A1-BE56-4C7D-BFF6-FA7B15E788C9}">
      <dgm:prSet/>
      <dgm:spPr/>
      <dgm:t>
        <a:bodyPr/>
        <a:lstStyle/>
        <a:p>
          <a:endParaRPr lang="fr-FR"/>
        </a:p>
      </dgm:t>
    </dgm:pt>
    <dgm:pt modelId="{07C61B9A-2FE0-4295-8474-70254645F742}" type="sibTrans" cxnId="{FA10B3A1-BE56-4C7D-BFF6-FA7B15E788C9}">
      <dgm:prSet/>
      <dgm:spPr/>
      <dgm:t>
        <a:bodyPr/>
        <a:lstStyle/>
        <a:p>
          <a:endParaRPr lang="fr-FR"/>
        </a:p>
      </dgm:t>
    </dgm:pt>
    <dgm:pt modelId="{C343D3E7-6F9D-46EC-B8CE-52160F5BBD63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Création du joueurs</a:t>
          </a:r>
        </a:p>
      </dgm:t>
    </dgm:pt>
    <dgm:pt modelId="{57FE5536-D8B8-4AEC-953B-896E27F2CFA3}" type="parTrans" cxnId="{F5AFED64-1F37-49C9-AE6C-EA1492C383F4}">
      <dgm:prSet/>
      <dgm:spPr/>
      <dgm:t>
        <a:bodyPr/>
        <a:lstStyle/>
        <a:p>
          <a:endParaRPr lang="fr-FR"/>
        </a:p>
      </dgm:t>
    </dgm:pt>
    <dgm:pt modelId="{6906B87F-7F3C-4086-AD18-6AB3A73B8D4C}" type="sibTrans" cxnId="{F5AFED64-1F37-49C9-AE6C-EA1492C383F4}">
      <dgm:prSet/>
      <dgm:spPr/>
      <dgm:t>
        <a:bodyPr/>
        <a:lstStyle/>
        <a:p>
          <a:endParaRPr lang="fr-FR"/>
        </a:p>
      </dgm:t>
    </dgm:pt>
    <dgm:pt modelId="{FEDAEA94-EC5F-4B6A-97A0-B1DC9C4E0CBD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>
              <a:solidFill>
                <a:schemeClr val="accent2"/>
              </a:solidFill>
            </a:rPr>
            <a:t> </a:t>
          </a:r>
        </a:p>
      </dgm:t>
    </dgm:pt>
    <dgm:pt modelId="{91360CC5-DA1D-44C8-9C28-2F4B31F1A260}" type="parTrans" cxnId="{38AEF2D2-AC39-493E-9356-E2F0CD3437C6}">
      <dgm:prSet/>
      <dgm:spPr/>
      <dgm:t>
        <a:bodyPr/>
        <a:lstStyle/>
        <a:p>
          <a:endParaRPr lang="fr-FR"/>
        </a:p>
      </dgm:t>
    </dgm:pt>
    <dgm:pt modelId="{956721A5-FA00-488E-8631-C8E0BCB616F8}" type="sibTrans" cxnId="{38AEF2D2-AC39-493E-9356-E2F0CD3437C6}">
      <dgm:prSet/>
      <dgm:spPr/>
      <dgm:t>
        <a:bodyPr/>
        <a:lstStyle/>
        <a:p>
          <a:endParaRPr lang="fr-FR"/>
        </a:p>
      </dgm:t>
    </dgm:pt>
    <dgm:pt modelId="{0B3F193C-59CF-4262-9B38-58F6AFA0C215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Création des projectiles</a:t>
          </a:r>
        </a:p>
      </dgm:t>
    </dgm:pt>
    <dgm:pt modelId="{34964BEA-900F-4414-9080-FC86944F7B8E}" type="parTrans" cxnId="{D02E6D48-EA6D-4B49-958D-2B53553BFC30}">
      <dgm:prSet/>
      <dgm:spPr/>
      <dgm:t>
        <a:bodyPr/>
        <a:lstStyle/>
        <a:p>
          <a:endParaRPr lang="fr-FR"/>
        </a:p>
      </dgm:t>
    </dgm:pt>
    <dgm:pt modelId="{5E688455-6CA6-484C-ACEF-A0306FEAD78F}" type="sibTrans" cxnId="{D02E6D48-EA6D-4B49-958D-2B53553BFC30}">
      <dgm:prSet/>
      <dgm:spPr/>
      <dgm:t>
        <a:bodyPr/>
        <a:lstStyle/>
        <a:p>
          <a:endParaRPr lang="fr-FR"/>
        </a:p>
      </dgm:t>
    </dgm:pt>
    <dgm:pt modelId="{9D1F3AE2-89D6-4EC4-A0CB-BC508B65C11B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>
              <a:solidFill>
                <a:schemeClr val="accent2"/>
              </a:solidFill>
            </a:rPr>
            <a:t> </a:t>
          </a:r>
        </a:p>
      </dgm:t>
    </dgm:pt>
    <dgm:pt modelId="{85096DBB-C46B-429B-941F-8A34D257DBD9}" type="parTrans" cxnId="{2C111A4D-4AF4-4B88-9863-6626D5F4BCB3}">
      <dgm:prSet/>
      <dgm:spPr/>
      <dgm:t>
        <a:bodyPr/>
        <a:lstStyle/>
        <a:p>
          <a:endParaRPr lang="fr-FR"/>
        </a:p>
      </dgm:t>
    </dgm:pt>
    <dgm:pt modelId="{94EAFCBF-F7D7-454D-BE10-E7D630CF4A13}" type="sibTrans" cxnId="{2C111A4D-4AF4-4B88-9863-6626D5F4BCB3}">
      <dgm:prSet/>
      <dgm:spPr/>
      <dgm:t>
        <a:bodyPr/>
        <a:lstStyle/>
        <a:p>
          <a:endParaRPr lang="fr-FR"/>
        </a:p>
      </dgm:t>
    </dgm:pt>
    <dgm:pt modelId="{2C61ADA1-9E7A-4216-8AD4-DF1FF263441D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Création des ennemis</a:t>
          </a:r>
        </a:p>
      </dgm:t>
    </dgm:pt>
    <dgm:pt modelId="{39CEDE18-03E4-4A44-9CD3-8BAC20FEDB9A}" type="parTrans" cxnId="{E8B9491A-6BA0-43F8-9785-FE9E9BEAC54E}">
      <dgm:prSet/>
      <dgm:spPr/>
      <dgm:t>
        <a:bodyPr/>
        <a:lstStyle/>
        <a:p>
          <a:endParaRPr lang="fr-FR"/>
        </a:p>
      </dgm:t>
    </dgm:pt>
    <dgm:pt modelId="{9D784EF8-8AE1-486C-B73E-5270CE0E9B31}" type="sibTrans" cxnId="{E8B9491A-6BA0-43F8-9785-FE9E9BEAC54E}">
      <dgm:prSet/>
      <dgm:spPr/>
      <dgm:t>
        <a:bodyPr/>
        <a:lstStyle/>
        <a:p>
          <a:endParaRPr lang="fr-FR"/>
        </a:p>
      </dgm:t>
    </dgm:pt>
    <dgm:pt modelId="{DB54DE7E-389C-4965-A6F0-F7E76434AF92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>
            <a:solidFill>
              <a:schemeClr val="accent2"/>
            </a:solidFill>
          </a:endParaRPr>
        </a:p>
      </dgm:t>
    </dgm:pt>
    <dgm:pt modelId="{1B7FA6B8-F031-448C-8721-7F7386AFD320}" type="parTrans" cxnId="{CC6EE08E-20FE-4923-9E7B-4BF64407C41C}">
      <dgm:prSet/>
      <dgm:spPr/>
      <dgm:t>
        <a:bodyPr/>
        <a:lstStyle/>
        <a:p>
          <a:endParaRPr lang="fr-FR"/>
        </a:p>
      </dgm:t>
    </dgm:pt>
    <dgm:pt modelId="{4A6789C7-CD47-4B17-A95C-4FFC05CE7F45}" type="sibTrans" cxnId="{CC6EE08E-20FE-4923-9E7B-4BF64407C41C}">
      <dgm:prSet/>
      <dgm:spPr/>
      <dgm:t>
        <a:bodyPr/>
        <a:lstStyle/>
        <a:p>
          <a:endParaRPr lang="fr-FR"/>
        </a:p>
      </dgm:t>
    </dgm:pt>
    <dgm:pt modelId="{1332B548-85D9-4F5A-9329-F53AE8562711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Interactions spéciales</a:t>
          </a:r>
        </a:p>
      </dgm:t>
    </dgm:pt>
    <dgm:pt modelId="{E305F5D2-37AE-4E33-8B33-A136D12462B8}" type="parTrans" cxnId="{9626053B-F10B-480C-9C96-7019FD708A28}">
      <dgm:prSet/>
      <dgm:spPr/>
      <dgm:t>
        <a:bodyPr/>
        <a:lstStyle/>
        <a:p>
          <a:endParaRPr lang="fr-FR"/>
        </a:p>
      </dgm:t>
    </dgm:pt>
    <dgm:pt modelId="{D1C93DA5-898F-4B25-8FE1-93E8743B090D}" type="sibTrans" cxnId="{9626053B-F10B-480C-9C96-7019FD708A28}">
      <dgm:prSet/>
      <dgm:spPr/>
      <dgm:t>
        <a:bodyPr/>
        <a:lstStyle/>
        <a:p>
          <a:endParaRPr lang="fr-FR"/>
        </a:p>
      </dgm:t>
    </dgm:pt>
    <dgm:pt modelId="{7511D89D-3B68-41BB-A979-A33D1F124ECB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>
            <a:solidFill>
              <a:schemeClr val="accent2"/>
            </a:solidFill>
          </a:endParaRPr>
        </a:p>
      </dgm:t>
    </dgm:pt>
    <dgm:pt modelId="{A4A76B38-DED7-4955-846E-1E1BC5E9BC67}" type="parTrans" cxnId="{C3A83025-A426-4958-8C08-8C798CB366BD}">
      <dgm:prSet/>
      <dgm:spPr/>
      <dgm:t>
        <a:bodyPr/>
        <a:lstStyle/>
        <a:p>
          <a:endParaRPr lang="fr-FR"/>
        </a:p>
      </dgm:t>
    </dgm:pt>
    <dgm:pt modelId="{7B87144F-0790-4967-9FF7-9D3153EDD2E3}" type="sibTrans" cxnId="{C3A83025-A426-4958-8C08-8C798CB366BD}">
      <dgm:prSet/>
      <dgm:spPr/>
      <dgm:t>
        <a:bodyPr/>
        <a:lstStyle/>
        <a:p>
          <a:endParaRPr lang="fr-FR"/>
        </a:p>
      </dgm:t>
    </dgm:pt>
    <dgm:pt modelId="{1F8359DE-82F8-405E-825B-5D94DEEFA1AA}" type="pres">
      <dgm:prSet presAssocID="{2AEE7593-BD6C-463A-8306-EA68A198A59C}" presName="linearFlow" presStyleCnt="0">
        <dgm:presLayoutVars>
          <dgm:dir/>
          <dgm:animLvl val="lvl"/>
          <dgm:resizeHandles val="exact"/>
        </dgm:presLayoutVars>
      </dgm:prSet>
      <dgm:spPr/>
    </dgm:pt>
    <dgm:pt modelId="{F835B7B6-89B8-4BE8-AA41-BCCD91FE7D54}" type="pres">
      <dgm:prSet presAssocID="{06FA4859-320C-4537-9CFD-F7789994B014}" presName="composite" presStyleCnt="0"/>
      <dgm:spPr/>
    </dgm:pt>
    <dgm:pt modelId="{99C7A420-170A-4535-B603-EA30EAA40383}" type="pres">
      <dgm:prSet presAssocID="{06FA4859-320C-4537-9CFD-F7789994B01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1ABA6B5-366B-4AC6-8A89-2C1955E830D0}" type="pres">
      <dgm:prSet presAssocID="{06FA4859-320C-4537-9CFD-F7789994B014}" presName="descendantText" presStyleLbl="alignAcc1" presStyleIdx="0" presStyleCnt="5">
        <dgm:presLayoutVars>
          <dgm:bulletEnabled val="1"/>
        </dgm:presLayoutVars>
      </dgm:prSet>
      <dgm:spPr/>
    </dgm:pt>
    <dgm:pt modelId="{41E7E83D-C0EC-4860-A741-FA7FB6B8C901}" type="pres">
      <dgm:prSet presAssocID="{B449669E-5E77-4ECF-A53D-6CB5F5C9D7D2}" presName="sp" presStyleCnt="0"/>
      <dgm:spPr/>
    </dgm:pt>
    <dgm:pt modelId="{7E16A453-3257-4ABD-8F6E-B683C23A58B9}" type="pres">
      <dgm:prSet presAssocID="{DB54DE7E-389C-4965-A6F0-F7E76434AF92}" presName="composite" presStyleCnt="0"/>
      <dgm:spPr/>
    </dgm:pt>
    <dgm:pt modelId="{A0C46E3F-7F6F-4625-B66D-852AD8289348}" type="pres">
      <dgm:prSet presAssocID="{DB54DE7E-389C-4965-A6F0-F7E76434AF92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0524B11-130A-4C48-B07D-C57360DC9360}" type="pres">
      <dgm:prSet presAssocID="{DB54DE7E-389C-4965-A6F0-F7E76434AF92}" presName="descendantText" presStyleLbl="alignAcc1" presStyleIdx="1" presStyleCnt="5">
        <dgm:presLayoutVars>
          <dgm:bulletEnabled val="1"/>
        </dgm:presLayoutVars>
      </dgm:prSet>
      <dgm:spPr/>
    </dgm:pt>
    <dgm:pt modelId="{4582EBF8-C0E5-460F-8896-D44941502047}" type="pres">
      <dgm:prSet presAssocID="{4A6789C7-CD47-4B17-A95C-4FFC05CE7F45}" presName="sp" presStyleCnt="0"/>
      <dgm:spPr/>
    </dgm:pt>
    <dgm:pt modelId="{1D0E7A4C-8FA3-4E13-9177-79AF330FC43E}" type="pres">
      <dgm:prSet presAssocID="{FEDAEA94-EC5F-4B6A-97A0-B1DC9C4E0CBD}" presName="composite" presStyleCnt="0"/>
      <dgm:spPr/>
    </dgm:pt>
    <dgm:pt modelId="{C8DA7DC6-B196-4118-9A88-D4CDDF90D5FE}" type="pres">
      <dgm:prSet presAssocID="{FEDAEA94-EC5F-4B6A-97A0-B1DC9C4E0CB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39385C6-37B0-4FB4-9952-CD09D15E90AF}" type="pres">
      <dgm:prSet presAssocID="{FEDAEA94-EC5F-4B6A-97A0-B1DC9C4E0CBD}" presName="descendantText" presStyleLbl="alignAcc1" presStyleIdx="2" presStyleCnt="5">
        <dgm:presLayoutVars>
          <dgm:bulletEnabled val="1"/>
        </dgm:presLayoutVars>
      </dgm:prSet>
      <dgm:spPr/>
    </dgm:pt>
    <dgm:pt modelId="{F7F79868-12EF-486D-BB35-D0BC1C8165B0}" type="pres">
      <dgm:prSet presAssocID="{956721A5-FA00-488E-8631-C8E0BCB616F8}" presName="sp" presStyleCnt="0"/>
      <dgm:spPr/>
    </dgm:pt>
    <dgm:pt modelId="{A32CA1AB-4103-4954-B7A6-BA0ED6192D72}" type="pres">
      <dgm:prSet presAssocID="{9D1F3AE2-89D6-4EC4-A0CB-BC508B65C11B}" presName="composite" presStyleCnt="0"/>
      <dgm:spPr/>
    </dgm:pt>
    <dgm:pt modelId="{538BBD12-E7CB-4FA0-B3EB-F85A67DE6109}" type="pres">
      <dgm:prSet presAssocID="{9D1F3AE2-89D6-4EC4-A0CB-BC508B65C11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B625BE1B-69A7-410D-A3CE-35C0892E337F}" type="pres">
      <dgm:prSet presAssocID="{9D1F3AE2-89D6-4EC4-A0CB-BC508B65C11B}" presName="descendantText" presStyleLbl="alignAcc1" presStyleIdx="3" presStyleCnt="5">
        <dgm:presLayoutVars>
          <dgm:bulletEnabled val="1"/>
        </dgm:presLayoutVars>
      </dgm:prSet>
      <dgm:spPr/>
    </dgm:pt>
    <dgm:pt modelId="{29F9050A-F9BC-4663-8375-B88B3A7B23DA}" type="pres">
      <dgm:prSet presAssocID="{94EAFCBF-F7D7-454D-BE10-E7D630CF4A13}" presName="sp" presStyleCnt="0"/>
      <dgm:spPr/>
    </dgm:pt>
    <dgm:pt modelId="{17E487CD-FA88-4804-A275-E3C2588AF675}" type="pres">
      <dgm:prSet presAssocID="{7511D89D-3B68-41BB-A979-A33D1F124ECB}" presName="composite" presStyleCnt="0"/>
      <dgm:spPr/>
    </dgm:pt>
    <dgm:pt modelId="{0B5D59B6-E97C-44C1-8D98-9B4B3F336E0C}" type="pres">
      <dgm:prSet presAssocID="{7511D89D-3B68-41BB-A979-A33D1F124EC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D60EBE84-FD1F-486F-9833-FC61004CD1CB}" type="pres">
      <dgm:prSet presAssocID="{7511D89D-3B68-41BB-A979-A33D1F124EC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0F2A006-3455-42F4-87FF-DEB1680054B7}" type="presOf" srcId="{06FA4859-320C-4537-9CFD-F7789994B014}" destId="{99C7A420-170A-4535-B603-EA30EAA40383}" srcOrd="0" destOrd="0" presId="urn:microsoft.com/office/officeart/2005/8/layout/chevron2"/>
    <dgm:cxn modelId="{5559CB16-76C8-4F0F-8E14-C6E624377D94}" srcId="{2AEE7593-BD6C-463A-8306-EA68A198A59C}" destId="{06FA4859-320C-4537-9CFD-F7789994B014}" srcOrd="0" destOrd="0" parTransId="{38653648-978C-44DB-8D18-6B45DA174892}" sibTransId="{B449669E-5E77-4ECF-A53D-6CB5F5C9D7D2}"/>
    <dgm:cxn modelId="{E8B9491A-6BA0-43F8-9785-FE9E9BEAC54E}" srcId="{9D1F3AE2-89D6-4EC4-A0CB-BC508B65C11B}" destId="{2C61ADA1-9E7A-4216-8AD4-DF1FF263441D}" srcOrd="0" destOrd="0" parTransId="{39CEDE18-03E4-4A44-9CD3-8BAC20FEDB9A}" sibTransId="{9D784EF8-8AE1-486C-B73E-5270CE0E9B31}"/>
    <dgm:cxn modelId="{C3A83025-A426-4958-8C08-8C798CB366BD}" srcId="{2AEE7593-BD6C-463A-8306-EA68A198A59C}" destId="{7511D89D-3B68-41BB-A979-A33D1F124ECB}" srcOrd="4" destOrd="0" parTransId="{A4A76B38-DED7-4955-846E-1E1BC5E9BC67}" sibTransId="{7B87144F-0790-4967-9FF7-9D3153EDD2E3}"/>
    <dgm:cxn modelId="{097E7333-4A3B-413F-B491-F78950AC4844}" type="presOf" srcId="{DB54DE7E-389C-4965-A6F0-F7E76434AF92}" destId="{A0C46E3F-7F6F-4625-B66D-852AD8289348}" srcOrd="0" destOrd="0" presId="urn:microsoft.com/office/officeart/2005/8/layout/chevron2"/>
    <dgm:cxn modelId="{9626053B-F10B-480C-9C96-7019FD708A28}" srcId="{7511D89D-3B68-41BB-A979-A33D1F124ECB}" destId="{1332B548-85D9-4F5A-9329-F53AE8562711}" srcOrd="0" destOrd="0" parTransId="{E305F5D2-37AE-4E33-8B33-A136D12462B8}" sibTransId="{D1C93DA5-898F-4B25-8FE1-93E8743B090D}"/>
    <dgm:cxn modelId="{F5AFED64-1F37-49C9-AE6C-EA1492C383F4}" srcId="{DB54DE7E-389C-4965-A6F0-F7E76434AF92}" destId="{C343D3E7-6F9D-46EC-B8CE-52160F5BBD63}" srcOrd="0" destOrd="0" parTransId="{57FE5536-D8B8-4AEC-953B-896E27F2CFA3}" sibTransId="{6906B87F-7F3C-4086-AD18-6AB3A73B8D4C}"/>
    <dgm:cxn modelId="{D02E6D48-EA6D-4B49-958D-2B53553BFC30}" srcId="{FEDAEA94-EC5F-4B6A-97A0-B1DC9C4E0CBD}" destId="{0B3F193C-59CF-4262-9B38-58F6AFA0C215}" srcOrd="0" destOrd="0" parTransId="{34964BEA-900F-4414-9080-FC86944F7B8E}" sibTransId="{5E688455-6CA6-484C-ACEF-A0306FEAD78F}"/>
    <dgm:cxn modelId="{0A16E048-1F7F-4C33-9609-11A1C53A745F}" type="presOf" srcId="{7511D89D-3B68-41BB-A979-A33D1F124ECB}" destId="{0B5D59B6-E97C-44C1-8D98-9B4B3F336E0C}" srcOrd="0" destOrd="0" presId="urn:microsoft.com/office/officeart/2005/8/layout/chevron2"/>
    <dgm:cxn modelId="{C045EE48-A266-4AA0-8252-0DB79C37F682}" type="presOf" srcId="{C343D3E7-6F9D-46EC-B8CE-52160F5BBD63}" destId="{B0524B11-130A-4C48-B07D-C57360DC9360}" srcOrd="0" destOrd="0" presId="urn:microsoft.com/office/officeart/2005/8/layout/chevron2"/>
    <dgm:cxn modelId="{0A942F69-6B8F-496A-B54D-9B1B7A1E9D3A}" type="presOf" srcId="{043F280E-0750-43B4-B0CD-0B5B0E4B9109}" destId="{31ABA6B5-366B-4AC6-8A89-2C1955E830D0}" srcOrd="0" destOrd="0" presId="urn:microsoft.com/office/officeart/2005/8/layout/chevron2"/>
    <dgm:cxn modelId="{2C111A4D-4AF4-4B88-9863-6626D5F4BCB3}" srcId="{2AEE7593-BD6C-463A-8306-EA68A198A59C}" destId="{9D1F3AE2-89D6-4EC4-A0CB-BC508B65C11B}" srcOrd="3" destOrd="0" parTransId="{85096DBB-C46B-429B-941F-8A34D257DBD9}" sibTransId="{94EAFCBF-F7D7-454D-BE10-E7D630CF4A13}"/>
    <dgm:cxn modelId="{3D20FB73-0DA1-4CE7-B934-867EA1AA76EF}" type="presOf" srcId="{2AEE7593-BD6C-463A-8306-EA68A198A59C}" destId="{1F8359DE-82F8-405E-825B-5D94DEEFA1AA}" srcOrd="0" destOrd="0" presId="urn:microsoft.com/office/officeart/2005/8/layout/chevron2"/>
    <dgm:cxn modelId="{CC6EE08E-20FE-4923-9E7B-4BF64407C41C}" srcId="{2AEE7593-BD6C-463A-8306-EA68A198A59C}" destId="{DB54DE7E-389C-4965-A6F0-F7E76434AF92}" srcOrd="1" destOrd="0" parTransId="{1B7FA6B8-F031-448C-8721-7F7386AFD320}" sibTransId="{4A6789C7-CD47-4B17-A95C-4FFC05CE7F45}"/>
    <dgm:cxn modelId="{FA10B3A1-BE56-4C7D-BFF6-FA7B15E788C9}" srcId="{06FA4859-320C-4537-9CFD-F7789994B014}" destId="{043F280E-0750-43B4-B0CD-0B5B0E4B9109}" srcOrd="0" destOrd="0" parTransId="{C4B0E1AC-E785-4002-9C7A-50F5DFA65B45}" sibTransId="{07C61B9A-2FE0-4295-8474-70254645F742}"/>
    <dgm:cxn modelId="{CA8CD4B2-6129-4716-BDC7-AC8FA8467922}" type="presOf" srcId="{9D1F3AE2-89D6-4EC4-A0CB-BC508B65C11B}" destId="{538BBD12-E7CB-4FA0-B3EB-F85A67DE6109}" srcOrd="0" destOrd="0" presId="urn:microsoft.com/office/officeart/2005/8/layout/chevron2"/>
    <dgm:cxn modelId="{22C336BB-A50A-4428-8817-B39E35F923B3}" type="presOf" srcId="{FEDAEA94-EC5F-4B6A-97A0-B1DC9C4E0CBD}" destId="{C8DA7DC6-B196-4118-9A88-D4CDDF90D5FE}" srcOrd="0" destOrd="0" presId="urn:microsoft.com/office/officeart/2005/8/layout/chevron2"/>
    <dgm:cxn modelId="{38AEF2D2-AC39-493E-9356-E2F0CD3437C6}" srcId="{2AEE7593-BD6C-463A-8306-EA68A198A59C}" destId="{FEDAEA94-EC5F-4B6A-97A0-B1DC9C4E0CBD}" srcOrd="2" destOrd="0" parTransId="{91360CC5-DA1D-44C8-9C28-2F4B31F1A260}" sibTransId="{956721A5-FA00-488E-8631-C8E0BCB616F8}"/>
    <dgm:cxn modelId="{ABB0BFEA-9A95-4DBC-A273-628FB4F0CAD1}" type="presOf" srcId="{2C61ADA1-9E7A-4216-8AD4-DF1FF263441D}" destId="{B625BE1B-69A7-410D-A3CE-35C0892E337F}" srcOrd="0" destOrd="0" presId="urn:microsoft.com/office/officeart/2005/8/layout/chevron2"/>
    <dgm:cxn modelId="{4BE6D3ED-A163-494D-A465-D26A66D3CFBF}" type="presOf" srcId="{0B3F193C-59CF-4262-9B38-58F6AFA0C215}" destId="{C39385C6-37B0-4FB4-9952-CD09D15E90AF}" srcOrd="0" destOrd="0" presId="urn:microsoft.com/office/officeart/2005/8/layout/chevron2"/>
    <dgm:cxn modelId="{84BDCAF5-0CA6-44C5-8452-CB275CF1784C}" type="presOf" srcId="{1332B548-85D9-4F5A-9329-F53AE8562711}" destId="{D60EBE84-FD1F-486F-9833-FC61004CD1CB}" srcOrd="0" destOrd="0" presId="urn:microsoft.com/office/officeart/2005/8/layout/chevron2"/>
    <dgm:cxn modelId="{8F9A4025-30D8-44C5-8059-B38481BE09F3}" type="presParOf" srcId="{1F8359DE-82F8-405E-825B-5D94DEEFA1AA}" destId="{F835B7B6-89B8-4BE8-AA41-BCCD91FE7D54}" srcOrd="0" destOrd="0" presId="urn:microsoft.com/office/officeart/2005/8/layout/chevron2"/>
    <dgm:cxn modelId="{E10B374F-51DB-4157-8F43-55173071EE36}" type="presParOf" srcId="{F835B7B6-89B8-4BE8-AA41-BCCD91FE7D54}" destId="{99C7A420-170A-4535-B603-EA30EAA40383}" srcOrd="0" destOrd="0" presId="urn:microsoft.com/office/officeart/2005/8/layout/chevron2"/>
    <dgm:cxn modelId="{EC3284E8-6BFC-4789-9FD9-2748B4F5D3F1}" type="presParOf" srcId="{F835B7B6-89B8-4BE8-AA41-BCCD91FE7D54}" destId="{31ABA6B5-366B-4AC6-8A89-2C1955E830D0}" srcOrd="1" destOrd="0" presId="urn:microsoft.com/office/officeart/2005/8/layout/chevron2"/>
    <dgm:cxn modelId="{6FF3A404-3A53-4DF6-92A6-4712A60BEE9A}" type="presParOf" srcId="{1F8359DE-82F8-405E-825B-5D94DEEFA1AA}" destId="{41E7E83D-C0EC-4860-A741-FA7FB6B8C901}" srcOrd="1" destOrd="0" presId="urn:microsoft.com/office/officeart/2005/8/layout/chevron2"/>
    <dgm:cxn modelId="{6A2DB1E9-B655-4C27-8BDA-3E0B4F68A62E}" type="presParOf" srcId="{1F8359DE-82F8-405E-825B-5D94DEEFA1AA}" destId="{7E16A453-3257-4ABD-8F6E-B683C23A58B9}" srcOrd="2" destOrd="0" presId="urn:microsoft.com/office/officeart/2005/8/layout/chevron2"/>
    <dgm:cxn modelId="{3C0F9109-9CAF-4FAA-A8B3-EE659B5C1D46}" type="presParOf" srcId="{7E16A453-3257-4ABD-8F6E-B683C23A58B9}" destId="{A0C46E3F-7F6F-4625-B66D-852AD8289348}" srcOrd="0" destOrd="0" presId="urn:microsoft.com/office/officeart/2005/8/layout/chevron2"/>
    <dgm:cxn modelId="{0154EC4D-D1CF-4C44-8040-32376E6EA026}" type="presParOf" srcId="{7E16A453-3257-4ABD-8F6E-B683C23A58B9}" destId="{B0524B11-130A-4C48-B07D-C57360DC9360}" srcOrd="1" destOrd="0" presId="urn:microsoft.com/office/officeart/2005/8/layout/chevron2"/>
    <dgm:cxn modelId="{7049B7E5-C21B-4FE7-8708-EB9EA185A179}" type="presParOf" srcId="{1F8359DE-82F8-405E-825B-5D94DEEFA1AA}" destId="{4582EBF8-C0E5-460F-8896-D44941502047}" srcOrd="3" destOrd="0" presId="urn:microsoft.com/office/officeart/2005/8/layout/chevron2"/>
    <dgm:cxn modelId="{15D3D24B-A77D-4454-971B-C6FC6ED62130}" type="presParOf" srcId="{1F8359DE-82F8-405E-825B-5D94DEEFA1AA}" destId="{1D0E7A4C-8FA3-4E13-9177-79AF330FC43E}" srcOrd="4" destOrd="0" presId="urn:microsoft.com/office/officeart/2005/8/layout/chevron2"/>
    <dgm:cxn modelId="{27CC7ECC-44A2-4E21-832C-77BD17AD8190}" type="presParOf" srcId="{1D0E7A4C-8FA3-4E13-9177-79AF330FC43E}" destId="{C8DA7DC6-B196-4118-9A88-D4CDDF90D5FE}" srcOrd="0" destOrd="0" presId="urn:microsoft.com/office/officeart/2005/8/layout/chevron2"/>
    <dgm:cxn modelId="{CF0247D0-CEB0-484C-A772-45921604F364}" type="presParOf" srcId="{1D0E7A4C-8FA3-4E13-9177-79AF330FC43E}" destId="{C39385C6-37B0-4FB4-9952-CD09D15E90AF}" srcOrd="1" destOrd="0" presId="urn:microsoft.com/office/officeart/2005/8/layout/chevron2"/>
    <dgm:cxn modelId="{1BD72F8F-3559-47B2-B7DE-0B93724BD0E8}" type="presParOf" srcId="{1F8359DE-82F8-405E-825B-5D94DEEFA1AA}" destId="{F7F79868-12EF-486D-BB35-D0BC1C8165B0}" srcOrd="5" destOrd="0" presId="urn:microsoft.com/office/officeart/2005/8/layout/chevron2"/>
    <dgm:cxn modelId="{66C19E37-E58E-4718-ABCF-7D1DAA4AA999}" type="presParOf" srcId="{1F8359DE-82F8-405E-825B-5D94DEEFA1AA}" destId="{A32CA1AB-4103-4954-B7A6-BA0ED6192D72}" srcOrd="6" destOrd="0" presId="urn:microsoft.com/office/officeart/2005/8/layout/chevron2"/>
    <dgm:cxn modelId="{12608017-501F-42E4-9D74-98AA0AFC3D09}" type="presParOf" srcId="{A32CA1AB-4103-4954-B7A6-BA0ED6192D72}" destId="{538BBD12-E7CB-4FA0-B3EB-F85A67DE6109}" srcOrd="0" destOrd="0" presId="urn:microsoft.com/office/officeart/2005/8/layout/chevron2"/>
    <dgm:cxn modelId="{665A199E-AB4C-483B-9655-BB78F8C7B49E}" type="presParOf" srcId="{A32CA1AB-4103-4954-B7A6-BA0ED6192D72}" destId="{B625BE1B-69A7-410D-A3CE-35C0892E337F}" srcOrd="1" destOrd="0" presId="urn:microsoft.com/office/officeart/2005/8/layout/chevron2"/>
    <dgm:cxn modelId="{A275B4ED-DE3E-4E44-93E9-C092A6F5A6EC}" type="presParOf" srcId="{1F8359DE-82F8-405E-825B-5D94DEEFA1AA}" destId="{29F9050A-F9BC-4663-8375-B88B3A7B23DA}" srcOrd="7" destOrd="0" presId="urn:microsoft.com/office/officeart/2005/8/layout/chevron2"/>
    <dgm:cxn modelId="{36D542B6-0548-4A25-A9B3-0D616957D047}" type="presParOf" srcId="{1F8359DE-82F8-405E-825B-5D94DEEFA1AA}" destId="{17E487CD-FA88-4804-A275-E3C2588AF675}" srcOrd="8" destOrd="0" presId="urn:microsoft.com/office/officeart/2005/8/layout/chevron2"/>
    <dgm:cxn modelId="{6FF9DD61-AB22-4986-8072-2A2A7C5608BA}" type="presParOf" srcId="{17E487CD-FA88-4804-A275-E3C2588AF675}" destId="{0B5D59B6-E97C-44C1-8D98-9B4B3F336E0C}" srcOrd="0" destOrd="0" presId="urn:microsoft.com/office/officeart/2005/8/layout/chevron2"/>
    <dgm:cxn modelId="{A9C7B9C5-33F0-4460-8C43-AC6828EC2721}" type="presParOf" srcId="{17E487CD-FA88-4804-A275-E3C2588AF675}" destId="{D60EBE84-FD1F-486F-9833-FC61004CD1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0D005E-7A5B-4829-A55D-F2AAD4B466E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7461894D-5BB8-455A-A313-AC9ACA472D93}">
      <dgm:prSet phldrT="[Texte]"/>
      <dgm:spPr/>
      <dgm:t>
        <a:bodyPr/>
        <a:lstStyle/>
        <a:p>
          <a:r>
            <a:rPr lang="fr-FR" dirty="0"/>
            <a:t>Paramètre</a:t>
          </a:r>
        </a:p>
      </dgm:t>
    </dgm:pt>
    <dgm:pt modelId="{A420665D-E721-42F5-828C-0060B153B4D1}" type="parTrans" cxnId="{393F93A0-1A4F-422E-89E5-E4ACC79373B6}">
      <dgm:prSet/>
      <dgm:spPr/>
      <dgm:t>
        <a:bodyPr/>
        <a:lstStyle/>
        <a:p>
          <a:endParaRPr lang="fr-FR"/>
        </a:p>
      </dgm:t>
    </dgm:pt>
    <dgm:pt modelId="{B1071352-BED7-4544-966B-34B4A502BA1F}" type="sibTrans" cxnId="{393F93A0-1A4F-422E-89E5-E4ACC79373B6}">
      <dgm:prSet/>
      <dgm:spPr/>
      <dgm:t>
        <a:bodyPr/>
        <a:lstStyle/>
        <a:p>
          <a:endParaRPr lang="fr-FR"/>
        </a:p>
      </dgm:t>
    </dgm:pt>
    <dgm:pt modelId="{EF7DD925-7366-4E80-B52E-B0A431605914}">
      <dgm:prSet phldrT="[Texte]"/>
      <dgm:spPr/>
      <dgm:t>
        <a:bodyPr/>
        <a:lstStyle/>
        <a:p>
          <a:r>
            <a:rPr lang="fr-FR"/>
            <a:t>Paterne</a:t>
          </a:r>
          <a:endParaRPr lang="fr-FR" dirty="0"/>
        </a:p>
      </dgm:t>
    </dgm:pt>
    <dgm:pt modelId="{EC1AD90C-08A1-4C28-AB98-B1E542CB7B1F}" type="parTrans" cxnId="{C8448375-9933-4D4A-9056-61302A7E4A7D}">
      <dgm:prSet/>
      <dgm:spPr/>
      <dgm:t>
        <a:bodyPr/>
        <a:lstStyle/>
        <a:p>
          <a:endParaRPr lang="fr-FR"/>
        </a:p>
      </dgm:t>
    </dgm:pt>
    <dgm:pt modelId="{2B0EDD51-9414-4067-A1B6-523D5E9AE9E5}" type="sibTrans" cxnId="{C8448375-9933-4D4A-9056-61302A7E4A7D}">
      <dgm:prSet/>
      <dgm:spPr/>
      <dgm:t>
        <a:bodyPr/>
        <a:lstStyle/>
        <a:p>
          <a:endParaRPr lang="fr-FR"/>
        </a:p>
      </dgm:t>
    </dgm:pt>
    <dgm:pt modelId="{0B54298D-1957-4665-92BA-D2CD92EFAF6C}" type="pres">
      <dgm:prSet presAssocID="{510D005E-7A5B-4829-A55D-F2AAD4B466E6}" presName="Name0" presStyleCnt="0">
        <dgm:presLayoutVars>
          <dgm:chMax val="7"/>
          <dgm:chPref val="7"/>
          <dgm:dir/>
        </dgm:presLayoutVars>
      </dgm:prSet>
      <dgm:spPr/>
    </dgm:pt>
    <dgm:pt modelId="{621C39F6-53AC-434C-A4EB-9C15AEBA8722}" type="pres">
      <dgm:prSet presAssocID="{510D005E-7A5B-4829-A55D-F2AAD4B466E6}" presName="Name1" presStyleCnt="0"/>
      <dgm:spPr/>
    </dgm:pt>
    <dgm:pt modelId="{38AE1D35-20A0-4B9A-B7E4-94C233D9FEA9}" type="pres">
      <dgm:prSet presAssocID="{510D005E-7A5B-4829-A55D-F2AAD4B466E6}" presName="cycle" presStyleCnt="0"/>
      <dgm:spPr/>
    </dgm:pt>
    <dgm:pt modelId="{3AB3CDF2-2AA5-4914-94A3-7B747AAA8B79}" type="pres">
      <dgm:prSet presAssocID="{510D005E-7A5B-4829-A55D-F2AAD4B466E6}" presName="srcNode" presStyleLbl="node1" presStyleIdx="0" presStyleCnt="2"/>
      <dgm:spPr/>
    </dgm:pt>
    <dgm:pt modelId="{6E3B4282-861C-450D-9509-6C6F969BF4C9}" type="pres">
      <dgm:prSet presAssocID="{510D005E-7A5B-4829-A55D-F2AAD4B466E6}" presName="conn" presStyleLbl="parChTrans1D2" presStyleIdx="0" presStyleCnt="1"/>
      <dgm:spPr/>
    </dgm:pt>
    <dgm:pt modelId="{78E21C3B-4D9F-4939-882E-C5B24E9ECE5B}" type="pres">
      <dgm:prSet presAssocID="{510D005E-7A5B-4829-A55D-F2AAD4B466E6}" presName="extraNode" presStyleLbl="node1" presStyleIdx="0" presStyleCnt="2"/>
      <dgm:spPr/>
    </dgm:pt>
    <dgm:pt modelId="{AEE3F76A-6D91-4384-9534-8C877CBD6A3D}" type="pres">
      <dgm:prSet presAssocID="{510D005E-7A5B-4829-A55D-F2AAD4B466E6}" presName="dstNode" presStyleLbl="node1" presStyleIdx="0" presStyleCnt="2"/>
      <dgm:spPr/>
    </dgm:pt>
    <dgm:pt modelId="{173ADF6F-A33F-44EE-BF56-BEDEE5C30E17}" type="pres">
      <dgm:prSet presAssocID="{7461894D-5BB8-455A-A313-AC9ACA472D93}" presName="text_1" presStyleLbl="node1" presStyleIdx="0" presStyleCnt="2">
        <dgm:presLayoutVars>
          <dgm:bulletEnabled val="1"/>
        </dgm:presLayoutVars>
      </dgm:prSet>
      <dgm:spPr/>
    </dgm:pt>
    <dgm:pt modelId="{E90B5965-1FEC-4F15-9691-BAD3C28583C4}" type="pres">
      <dgm:prSet presAssocID="{7461894D-5BB8-455A-A313-AC9ACA472D93}" presName="accent_1" presStyleCnt="0"/>
      <dgm:spPr/>
    </dgm:pt>
    <dgm:pt modelId="{EE0FBB9E-48E1-4B4B-8287-BE4F911BF743}" type="pres">
      <dgm:prSet presAssocID="{7461894D-5BB8-455A-A313-AC9ACA472D93}" presName="accentRepeatNode" presStyleLbl="solidFgAcc1" presStyleIdx="0" presStyleCnt="2"/>
      <dgm:spPr/>
    </dgm:pt>
    <dgm:pt modelId="{1FF6BA49-ED00-4ED4-8688-696E3824AA52}" type="pres">
      <dgm:prSet presAssocID="{EF7DD925-7366-4E80-B52E-B0A431605914}" presName="text_2" presStyleLbl="node1" presStyleIdx="1" presStyleCnt="2">
        <dgm:presLayoutVars>
          <dgm:bulletEnabled val="1"/>
        </dgm:presLayoutVars>
      </dgm:prSet>
      <dgm:spPr/>
    </dgm:pt>
    <dgm:pt modelId="{EE5EDC58-4F01-4C8B-8997-AB857F106C2A}" type="pres">
      <dgm:prSet presAssocID="{EF7DD925-7366-4E80-B52E-B0A431605914}" presName="accent_2" presStyleCnt="0"/>
      <dgm:spPr/>
    </dgm:pt>
    <dgm:pt modelId="{D5CCB9A9-4980-4FB7-8992-BA4057429B05}" type="pres">
      <dgm:prSet presAssocID="{EF7DD925-7366-4E80-B52E-B0A431605914}" presName="accentRepeatNode" presStyleLbl="solidFgAcc1" presStyleIdx="1" presStyleCnt="2"/>
      <dgm:spPr/>
    </dgm:pt>
  </dgm:ptLst>
  <dgm:cxnLst>
    <dgm:cxn modelId="{A9EB0E01-CB7D-4C0A-B508-05F427FD043D}" type="presOf" srcId="{510D005E-7A5B-4829-A55D-F2AAD4B466E6}" destId="{0B54298D-1957-4665-92BA-D2CD92EFAF6C}" srcOrd="0" destOrd="0" presId="urn:microsoft.com/office/officeart/2008/layout/VerticalCurvedList"/>
    <dgm:cxn modelId="{CBB1AF02-3887-4654-9FA0-932B23F3F746}" type="presOf" srcId="{EF7DD925-7366-4E80-B52E-B0A431605914}" destId="{1FF6BA49-ED00-4ED4-8688-696E3824AA52}" srcOrd="0" destOrd="0" presId="urn:microsoft.com/office/officeart/2008/layout/VerticalCurvedList"/>
    <dgm:cxn modelId="{C8448375-9933-4D4A-9056-61302A7E4A7D}" srcId="{510D005E-7A5B-4829-A55D-F2AAD4B466E6}" destId="{EF7DD925-7366-4E80-B52E-B0A431605914}" srcOrd="1" destOrd="0" parTransId="{EC1AD90C-08A1-4C28-AB98-B1E542CB7B1F}" sibTransId="{2B0EDD51-9414-4067-A1B6-523D5E9AE9E5}"/>
    <dgm:cxn modelId="{2601208D-1BC0-4C78-85F4-F6523199FAE5}" type="presOf" srcId="{B1071352-BED7-4544-966B-34B4A502BA1F}" destId="{6E3B4282-861C-450D-9509-6C6F969BF4C9}" srcOrd="0" destOrd="0" presId="urn:microsoft.com/office/officeart/2008/layout/VerticalCurvedList"/>
    <dgm:cxn modelId="{393F93A0-1A4F-422E-89E5-E4ACC79373B6}" srcId="{510D005E-7A5B-4829-A55D-F2AAD4B466E6}" destId="{7461894D-5BB8-455A-A313-AC9ACA472D93}" srcOrd="0" destOrd="0" parTransId="{A420665D-E721-42F5-828C-0060B153B4D1}" sibTransId="{B1071352-BED7-4544-966B-34B4A502BA1F}"/>
    <dgm:cxn modelId="{9BA9A5AD-E361-4F3E-A146-C712D31CEECB}" type="presOf" srcId="{7461894D-5BB8-455A-A313-AC9ACA472D93}" destId="{173ADF6F-A33F-44EE-BF56-BEDEE5C30E17}" srcOrd="0" destOrd="0" presId="urn:microsoft.com/office/officeart/2008/layout/VerticalCurvedList"/>
    <dgm:cxn modelId="{5822BA1E-F3BE-4358-9704-5A30848F2D75}" type="presParOf" srcId="{0B54298D-1957-4665-92BA-D2CD92EFAF6C}" destId="{621C39F6-53AC-434C-A4EB-9C15AEBA8722}" srcOrd="0" destOrd="0" presId="urn:microsoft.com/office/officeart/2008/layout/VerticalCurvedList"/>
    <dgm:cxn modelId="{D99795F2-62BB-486D-9814-DAABD07E9675}" type="presParOf" srcId="{621C39F6-53AC-434C-A4EB-9C15AEBA8722}" destId="{38AE1D35-20A0-4B9A-B7E4-94C233D9FEA9}" srcOrd="0" destOrd="0" presId="urn:microsoft.com/office/officeart/2008/layout/VerticalCurvedList"/>
    <dgm:cxn modelId="{0A679294-1EE6-47B7-ADB9-604C4B84EF6A}" type="presParOf" srcId="{38AE1D35-20A0-4B9A-B7E4-94C233D9FEA9}" destId="{3AB3CDF2-2AA5-4914-94A3-7B747AAA8B79}" srcOrd="0" destOrd="0" presId="urn:microsoft.com/office/officeart/2008/layout/VerticalCurvedList"/>
    <dgm:cxn modelId="{1762CF26-0B6A-4CFD-9403-7827CD1E2223}" type="presParOf" srcId="{38AE1D35-20A0-4B9A-B7E4-94C233D9FEA9}" destId="{6E3B4282-861C-450D-9509-6C6F969BF4C9}" srcOrd="1" destOrd="0" presId="urn:microsoft.com/office/officeart/2008/layout/VerticalCurvedList"/>
    <dgm:cxn modelId="{9729423E-C96C-4847-A07D-9FC8961E24D9}" type="presParOf" srcId="{38AE1D35-20A0-4B9A-B7E4-94C233D9FEA9}" destId="{78E21C3B-4D9F-4939-882E-C5B24E9ECE5B}" srcOrd="2" destOrd="0" presId="urn:microsoft.com/office/officeart/2008/layout/VerticalCurvedList"/>
    <dgm:cxn modelId="{F459F385-4D41-44E2-B138-BDBF84C2DF5A}" type="presParOf" srcId="{38AE1D35-20A0-4B9A-B7E4-94C233D9FEA9}" destId="{AEE3F76A-6D91-4384-9534-8C877CBD6A3D}" srcOrd="3" destOrd="0" presId="urn:microsoft.com/office/officeart/2008/layout/VerticalCurvedList"/>
    <dgm:cxn modelId="{977D8D75-E616-41DE-AF03-8E892F989F6D}" type="presParOf" srcId="{621C39F6-53AC-434C-A4EB-9C15AEBA8722}" destId="{173ADF6F-A33F-44EE-BF56-BEDEE5C30E17}" srcOrd="1" destOrd="0" presId="urn:microsoft.com/office/officeart/2008/layout/VerticalCurvedList"/>
    <dgm:cxn modelId="{E3AFC5D4-0AFF-439E-A405-080D000EE8F9}" type="presParOf" srcId="{621C39F6-53AC-434C-A4EB-9C15AEBA8722}" destId="{E90B5965-1FEC-4F15-9691-BAD3C28583C4}" srcOrd="2" destOrd="0" presId="urn:microsoft.com/office/officeart/2008/layout/VerticalCurvedList"/>
    <dgm:cxn modelId="{21F047E8-3FB7-405B-A1C3-55AB19EDE5BB}" type="presParOf" srcId="{E90B5965-1FEC-4F15-9691-BAD3C28583C4}" destId="{EE0FBB9E-48E1-4B4B-8287-BE4F911BF743}" srcOrd="0" destOrd="0" presId="urn:microsoft.com/office/officeart/2008/layout/VerticalCurvedList"/>
    <dgm:cxn modelId="{32BD5558-4DD6-42F1-A37F-551634C3CABF}" type="presParOf" srcId="{621C39F6-53AC-434C-A4EB-9C15AEBA8722}" destId="{1FF6BA49-ED00-4ED4-8688-696E3824AA52}" srcOrd="3" destOrd="0" presId="urn:microsoft.com/office/officeart/2008/layout/VerticalCurvedList"/>
    <dgm:cxn modelId="{18983B35-FCA5-413E-952E-160AC53B9D85}" type="presParOf" srcId="{621C39F6-53AC-434C-A4EB-9C15AEBA8722}" destId="{EE5EDC58-4F01-4C8B-8997-AB857F106C2A}" srcOrd="4" destOrd="0" presId="urn:microsoft.com/office/officeart/2008/layout/VerticalCurvedList"/>
    <dgm:cxn modelId="{C1237C00-3E43-43ED-821E-D102C7F48DE7}" type="presParOf" srcId="{EE5EDC58-4F01-4C8B-8997-AB857F106C2A}" destId="{D5CCB9A9-4980-4FB7-8992-BA4057429B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3A946E-B7B6-427E-9971-B49C9B41A604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94F8F807-8EE8-4AAA-8DE1-5CE83764077E}">
      <dgm:prSet phldrT="[Texte]"/>
      <dgm:spPr/>
      <dgm:t>
        <a:bodyPr/>
        <a:lstStyle/>
        <a:p>
          <a:r>
            <a:rPr lang="fr-FR" dirty="0"/>
            <a:t>Paramètres</a:t>
          </a:r>
        </a:p>
      </dgm:t>
    </dgm:pt>
    <dgm:pt modelId="{230ABA9B-C51C-4C2E-B67B-65F0D93E3051}" type="parTrans" cxnId="{D3EB2406-F79F-4912-930B-96980C568B81}">
      <dgm:prSet/>
      <dgm:spPr/>
      <dgm:t>
        <a:bodyPr/>
        <a:lstStyle/>
        <a:p>
          <a:endParaRPr lang="fr-FR"/>
        </a:p>
      </dgm:t>
    </dgm:pt>
    <dgm:pt modelId="{7560A323-4E06-43FF-B133-2E6B2F645B38}" type="sibTrans" cxnId="{D3EB2406-F79F-4912-930B-96980C568B81}">
      <dgm:prSet/>
      <dgm:spPr/>
      <dgm:t>
        <a:bodyPr/>
        <a:lstStyle/>
        <a:p>
          <a:endParaRPr lang="fr-FR"/>
        </a:p>
      </dgm:t>
    </dgm:pt>
    <dgm:pt modelId="{99BE83A9-FB82-4EF3-9D83-C4E48204CA2D}">
      <dgm:prSet phldrT="[Texte]"/>
      <dgm:spPr/>
      <dgm:t>
        <a:bodyPr/>
        <a:lstStyle/>
        <a:p>
          <a:r>
            <a:rPr lang="fr-FR" dirty="0"/>
            <a:t>Interagir</a:t>
          </a:r>
        </a:p>
      </dgm:t>
    </dgm:pt>
    <dgm:pt modelId="{4AF309CC-C40F-4AC6-9982-979125CF66B4}" type="parTrans" cxnId="{8E6B9D58-94AC-4147-BE87-BD8C35C48B23}">
      <dgm:prSet/>
      <dgm:spPr/>
      <dgm:t>
        <a:bodyPr/>
        <a:lstStyle/>
        <a:p>
          <a:endParaRPr lang="fr-FR"/>
        </a:p>
      </dgm:t>
    </dgm:pt>
    <dgm:pt modelId="{C5D428DD-D587-416A-9F6D-CA74F953600D}" type="sibTrans" cxnId="{8E6B9D58-94AC-4147-BE87-BD8C35C48B23}">
      <dgm:prSet/>
      <dgm:spPr/>
      <dgm:t>
        <a:bodyPr/>
        <a:lstStyle/>
        <a:p>
          <a:endParaRPr lang="fr-FR"/>
        </a:p>
      </dgm:t>
    </dgm:pt>
    <dgm:pt modelId="{9848A30F-1F85-413C-8013-6537118C2E63}">
      <dgm:prSet phldrT="[Texte]"/>
      <dgm:spPr/>
      <dgm:t>
        <a:bodyPr/>
        <a:lstStyle/>
        <a:p>
          <a:r>
            <a:rPr lang="fr-FR" dirty="0"/>
            <a:t>Être contrôlable</a:t>
          </a:r>
        </a:p>
      </dgm:t>
    </dgm:pt>
    <dgm:pt modelId="{9DA38C6D-260C-4A13-8972-91F9F172B254}" type="parTrans" cxnId="{5DA3E7B5-1512-4048-8213-00E749380718}">
      <dgm:prSet/>
      <dgm:spPr/>
      <dgm:t>
        <a:bodyPr/>
        <a:lstStyle/>
        <a:p>
          <a:endParaRPr lang="fr-FR"/>
        </a:p>
      </dgm:t>
    </dgm:pt>
    <dgm:pt modelId="{7E3498C6-F178-4DC0-9DA8-020078EA8BCC}" type="sibTrans" cxnId="{5DA3E7B5-1512-4048-8213-00E749380718}">
      <dgm:prSet/>
      <dgm:spPr/>
      <dgm:t>
        <a:bodyPr/>
        <a:lstStyle/>
        <a:p>
          <a:endParaRPr lang="fr-FR"/>
        </a:p>
      </dgm:t>
    </dgm:pt>
    <dgm:pt modelId="{159C9268-BA08-4ED1-A4CF-62FEDDE71D5B}" type="pres">
      <dgm:prSet presAssocID="{E43A946E-B7B6-427E-9971-B49C9B41A604}" presName="Name0" presStyleCnt="0">
        <dgm:presLayoutVars>
          <dgm:chMax val="7"/>
          <dgm:chPref val="7"/>
          <dgm:dir/>
        </dgm:presLayoutVars>
      </dgm:prSet>
      <dgm:spPr/>
    </dgm:pt>
    <dgm:pt modelId="{97506516-2103-4B5F-A7CD-6C072C3FC493}" type="pres">
      <dgm:prSet presAssocID="{E43A946E-B7B6-427E-9971-B49C9B41A604}" presName="Name1" presStyleCnt="0"/>
      <dgm:spPr/>
    </dgm:pt>
    <dgm:pt modelId="{D82E88EB-F2D7-43D3-9175-262FACC5FC46}" type="pres">
      <dgm:prSet presAssocID="{E43A946E-B7B6-427E-9971-B49C9B41A604}" presName="cycle" presStyleCnt="0"/>
      <dgm:spPr/>
    </dgm:pt>
    <dgm:pt modelId="{9484057C-0AA9-434F-B8F0-6D6CF166DB84}" type="pres">
      <dgm:prSet presAssocID="{E43A946E-B7B6-427E-9971-B49C9B41A604}" presName="srcNode" presStyleLbl="node1" presStyleIdx="0" presStyleCnt="3"/>
      <dgm:spPr/>
    </dgm:pt>
    <dgm:pt modelId="{D5711FB3-D67A-4AE9-9813-D86C9B2D10D5}" type="pres">
      <dgm:prSet presAssocID="{E43A946E-B7B6-427E-9971-B49C9B41A604}" presName="conn" presStyleLbl="parChTrans1D2" presStyleIdx="0" presStyleCnt="1"/>
      <dgm:spPr/>
    </dgm:pt>
    <dgm:pt modelId="{97C64CFE-8BBD-46A3-914C-978D9ECCDB28}" type="pres">
      <dgm:prSet presAssocID="{E43A946E-B7B6-427E-9971-B49C9B41A604}" presName="extraNode" presStyleLbl="node1" presStyleIdx="0" presStyleCnt="3"/>
      <dgm:spPr/>
    </dgm:pt>
    <dgm:pt modelId="{12F12F2C-EF0E-4711-9838-C507C91C33C4}" type="pres">
      <dgm:prSet presAssocID="{E43A946E-B7B6-427E-9971-B49C9B41A604}" presName="dstNode" presStyleLbl="node1" presStyleIdx="0" presStyleCnt="3"/>
      <dgm:spPr/>
    </dgm:pt>
    <dgm:pt modelId="{B41F149A-A72B-45B7-B2A3-B5CA2702A761}" type="pres">
      <dgm:prSet presAssocID="{94F8F807-8EE8-4AAA-8DE1-5CE83764077E}" presName="text_1" presStyleLbl="node1" presStyleIdx="0" presStyleCnt="3">
        <dgm:presLayoutVars>
          <dgm:bulletEnabled val="1"/>
        </dgm:presLayoutVars>
      </dgm:prSet>
      <dgm:spPr/>
    </dgm:pt>
    <dgm:pt modelId="{29AA1353-E3BA-4C80-936E-FB39110DFC47}" type="pres">
      <dgm:prSet presAssocID="{94F8F807-8EE8-4AAA-8DE1-5CE83764077E}" presName="accent_1" presStyleCnt="0"/>
      <dgm:spPr/>
    </dgm:pt>
    <dgm:pt modelId="{D7BD6968-EEEB-4020-8001-0A8471C98D33}" type="pres">
      <dgm:prSet presAssocID="{94F8F807-8EE8-4AAA-8DE1-5CE83764077E}" presName="accentRepeatNode" presStyleLbl="solidFgAcc1" presStyleIdx="0" presStyleCnt="3"/>
      <dgm:spPr/>
    </dgm:pt>
    <dgm:pt modelId="{E15E38D7-B136-4DBE-BAC2-FB5A86D20E82}" type="pres">
      <dgm:prSet presAssocID="{99BE83A9-FB82-4EF3-9D83-C4E48204CA2D}" presName="text_2" presStyleLbl="node1" presStyleIdx="1" presStyleCnt="3">
        <dgm:presLayoutVars>
          <dgm:bulletEnabled val="1"/>
        </dgm:presLayoutVars>
      </dgm:prSet>
      <dgm:spPr/>
    </dgm:pt>
    <dgm:pt modelId="{2F22F9D7-26BA-4B11-881F-1D8A1BD1CC70}" type="pres">
      <dgm:prSet presAssocID="{99BE83A9-FB82-4EF3-9D83-C4E48204CA2D}" presName="accent_2" presStyleCnt="0"/>
      <dgm:spPr/>
    </dgm:pt>
    <dgm:pt modelId="{3082B99C-CFA4-4616-A8B0-1B17CD33AAF3}" type="pres">
      <dgm:prSet presAssocID="{99BE83A9-FB82-4EF3-9D83-C4E48204CA2D}" presName="accentRepeatNode" presStyleLbl="solidFgAcc1" presStyleIdx="1" presStyleCnt="3"/>
      <dgm:spPr/>
    </dgm:pt>
    <dgm:pt modelId="{C7AA88F7-67CA-4F49-BBA6-8214C0C85008}" type="pres">
      <dgm:prSet presAssocID="{9848A30F-1F85-413C-8013-6537118C2E63}" presName="text_3" presStyleLbl="node1" presStyleIdx="2" presStyleCnt="3">
        <dgm:presLayoutVars>
          <dgm:bulletEnabled val="1"/>
        </dgm:presLayoutVars>
      </dgm:prSet>
      <dgm:spPr/>
    </dgm:pt>
    <dgm:pt modelId="{7D365188-2773-49DA-A94B-0E52460870AB}" type="pres">
      <dgm:prSet presAssocID="{9848A30F-1F85-413C-8013-6537118C2E63}" presName="accent_3" presStyleCnt="0"/>
      <dgm:spPr/>
    </dgm:pt>
    <dgm:pt modelId="{E3A95F87-5711-4C6C-8582-8317E15697D7}" type="pres">
      <dgm:prSet presAssocID="{9848A30F-1F85-413C-8013-6537118C2E63}" presName="accentRepeatNode" presStyleLbl="solidFgAcc1" presStyleIdx="2" presStyleCnt="3"/>
      <dgm:spPr/>
    </dgm:pt>
  </dgm:ptLst>
  <dgm:cxnLst>
    <dgm:cxn modelId="{D3EB2406-F79F-4912-930B-96980C568B81}" srcId="{E43A946E-B7B6-427E-9971-B49C9B41A604}" destId="{94F8F807-8EE8-4AAA-8DE1-5CE83764077E}" srcOrd="0" destOrd="0" parTransId="{230ABA9B-C51C-4C2E-B67B-65F0D93E3051}" sibTransId="{7560A323-4E06-43FF-B133-2E6B2F645B38}"/>
    <dgm:cxn modelId="{49E3190E-BCBA-4026-B64E-F621B59582B7}" type="presOf" srcId="{99BE83A9-FB82-4EF3-9D83-C4E48204CA2D}" destId="{E15E38D7-B136-4DBE-BAC2-FB5A86D20E82}" srcOrd="0" destOrd="0" presId="urn:microsoft.com/office/officeart/2008/layout/VerticalCurvedList"/>
    <dgm:cxn modelId="{ECBDB852-723B-4E40-B345-DE0510A2C241}" type="presOf" srcId="{94F8F807-8EE8-4AAA-8DE1-5CE83764077E}" destId="{B41F149A-A72B-45B7-B2A3-B5CA2702A761}" srcOrd="0" destOrd="0" presId="urn:microsoft.com/office/officeart/2008/layout/VerticalCurvedList"/>
    <dgm:cxn modelId="{8E6B9D58-94AC-4147-BE87-BD8C35C48B23}" srcId="{E43A946E-B7B6-427E-9971-B49C9B41A604}" destId="{99BE83A9-FB82-4EF3-9D83-C4E48204CA2D}" srcOrd="1" destOrd="0" parTransId="{4AF309CC-C40F-4AC6-9982-979125CF66B4}" sibTransId="{C5D428DD-D587-416A-9F6D-CA74F953600D}"/>
    <dgm:cxn modelId="{89AF53B1-1C71-45D0-BCFA-2F91F5202E01}" type="presOf" srcId="{7560A323-4E06-43FF-B133-2E6B2F645B38}" destId="{D5711FB3-D67A-4AE9-9813-D86C9B2D10D5}" srcOrd="0" destOrd="0" presId="urn:microsoft.com/office/officeart/2008/layout/VerticalCurvedList"/>
    <dgm:cxn modelId="{F4FE3BB4-90C2-4BB2-A9FA-C494D0171C44}" type="presOf" srcId="{E43A946E-B7B6-427E-9971-B49C9B41A604}" destId="{159C9268-BA08-4ED1-A4CF-62FEDDE71D5B}" srcOrd="0" destOrd="0" presId="urn:microsoft.com/office/officeart/2008/layout/VerticalCurvedList"/>
    <dgm:cxn modelId="{5DA3E7B5-1512-4048-8213-00E749380718}" srcId="{E43A946E-B7B6-427E-9971-B49C9B41A604}" destId="{9848A30F-1F85-413C-8013-6537118C2E63}" srcOrd="2" destOrd="0" parTransId="{9DA38C6D-260C-4A13-8972-91F9F172B254}" sibTransId="{7E3498C6-F178-4DC0-9DA8-020078EA8BCC}"/>
    <dgm:cxn modelId="{382793DC-8135-41AB-AC7D-D378629DD111}" type="presOf" srcId="{9848A30F-1F85-413C-8013-6537118C2E63}" destId="{C7AA88F7-67CA-4F49-BBA6-8214C0C85008}" srcOrd="0" destOrd="0" presId="urn:microsoft.com/office/officeart/2008/layout/VerticalCurvedList"/>
    <dgm:cxn modelId="{3340CF44-232C-4F87-ABF9-7303C6D24927}" type="presParOf" srcId="{159C9268-BA08-4ED1-A4CF-62FEDDE71D5B}" destId="{97506516-2103-4B5F-A7CD-6C072C3FC493}" srcOrd="0" destOrd="0" presId="urn:microsoft.com/office/officeart/2008/layout/VerticalCurvedList"/>
    <dgm:cxn modelId="{EAC40462-7904-4480-AB90-DB1A0F9255CF}" type="presParOf" srcId="{97506516-2103-4B5F-A7CD-6C072C3FC493}" destId="{D82E88EB-F2D7-43D3-9175-262FACC5FC46}" srcOrd="0" destOrd="0" presId="urn:microsoft.com/office/officeart/2008/layout/VerticalCurvedList"/>
    <dgm:cxn modelId="{02C77815-D746-4A6E-B99F-CE3C78FFB848}" type="presParOf" srcId="{D82E88EB-F2D7-43D3-9175-262FACC5FC46}" destId="{9484057C-0AA9-434F-B8F0-6D6CF166DB84}" srcOrd="0" destOrd="0" presId="urn:microsoft.com/office/officeart/2008/layout/VerticalCurvedList"/>
    <dgm:cxn modelId="{DD696100-1945-4947-B7A8-F0229DB4AB2A}" type="presParOf" srcId="{D82E88EB-F2D7-43D3-9175-262FACC5FC46}" destId="{D5711FB3-D67A-4AE9-9813-D86C9B2D10D5}" srcOrd="1" destOrd="0" presId="urn:microsoft.com/office/officeart/2008/layout/VerticalCurvedList"/>
    <dgm:cxn modelId="{32A11879-EEA0-41EE-AC11-53A993695E31}" type="presParOf" srcId="{D82E88EB-F2D7-43D3-9175-262FACC5FC46}" destId="{97C64CFE-8BBD-46A3-914C-978D9ECCDB28}" srcOrd="2" destOrd="0" presId="urn:microsoft.com/office/officeart/2008/layout/VerticalCurvedList"/>
    <dgm:cxn modelId="{26099B34-F451-4EE7-8DAB-A24C54D27615}" type="presParOf" srcId="{D82E88EB-F2D7-43D3-9175-262FACC5FC46}" destId="{12F12F2C-EF0E-4711-9838-C507C91C33C4}" srcOrd="3" destOrd="0" presId="urn:microsoft.com/office/officeart/2008/layout/VerticalCurvedList"/>
    <dgm:cxn modelId="{937AE9DF-CE85-4AA6-8101-2C1DF954C9E8}" type="presParOf" srcId="{97506516-2103-4B5F-A7CD-6C072C3FC493}" destId="{B41F149A-A72B-45B7-B2A3-B5CA2702A761}" srcOrd="1" destOrd="0" presId="urn:microsoft.com/office/officeart/2008/layout/VerticalCurvedList"/>
    <dgm:cxn modelId="{9A0F6435-0DB9-42A8-857F-ABA1FA2B76C3}" type="presParOf" srcId="{97506516-2103-4B5F-A7CD-6C072C3FC493}" destId="{29AA1353-E3BA-4C80-936E-FB39110DFC47}" srcOrd="2" destOrd="0" presId="urn:microsoft.com/office/officeart/2008/layout/VerticalCurvedList"/>
    <dgm:cxn modelId="{7A6A267D-086A-48DD-96B2-E7AAD501CDF9}" type="presParOf" srcId="{29AA1353-E3BA-4C80-936E-FB39110DFC47}" destId="{D7BD6968-EEEB-4020-8001-0A8471C98D33}" srcOrd="0" destOrd="0" presId="urn:microsoft.com/office/officeart/2008/layout/VerticalCurvedList"/>
    <dgm:cxn modelId="{D6A25DE3-003A-46ED-9372-B6196D6A4012}" type="presParOf" srcId="{97506516-2103-4B5F-A7CD-6C072C3FC493}" destId="{E15E38D7-B136-4DBE-BAC2-FB5A86D20E82}" srcOrd="3" destOrd="0" presId="urn:microsoft.com/office/officeart/2008/layout/VerticalCurvedList"/>
    <dgm:cxn modelId="{20555488-63D6-4AFE-A48C-4CAD7AB28091}" type="presParOf" srcId="{97506516-2103-4B5F-A7CD-6C072C3FC493}" destId="{2F22F9D7-26BA-4B11-881F-1D8A1BD1CC70}" srcOrd="4" destOrd="0" presId="urn:microsoft.com/office/officeart/2008/layout/VerticalCurvedList"/>
    <dgm:cxn modelId="{3E610C7A-44DC-4F6A-B1F2-94F972FDF134}" type="presParOf" srcId="{2F22F9D7-26BA-4B11-881F-1D8A1BD1CC70}" destId="{3082B99C-CFA4-4616-A8B0-1B17CD33AAF3}" srcOrd="0" destOrd="0" presId="urn:microsoft.com/office/officeart/2008/layout/VerticalCurvedList"/>
    <dgm:cxn modelId="{9515F866-2D40-47E7-A058-3391840C546B}" type="presParOf" srcId="{97506516-2103-4B5F-A7CD-6C072C3FC493}" destId="{C7AA88F7-67CA-4F49-BBA6-8214C0C85008}" srcOrd="5" destOrd="0" presId="urn:microsoft.com/office/officeart/2008/layout/VerticalCurvedList"/>
    <dgm:cxn modelId="{D9C2E21B-95E7-4BD6-AA0A-53D37BB9BA81}" type="presParOf" srcId="{97506516-2103-4B5F-A7CD-6C072C3FC493}" destId="{7D365188-2773-49DA-A94B-0E52460870AB}" srcOrd="6" destOrd="0" presId="urn:microsoft.com/office/officeart/2008/layout/VerticalCurvedList"/>
    <dgm:cxn modelId="{9880A046-3569-4761-9E41-FD0AF1228B1A}" type="presParOf" srcId="{7D365188-2773-49DA-A94B-0E52460870AB}" destId="{E3A95F87-5711-4C6C-8582-8317E15697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0D005E-7A5B-4829-A55D-F2AAD4B466E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7461894D-5BB8-455A-A313-AC9ACA472D93}">
      <dgm:prSet phldrT="[Texte]"/>
      <dgm:spPr/>
      <dgm:t>
        <a:bodyPr/>
        <a:lstStyle/>
        <a:p>
          <a:r>
            <a:rPr lang="fr-FR" dirty="0"/>
            <a:t>Paramètre</a:t>
          </a:r>
        </a:p>
      </dgm:t>
    </dgm:pt>
    <dgm:pt modelId="{A420665D-E721-42F5-828C-0060B153B4D1}" type="parTrans" cxnId="{393F93A0-1A4F-422E-89E5-E4ACC79373B6}">
      <dgm:prSet/>
      <dgm:spPr/>
      <dgm:t>
        <a:bodyPr/>
        <a:lstStyle/>
        <a:p>
          <a:endParaRPr lang="fr-FR"/>
        </a:p>
      </dgm:t>
    </dgm:pt>
    <dgm:pt modelId="{B1071352-BED7-4544-966B-34B4A502BA1F}" type="sibTrans" cxnId="{393F93A0-1A4F-422E-89E5-E4ACC79373B6}">
      <dgm:prSet/>
      <dgm:spPr/>
      <dgm:t>
        <a:bodyPr/>
        <a:lstStyle/>
        <a:p>
          <a:endParaRPr lang="fr-FR"/>
        </a:p>
      </dgm:t>
    </dgm:pt>
    <dgm:pt modelId="{278B3263-F127-473A-9512-103E796BCFF9}">
      <dgm:prSet phldrT="[Texte]"/>
      <dgm:spPr/>
      <dgm:t>
        <a:bodyPr/>
        <a:lstStyle/>
        <a:p>
          <a:r>
            <a:rPr lang="fr-FR" dirty="0"/>
            <a:t>Routine</a:t>
          </a:r>
        </a:p>
      </dgm:t>
    </dgm:pt>
    <dgm:pt modelId="{17B1DBA1-6B8D-45FF-826E-DFC00BF4A28C}" type="parTrans" cxnId="{81F6E6BB-4A1D-4A71-9E41-63E77F5F98EE}">
      <dgm:prSet/>
      <dgm:spPr/>
      <dgm:t>
        <a:bodyPr/>
        <a:lstStyle/>
        <a:p>
          <a:endParaRPr lang="fr-FR"/>
        </a:p>
      </dgm:t>
    </dgm:pt>
    <dgm:pt modelId="{3D6C529F-D01B-43DA-9389-34B875C73D0E}" type="sibTrans" cxnId="{81F6E6BB-4A1D-4A71-9E41-63E77F5F98EE}">
      <dgm:prSet/>
      <dgm:spPr/>
      <dgm:t>
        <a:bodyPr/>
        <a:lstStyle/>
        <a:p>
          <a:endParaRPr lang="fr-FR"/>
        </a:p>
      </dgm:t>
    </dgm:pt>
    <dgm:pt modelId="{0B54298D-1957-4665-92BA-D2CD92EFAF6C}" type="pres">
      <dgm:prSet presAssocID="{510D005E-7A5B-4829-A55D-F2AAD4B466E6}" presName="Name0" presStyleCnt="0">
        <dgm:presLayoutVars>
          <dgm:chMax val="7"/>
          <dgm:chPref val="7"/>
          <dgm:dir/>
        </dgm:presLayoutVars>
      </dgm:prSet>
      <dgm:spPr/>
    </dgm:pt>
    <dgm:pt modelId="{621C39F6-53AC-434C-A4EB-9C15AEBA8722}" type="pres">
      <dgm:prSet presAssocID="{510D005E-7A5B-4829-A55D-F2AAD4B466E6}" presName="Name1" presStyleCnt="0"/>
      <dgm:spPr/>
    </dgm:pt>
    <dgm:pt modelId="{38AE1D35-20A0-4B9A-B7E4-94C233D9FEA9}" type="pres">
      <dgm:prSet presAssocID="{510D005E-7A5B-4829-A55D-F2AAD4B466E6}" presName="cycle" presStyleCnt="0"/>
      <dgm:spPr/>
    </dgm:pt>
    <dgm:pt modelId="{3AB3CDF2-2AA5-4914-94A3-7B747AAA8B79}" type="pres">
      <dgm:prSet presAssocID="{510D005E-7A5B-4829-A55D-F2AAD4B466E6}" presName="srcNode" presStyleLbl="node1" presStyleIdx="0" presStyleCnt="2"/>
      <dgm:spPr/>
    </dgm:pt>
    <dgm:pt modelId="{6E3B4282-861C-450D-9509-6C6F969BF4C9}" type="pres">
      <dgm:prSet presAssocID="{510D005E-7A5B-4829-A55D-F2AAD4B466E6}" presName="conn" presStyleLbl="parChTrans1D2" presStyleIdx="0" presStyleCnt="1"/>
      <dgm:spPr/>
    </dgm:pt>
    <dgm:pt modelId="{78E21C3B-4D9F-4939-882E-C5B24E9ECE5B}" type="pres">
      <dgm:prSet presAssocID="{510D005E-7A5B-4829-A55D-F2AAD4B466E6}" presName="extraNode" presStyleLbl="node1" presStyleIdx="0" presStyleCnt="2"/>
      <dgm:spPr/>
    </dgm:pt>
    <dgm:pt modelId="{AEE3F76A-6D91-4384-9534-8C877CBD6A3D}" type="pres">
      <dgm:prSet presAssocID="{510D005E-7A5B-4829-A55D-F2AAD4B466E6}" presName="dstNode" presStyleLbl="node1" presStyleIdx="0" presStyleCnt="2"/>
      <dgm:spPr/>
    </dgm:pt>
    <dgm:pt modelId="{173ADF6F-A33F-44EE-BF56-BEDEE5C30E17}" type="pres">
      <dgm:prSet presAssocID="{7461894D-5BB8-455A-A313-AC9ACA472D93}" presName="text_1" presStyleLbl="node1" presStyleIdx="0" presStyleCnt="2">
        <dgm:presLayoutVars>
          <dgm:bulletEnabled val="1"/>
        </dgm:presLayoutVars>
      </dgm:prSet>
      <dgm:spPr/>
    </dgm:pt>
    <dgm:pt modelId="{E90B5965-1FEC-4F15-9691-BAD3C28583C4}" type="pres">
      <dgm:prSet presAssocID="{7461894D-5BB8-455A-A313-AC9ACA472D93}" presName="accent_1" presStyleCnt="0"/>
      <dgm:spPr/>
    </dgm:pt>
    <dgm:pt modelId="{EE0FBB9E-48E1-4B4B-8287-BE4F911BF743}" type="pres">
      <dgm:prSet presAssocID="{7461894D-5BB8-455A-A313-AC9ACA472D93}" presName="accentRepeatNode" presStyleLbl="solidFgAcc1" presStyleIdx="0" presStyleCnt="2"/>
      <dgm:spPr/>
    </dgm:pt>
    <dgm:pt modelId="{B2BA44F9-A020-4784-8511-808DD08DDB1A}" type="pres">
      <dgm:prSet presAssocID="{278B3263-F127-473A-9512-103E796BCFF9}" presName="text_2" presStyleLbl="node1" presStyleIdx="1" presStyleCnt="2">
        <dgm:presLayoutVars>
          <dgm:bulletEnabled val="1"/>
        </dgm:presLayoutVars>
      </dgm:prSet>
      <dgm:spPr/>
    </dgm:pt>
    <dgm:pt modelId="{14C98CFE-4D8C-46C0-BA4E-D185A00EC32A}" type="pres">
      <dgm:prSet presAssocID="{278B3263-F127-473A-9512-103E796BCFF9}" presName="accent_2" presStyleCnt="0"/>
      <dgm:spPr/>
    </dgm:pt>
    <dgm:pt modelId="{242D8452-A05D-4CD6-AE8B-72FCBF744F68}" type="pres">
      <dgm:prSet presAssocID="{278B3263-F127-473A-9512-103E796BCFF9}" presName="accentRepeatNode" presStyleLbl="solidFgAcc1" presStyleIdx="1" presStyleCnt="2"/>
      <dgm:spPr/>
    </dgm:pt>
  </dgm:ptLst>
  <dgm:cxnLst>
    <dgm:cxn modelId="{A9EB0E01-CB7D-4C0A-B508-05F427FD043D}" type="presOf" srcId="{510D005E-7A5B-4829-A55D-F2AAD4B466E6}" destId="{0B54298D-1957-4665-92BA-D2CD92EFAF6C}" srcOrd="0" destOrd="0" presId="urn:microsoft.com/office/officeart/2008/layout/VerticalCurvedList"/>
    <dgm:cxn modelId="{06CC6F79-63D2-4D80-A3DF-7CFDA3A940EC}" type="presOf" srcId="{278B3263-F127-473A-9512-103E796BCFF9}" destId="{B2BA44F9-A020-4784-8511-808DD08DDB1A}" srcOrd="0" destOrd="0" presId="urn:microsoft.com/office/officeart/2008/layout/VerticalCurvedList"/>
    <dgm:cxn modelId="{2601208D-1BC0-4C78-85F4-F6523199FAE5}" type="presOf" srcId="{B1071352-BED7-4544-966B-34B4A502BA1F}" destId="{6E3B4282-861C-450D-9509-6C6F969BF4C9}" srcOrd="0" destOrd="0" presId="urn:microsoft.com/office/officeart/2008/layout/VerticalCurvedList"/>
    <dgm:cxn modelId="{393F93A0-1A4F-422E-89E5-E4ACC79373B6}" srcId="{510D005E-7A5B-4829-A55D-F2AAD4B466E6}" destId="{7461894D-5BB8-455A-A313-AC9ACA472D93}" srcOrd="0" destOrd="0" parTransId="{A420665D-E721-42F5-828C-0060B153B4D1}" sibTransId="{B1071352-BED7-4544-966B-34B4A502BA1F}"/>
    <dgm:cxn modelId="{9BA9A5AD-E361-4F3E-A146-C712D31CEECB}" type="presOf" srcId="{7461894D-5BB8-455A-A313-AC9ACA472D93}" destId="{173ADF6F-A33F-44EE-BF56-BEDEE5C30E17}" srcOrd="0" destOrd="0" presId="urn:microsoft.com/office/officeart/2008/layout/VerticalCurvedList"/>
    <dgm:cxn modelId="{81F6E6BB-4A1D-4A71-9E41-63E77F5F98EE}" srcId="{510D005E-7A5B-4829-A55D-F2AAD4B466E6}" destId="{278B3263-F127-473A-9512-103E796BCFF9}" srcOrd="1" destOrd="0" parTransId="{17B1DBA1-6B8D-45FF-826E-DFC00BF4A28C}" sibTransId="{3D6C529F-D01B-43DA-9389-34B875C73D0E}"/>
    <dgm:cxn modelId="{5822BA1E-F3BE-4358-9704-5A30848F2D75}" type="presParOf" srcId="{0B54298D-1957-4665-92BA-D2CD92EFAF6C}" destId="{621C39F6-53AC-434C-A4EB-9C15AEBA8722}" srcOrd="0" destOrd="0" presId="urn:microsoft.com/office/officeart/2008/layout/VerticalCurvedList"/>
    <dgm:cxn modelId="{D99795F2-62BB-486D-9814-DAABD07E9675}" type="presParOf" srcId="{621C39F6-53AC-434C-A4EB-9C15AEBA8722}" destId="{38AE1D35-20A0-4B9A-B7E4-94C233D9FEA9}" srcOrd="0" destOrd="0" presId="urn:microsoft.com/office/officeart/2008/layout/VerticalCurvedList"/>
    <dgm:cxn modelId="{0A679294-1EE6-47B7-ADB9-604C4B84EF6A}" type="presParOf" srcId="{38AE1D35-20A0-4B9A-B7E4-94C233D9FEA9}" destId="{3AB3CDF2-2AA5-4914-94A3-7B747AAA8B79}" srcOrd="0" destOrd="0" presId="urn:microsoft.com/office/officeart/2008/layout/VerticalCurvedList"/>
    <dgm:cxn modelId="{1762CF26-0B6A-4CFD-9403-7827CD1E2223}" type="presParOf" srcId="{38AE1D35-20A0-4B9A-B7E4-94C233D9FEA9}" destId="{6E3B4282-861C-450D-9509-6C6F969BF4C9}" srcOrd="1" destOrd="0" presId="urn:microsoft.com/office/officeart/2008/layout/VerticalCurvedList"/>
    <dgm:cxn modelId="{9729423E-C96C-4847-A07D-9FC8961E24D9}" type="presParOf" srcId="{38AE1D35-20A0-4B9A-B7E4-94C233D9FEA9}" destId="{78E21C3B-4D9F-4939-882E-C5B24E9ECE5B}" srcOrd="2" destOrd="0" presId="urn:microsoft.com/office/officeart/2008/layout/VerticalCurvedList"/>
    <dgm:cxn modelId="{F459F385-4D41-44E2-B138-BDBF84C2DF5A}" type="presParOf" srcId="{38AE1D35-20A0-4B9A-B7E4-94C233D9FEA9}" destId="{AEE3F76A-6D91-4384-9534-8C877CBD6A3D}" srcOrd="3" destOrd="0" presId="urn:microsoft.com/office/officeart/2008/layout/VerticalCurvedList"/>
    <dgm:cxn modelId="{977D8D75-E616-41DE-AF03-8E892F989F6D}" type="presParOf" srcId="{621C39F6-53AC-434C-A4EB-9C15AEBA8722}" destId="{173ADF6F-A33F-44EE-BF56-BEDEE5C30E17}" srcOrd="1" destOrd="0" presId="urn:microsoft.com/office/officeart/2008/layout/VerticalCurvedList"/>
    <dgm:cxn modelId="{E3AFC5D4-0AFF-439E-A405-080D000EE8F9}" type="presParOf" srcId="{621C39F6-53AC-434C-A4EB-9C15AEBA8722}" destId="{E90B5965-1FEC-4F15-9691-BAD3C28583C4}" srcOrd="2" destOrd="0" presId="urn:microsoft.com/office/officeart/2008/layout/VerticalCurvedList"/>
    <dgm:cxn modelId="{21F047E8-3FB7-405B-A1C3-55AB19EDE5BB}" type="presParOf" srcId="{E90B5965-1FEC-4F15-9691-BAD3C28583C4}" destId="{EE0FBB9E-48E1-4B4B-8287-BE4F911BF743}" srcOrd="0" destOrd="0" presId="urn:microsoft.com/office/officeart/2008/layout/VerticalCurvedList"/>
    <dgm:cxn modelId="{2077D8DF-A9F3-4098-98D3-E6178986416D}" type="presParOf" srcId="{621C39F6-53AC-434C-A4EB-9C15AEBA8722}" destId="{B2BA44F9-A020-4784-8511-808DD08DDB1A}" srcOrd="3" destOrd="0" presId="urn:microsoft.com/office/officeart/2008/layout/VerticalCurvedList"/>
    <dgm:cxn modelId="{EB38FD4C-D14F-49A0-9E83-3D2DA85DC487}" type="presParOf" srcId="{621C39F6-53AC-434C-A4EB-9C15AEBA8722}" destId="{14C98CFE-4D8C-46C0-BA4E-D185A00EC32A}" srcOrd="4" destOrd="0" presId="urn:microsoft.com/office/officeart/2008/layout/VerticalCurvedList"/>
    <dgm:cxn modelId="{65B59C5C-5FCC-4F4C-B382-99A05731B585}" type="presParOf" srcId="{14C98CFE-4D8C-46C0-BA4E-D185A00EC32A}" destId="{242D8452-A05D-4CD6-AE8B-72FCBF744F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1692F7-D21E-4CEE-B5DB-1A9646C961F3}" type="doc">
      <dgm:prSet loTypeId="urn:microsoft.com/office/officeart/2005/8/layout/hierarchy3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AAB39C80-338E-40D9-93A3-784F7C7E40C8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Joueur 1</a:t>
          </a:r>
        </a:p>
      </dgm:t>
    </dgm:pt>
    <dgm:pt modelId="{8326DB8B-BFF9-4050-AD10-D3493797BEA5}" type="parTrans" cxnId="{2EE41824-AC0F-4608-A519-A58DC1C5DDC3}">
      <dgm:prSet/>
      <dgm:spPr/>
      <dgm:t>
        <a:bodyPr/>
        <a:lstStyle/>
        <a:p>
          <a:endParaRPr lang="fr-FR"/>
        </a:p>
      </dgm:t>
    </dgm:pt>
    <dgm:pt modelId="{BD4F91F2-F48B-4CD3-A456-2B3CA60D39B0}" type="sibTrans" cxnId="{2EE41824-AC0F-4608-A519-A58DC1C5DDC3}">
      <dgm:prSet/>
      <dgm:spPr/>
      <dgm:t>
        <a:bodyPr/>
        <a:lstStyle/>
        <a:p>
          <a:endParaRPr lang="fr-FR"/>
        </a:p>
      </dgm:t>
    </dgm:pt>
    <dgm:pt modelId="{15512310-7A59-4D1D-9DEC-4170610CD8FE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fr-FR" sz="1600" dirty="0"/>
            <a:t>Effectuer les évènements</a:t>
          </a:r>
        </a:p>
      </dgm:t>
    </dgm:pt>
    <dgm:pt modelId="{92FFD6DB-46BB-4A0C-8BD8-BE216CC9D334}" type="parTrans" cxnId="{B6712E6D-1DBE-4406-BA1F-4AB91CA3F01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F6225227-A080-4AC8-AF9D-66F21B5452F2}" type="sibTrans" cxnId="{B6712E6D-1DBE-4406-BA1F-4AB91CA3F016}">
      <dgm:prSet/>
      <dgm:spPr/>
      <dgm:t>
        <a:bodyPr/>
        <a:lstStyle/>
        <a:p>
          <a:endParaRPr lang="fr-FR"/>
        </a:p>
      </dgm:t>
    </dgm:pt>
    <dgm:pt modelId="{CC0BD059-FF3B-45F5-9395-F36775F19BCB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Se déplacer</a:t>
          </a:r>
        </a:p>
      </dgm:t>
    </dgm:pt>
    <dgm:pt modelId="{4C897D2E-7BA3-4224-8B7F-7AD80523146A}" type="parTrans" cxnId="{014C4D49-476A-460E-8082-8B8440AEDC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CDC62656-C8FF-4473-BBC6-31D8CB2A4035}" type="sibTrans" cxnId="{014C4D49-476A-460E-8082-8B8440AEDC40}">
      <dgm:prSet/>
      <dgm:spPr/>
      <dgm:t>
        <a:bodyPr/>
        <a:lstStyle/>
        <a:p>
          <a:endParaRPr lang="fr-FR"/>
        </a:p>
      </dgm:t>
    </dgm:pt>
    <dgm:pt modelId="{93EB45D2-D6C0-45F8-AB55-B3612A93F9D1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Se déplacer</a:t>
          </a:r>
        </a:p>
      </dgm:t>
    </dgm:pt>
    <dgm:pt modelId="{B96E87E8-9577-46A6-B26A-2C9CF2889A6F}" type="parTrans" cxnId="{29525FB3-BB3C-4DE6-9FAF-6D4EC63718A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5150B5F3-6D8B-461E-9130-0B505AA207D9}" type="sibTrans" cxnId="{29525FB3-BB3C-4DE6-9FAF-6D4EC63718A9}">
      <dgm:prSet/>
      <dgm:spPr/>
      <dgm:t>
        <a:bodyPr/>
        <a:lstStyle/>
        <a:p>
          <a:endParaRPr lang="fr-FR"/>
        </a:p>
      </dgm:t>
    </dgm:pt>
    <dgm:pt modelId="{9F39061A-2BD7-49A0-91D2-824F12D567F2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/>
            <a:t>Projectile 1</a:t>
          </a:r>
          <a:endParaRPr lang="fr-FR" dirty="0"/>
        </a:p>
      </dgm:t>
    </dgm:pt>
    <dgm:pt modelId="{EBE1A50B-A343-46E7-A3E5-8E778153B052}" type="sibTrans" cxnId="{5716C4BA-E406-479C-AC2A-B4AABFDF97DC}">
      <dgm:prSet/>
      <dgm:spPr/>
      <dgm:t>
        <a:bodyPr/>
        <a:lstStyle/>
        <a:p>
          <a:endParaRPr lang="fr-FR"/>
        </a:p>
      </dgm:t>
    </dgm:pt>
    <dgm:pt modelId="{BB52F95C-4088-4D8C-95CB-F00D2C50DEEE}" type="parTrans" cxnId="{5716C4BA-E406-479C-AC2A-B4AABFDF97DC}">
      <dgm:prSet/>
      <dgm:spPr/>
      <dgm:t>
        <a:bodyPr/>
        <a:lstStyle/>
        <a:p>
          <a:endParaRPr lang="fr-FR"/>
        </a:p>
      </dgm:t>
    </dgm:pt>
    <dgm:pt modelId="{18D410DF-69AD-4D3B-9041-7172C6F84D95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/>
            <a:t>Ennemi 1</a:t>
          </a:r>
          <a:endParaRPr lang="fr-FR" dirty="0"/>
        </a:p>
      </dgm:t>
    </dgm:pt>
    <dgm:pt modelId="{0EB71D45-3A08-4BC6-8B63-781B3379C60F}" type="parTrans" cxnId="{837B8C1A-B2A9-4772-9E3F-5D808600D7BF}">
      <dgm:prSet/>
      <dgm:spPr/>
      <dgm:t>
        <a:bodyPr/>
        <a:lstStyle/>
        <a:p>
          <a:endParaRPr lang="fr-FR"/>
        </a:p>
      </dgm:t>
    </dgm:pt>
    <dgm:pt modelId="{83F6E7BA-F213-4D34-9936-2698B4E35CBE}" type="sibTrans" cxnId="{837B8C1A-B2A9-4772-9E3F-5D808600D7BF}">
      <dgm:prSet/>
      <dgm:spPr/>
      <dgm:t>
        <a:bodyPr/>
        <a:lstStyle/>
        <a:p>
          <a:endParaRPr lang="fr-FR"/>
        </a:p>
      </dgm:t>
    </dgm:pt>
    <dgm:pt modelId="{F7925455-AE0B-47E4-B079-0AFC23F83F87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Recharger</a:t>
          </a:r>
        </a:p>
      </dgm:t>
    </dgm:pt>
    <dgm:pt modelId="{BD9340F9-FF6E-4916-AE00-E67168293673}" type="parTrans" cxnId="{9F6BA947-4C9C-4873-BFDD-92BCC7F6BBD8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BCD03728-F448-40C0-9271-77AE2F16028F}" type="sibTrans" cxnId="{9F6BA947-4C9C-4873-BFDD-92BCC7F6BBD8}">
      <dgm:prSet/>
      <dgm:spPr/>
      <dgm:t>
        <a:bodyPr/>
        <a:lstStyle/>
        <a:p>
          <a:endParaRPr lang="fr-FR"/>
        </a:p>
      </dgm:t>
    </dgm:pt>
    <dgm:pt modelId="{DE35F8B9-5328-42E0-A8CD-2FB2B1B44B07}">
      <dgm:prSet phldrT="[Texte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fr-FR" sz="1400" u="none" dirty="0"/>
            <a:t>Se déplacer</a:t>
          </a:r>
        </a:p>
      </dgm:t>
    </dgm:pt>
    <dgm:pt modelId="{87827FF9-AE41-4672-8B0C-45411635F5CE}" type="parTrans" cxnId="{B2A9500A-19AA-435D-A150-93D83C4DB055}">
      <dgm:prSet/>
      <dgm:spPr/>
      <dgm:t>
        <a:bodyPr/>
        <a:lstStyle/>
        <a:p>
          <a:endParaRPr lang="fr-FR"/>
        </a:p>
      </dgm:t>
    </dgm:pt>
    <dgm:pt modelId="{C397A687-85B8-48D8-B08B-2FB4A897C526}" type="sibTrans" cxnId="{B2A9500A-19AA-435D-A150-93D83C4DB055}">
      <dgm:prSet/>
      <dgm:spPr/>
      <dgm:t>
        <a:bodyPr/>
        <a:lstStyle/>
        <a:p>
          <a:endParaRPr lang="fr-FR"/>
        </a:p>
      </dgm:t>
    </dgm:pt>
    <dgm:pt modelId="{034F6D23-AB05-4357-B202-1203907ECF27}">
      <dgm:prSet phldrT="[Texte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fr-FR" sz="1400" u="none" dirty="0"/>
            <a:t>Tirer</a:t>
          </a:r>
        </a:p>
      </dgm:t>
    </dgm:pt>
    <dgm:pt modelId="{0CAAF347-FB23-4F60-AD25-A47FA62DA48B}" type="parTrans" cxnId="{06A7BDA9-82D0-4E3D-8EF1-E05D9A1F0D37}">
      <dgm:prSet/>
      <dgm:spPr/>
      <dgm:t>
        <a:bodyPr/>
        <a:lstStyle/>
        <a:p>
          <a:endParaRPr lang="fr-FR"/>
        </a:p>
      </dgm:t>
    </dgm:pt>
    <dgm:pt modelId="{DFFC31E1-4211-42E7-9B37-9ECC7A4E71E5}" type="sibTrans" cxnId="{06A7BDA9-82D0-4E3D-8EF1-E05D9A1F0D37}">
      <dgm:prSet/>
      <dgm:spPr/>
      <dgm:t>
        <a:bodyPr/>
        <a:lstStyle/>
        <a:p>
          <a:endParaRPr lang="fr-FR"/>
        </a:p>
      </dgm:t>
    </dgm:pt>
    <dgm:pt modelId="{1CAF5D10-4CA2-4E93-B23F-59F2974DA41A}">
      <dgm:prSet phldrT="[Texte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fr-FR" sz="1400" u="none" dirty="0"/>
            <a:t>Utiliser une attaque spéciale</a:t>
          </a:r>
        </a:p>
      </dgm:t>
    </dgm:pt>
    <dgm:pt modelId="{BF3769BF-F31C-4C79-BE3B-12804BA5B645}" type="parTrans" cxnId="{881F3635-457C-4408-8195-350ABEF589C3}">
      <dgm:prSet/>
      <dgm:spPr/>
      <dgm:t>
        <a:bodyPr/>
        <a:lstStyle/>
        <a:p>
          <a:endParaRPr lang="fr-FR"/>
        </a:p>
      </dgm:t>
    </dgm:pt>
    <dgm:pt modelId="{3269F1AD-BFFF-410E-BEC9-B8AA83F1F779}" type="sibTrans" cxnId="{881F3635-457C-4408-8195-350ABEF589C3}">
      <dgm:prSet/>
      <dgm:spPr/>
      <dgm:t>
        <a:bodyPr/>
        <a:lstStyle/>
        <a:p>
          <a:endParaRPr lang="fr-FR"/>
        </a:p>
      </dgm:t>
    </dgm:pt>
    <dgm:pt modelId="{289C5177-C64A-4364-B4ED-E9DAF31554DE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Tirer</a:t>
          </a:r>
        </a:p>
      </dgm:t>
    </dgm:pt>
    <dgm:pt modelId="{D4D7A66D-879C-4A8E-95C5-A2556A8C929F}" type="parTrans" cxnId="{9C2DE41E-118C-4D2B-9599-CA413D6E307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A19AF9D5-8479-4B41-B532-4B8023A93F78}" type="sibTrans" cxnId="{9C2DE41E-118C-4D2B-9599-CA413D6E3072}">
      <dgm:prSet/>
      <dgm:spPr/>
      <dgm:t>
        <a:bodyPr/>
        <a:lstStyle/>
        <a:p>
          <a:endParaRPr lang="fr-FR"/>
        </a:p>
      </dgm:t>
    </dgm:pt>
    <dgm:pt modelId="{47A4B557-E084-4578-9042-A5BC0FA73745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/>
            <a:t>Projectile 1</a:t>
          </a:r>
          <a:endParaRPr lang="fr-FR" dirty="0"/>
        </a:p>
      </dgm:t>
    </dgm:pt>
    <dgm:pt modelId="{C1F4C24B-88E9-4597-9F57-200C85789946}" type="parTrans" cxnId="{E83CDEF3-26CE-4345-95AE-D6EF8FED1821}">
      <dgm:prSet/>
      <dgm:spPr/>
      <dgm:t>
        <a:bodyPr/>
        <a:lstStyle/>
        <a:p>
          <a:endParaRPr lang="fr-FR"/>
        </a:p>
      </dgm:t>
    </dgm:pt>
    <dgm:pt modelId="{13F4B5CC-9594-4164-817C-3A76ED62FAFF}" type="sibTrans" cxnId="{E83CDEF3-26CE-4345-95AE-D6EF8FED1821}">
      <dgm:prSet/>
      <dgm:spPr/>
      <dgm:t>
        <a:bodyPr/>
        <a:lstStyle/>
        <a:p>
          <a:endParaRPr lang="fr-FR"/>
        </a:p>
      </dgm:t>
    </dgm:pt>
    <dgm:pt modelId="{18523BF6-DF09-4E57-A8EA-7D6410AD77AB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Se déplacer</a:t>
          </a:r>
        </a:p>
      </dgm:t>
    </dgm:pt>
    <dgm:pt modelId="{4827C156-25C0-4048-8660-E5E533BCC9B4}" type="parTrans" cxnId="{75DC8B60-56C2-42FB-9CED-C765CC5C4F6B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82DE8281-F7BF-4ECB-B7EB-3405D560518E}" type="sibTrans" cxnId="{75DC8B60-56C2-42FB-9CED-C765CC5C4F6B}">
      <dgm:prSet/>
      <dgm:spPr/>
      <dgm:t>
        <a:bodyPr/>
        <a:lstStyle/>
        <a:p>
          <a:endParaRPr lang="fr-FR"/>
        </a:p>
      </dgm:t>
    </dgm:pt>
    <dgm:pt modelId="{B6FA595C-AD66-4DD3-86C1-A2FDFCA6EC9A}" type="pres">
      <dgm:prSet presAssocID="{931692F7-D21E-4CEE-B5DB-1A9646C961F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5AD462-49A0-483F-9F0B-7B1B5F02D2AF}" type="pres">
      <dgm:prSet presAssocID="{AAB39C80-338E-40D9-93A3-784F7C7E40C8}" presName="root" presStyleCnt="0"/>
      <dgm:spPr/>
    </dgm:pt>
    <dgm:pt modelId="{301DE34C-6A4C-4629-A84E-ED0ADC02D900}" type="pres">
      <dgm:prSet presAssocID="{AAB39C80-338E-40D9-93A3-784F7C7E40C8}" presName="rootComposite" presStyleCnt="0"/>
      <dgm:spPr/>
    </dgm:pt>
    <dgm:pt modelId="{463F176E-4298-46DA-9BFC-66CDFBD1C9E9}" type="pres">
      <dgm:prSet presAssocID="{AAB39C80-338E-40D9-93A3-784F7C7E40C8}" presName="rootText" presStyleLbl="node1" presStyleIdx="0" presStyleCnt="4"/>
      <dgm:spPr/>
    </dgm:pt>
    <dgm:pt modelId="{DC40E098-0081-4056-9E57-3360E2AC7D73}" type="pres">
      <dgm:prSet presAssocID="{AAB39C80-338E-40D9-93A3-784F7C7E40C8}" presName="rootConnector" presStyleLbl="node1" presStyleIdx="0" presStyleCnt="4"/>
      <dgm:spPr/>
    </dgm:pt>
    <dgm:pt modelId="{1F2A5A30-C8B9-45F3-8712-0649D202AAE7}" type="pres">
      <dgm:prSet presAssocID="{AAB39C80-338E-40D9-93A3-784F7C7E40C8}" presName="childShape" presStyleCnt="0"/>
      <dgm:spPr/>
    </dgm:pt>
    <dgm:pt modelId="{9D84669A-FE49-42DA-BB16-CAF1D0C21CED}" type="pres">
      <dgm:prSet presAssocID="{92FFD6DB-46BB-4A0C-8BD8-BE216CC9D334}" presName="Name13" presStyleLbl="parChTrans1D2" presStyleIdx="0" presStyleCnt="6"/>
      <dgm:spPr/>
    </dgm:pt>
    <dgm:pt modelId="{E8BE6CAC-0347-475F-85EE-7D1F5068EAD6}" type="pres">
      <dgm:prSet presAssocID="{15512310-7A59-4D1D-9DEC-4170610CD8FE}" presName="childText" presStyleLbl="bgAcc1" presStyleIdx="0" presStyleCnt="6" custScaleX="139754" custScaleY="238837">
        <dgm:presLayoutVars>
          <dgm:bulletEnabled val="1"/>
        </dgm:presLayoutVars>
      </dgm:prSet>
      <dgm:spPr/>
    </dgm:pt>
    <dgm:pt modelId="{37FE35E7-3EC4-4E18-B03A-00E1381AA3FE}" type="pres">
      <dgm:prSet presAssocID="{BD9340F9-FF6E-4916-AE00-E67168293673}" presName="Name13" presStyleLbl="parChTrans1D2" presStyleIdx="1" presStyleCnt="6"/>
      <dgm:spPr/>
    </dgm:pt>
    <dgm:pt modelId="{2345F608-E4AD-4810-AD75-F1552DCF2B6F}" type="pres">
      <dgm:prSet presAssocID="{F7925455-AE0B-47E4-B079-0AFC23F83F87}" presName="childText" presStyleLbl="bgAcc1" presStyleIdx="1" presStyleCnt="6">
        <dgm:presLayoutVars>
          <dgm:bulletEnabled val="1"/>
        </dgm:presLayoutVars>
      </dgm:prSet>
      <dgm:spPr/>
    </dgm:pt>
    <dgm:pt modelId="{FE1D4968-1EAA-4648-A1AE-A48C31C5FFFD}" type="pres">
      <dgm:prSet presAssocID="{18D410DF-69AD-4D3B-9041-7172C6F84D95}" presName="root" presStyleCnt="0"/>
      <dgm:spPr/>
    </dgm:pt>
    <dgm:pt modelId="{9FE1047C-995C-42EF-816F-BE17D737595F}" type="pres">
      <dgm:prSet presAssocID="{18D410DF-69AD-4D3B-9041-7172C6F84D95}" presName="rootComposite" presStyleCnt="0"/>
      <dgm:spPr/>
    </dgm:pt>
    <dgm:pt modelId="{807D2719-25CD-482F-86CF-2C1FD40A0730}" type="pres">
      <dgm:prSet presAssocID="{18D410DF-69AD-4D3B-9041-7172C6F84D95}" presName="rootText" presStyleLbl="node1" presStyleIdx="1" presStyleCnt="4"/>
      <dgm:spPr/>
    </dgm:pt>
    <dgm:pt modelId="{B040DAE7-B574-46FD-A1DB-BBFBA5B585F8}" type="pres">
      <dgm:prSet presAssocID="{18D410DF-69AD-4D3B-9041-7172C6F84D95}" presName="rootConnector" presStyleLbl="node1" presStyleIdx="1" presStyleCnt="4"/>
      <dgm:spPr/>
    </dgm:pt>
    <dgm:pt modelId="{9DD8D628-12D3-4F92-B735-BCD11A1FCA03}" type="pres">
      <dgm:prSet presAssocID="{18D410DF-69AD-4D3B-9041-7172C6F84D95}" presName="childShape" presStyleCnt="0"/>
      <dgm:spPr/>
    </dgm:pt>
    <dgm:pt modelId="{EB78BB8F-CFD4-49CA-89E5-A3C6CA3649E8}" type="pres">
      <dgm:prSet presAssocID="{4C897D2E-7BA3-4224-8B7F-7AD80523146A}" presName="Name13" presStyleLbl="parChTrans1D2" presStyleIdx="2" presStyleCnt="6"/>
      <dgm:spPr/>
    </dgm:pt>
    <dgm:pt modelId="{2E7C2D97-FCE2-40C1-A49B-191F31224824}" type="pres">
      <dgm:prSet presAssocID="{CC0BD059-FF3B-45F5-9395-F36775F19BCB}" presName="childText" presStyleLbl="bgAcc1" presStyleIdx="2" presStyleCnt="6">
        <dgm:presLayoutVars>
          <dgm:bulletEnabled val="1"/>
        </dgm:presLayoutVars>
      </dgm:prSet>
      <dgm:spPr/>
    </dgm:pt>
    <dgm:pt modelId="{C24C619D-1BAE-4CB4-853F-993FF19E56AA}" type="pres">
      <dgm:prSet presAssocID="{D4D7A66D-879C-4A8E-95C5-A2556A8C929F}" presName="Name13" presStyleLbl="parChTrans1D2" presStyleIdx="3" presStyleCnt="6"/>
      <dgm:spPr/>
    </dgm:pt>
    <dgm:pt modelId="{D8CD6482-55C8-48FB-AA09-2E07D11FA434}" type="pres">
      <dgm:prSet presAssocID="{289C5177-C64A-4364-B4ED-E9DAF31554DE}" presName="childText" presStyleLbl="bgAcc1" presStyleIdx="3" presStyleCnt="6">
        <dgm:presLayoutVars>
          <dgm:bulletEnabled val="1"/>
        </dgm:presLayoutVars>
      </dgm:prSet>
      <dgm:spPr/>
    </dgm:pt>
    <dgm:pt modelId="{F3FCB806-53D0-463F-A6F3-81974FD79E15}" type="pres">
      <dgm:prSet presAssocID="{9F39061A-2BD7-49A0-91D2-824F12D567F2}" presName="root" presStyleCnt="0"/>
      <dgm:spPr/>
    </dgm:pt>
    <dgm:pt modelId="{03CC434A-E6FA-42CB-B4C0-DDC66AFABB1E}" type="pres">
      <dgm:prSet presAssocID="{9F39061A-2BD7-49A0-91D2-824F12D567F2}" presName="rootComposite" presStyleCnt="0"/>
      <dgm:spPr/>
    </dgm:pt>
    <dgm:pt modelId="{38BA8069-7146-4292-A810-68FF9AA00140}" type="pres">
      <dgm:prSet presAssocID="{9F39061A-2BD7-49A0-91D2-824F12D567F2}" presName="rootText" presStyleLbl="node1" presStyleIdx="2" presStyleCnt="4" custScaleX="119189"/>
      <dgm:spPr/>
    </dgm:pt>
    <dgm:pt modelId="{65CB9CD7-6CD6-48B0-BBB6-6C21C3FB3D11}" type="pres">
      <dgm:prSet presAssocID="{9F39061A-2BD7-49A0-91D2-824F12D567F2}" presName="rootConnector" presStyleLbl="node1" presStyleIdx="2" presStyleCnt="4"/>
      <dgm:spPr/>
    </dgm:pt>
    <dgm:pt modelId="{E00CDA30-BB58-4D19-8B1F-B2B702C3037C}" type="pres">
      <dgm:prSet presAssocID="{9F39061A-2BD7-49A0-91D2-824F12D567F2}" presName="childShape" presStyleCnt="0"/>
      <dgm:spPr/>
    </dgm:pt>
    <dgm:pt modelId="{30203617-DF26-4D71-8EA8-2FF801CF119D}" type="pres">
      <dgm:prSet presAssocID="{B96E87E8-9577-46A6-B26A-2C9CF2889A6F}" presName="Name13" presStyleLbl="parChTrans1D2" presStyleIdx="4" presStyleCnt="6"/>
      <dgm:spPr/>
    </dgm:pt>
    <dgm:pt modelId="{0078882D-6923-4DB3-B715-0FECB6B5EE6F}" type="pres">
      <dgm:prSet presAssocID="{93EB45D2-D6C0-45F8-AB55-B3612A93F9D1}" presName="childText" presStyleLbl="bgAcc1" presStyleIdx="4" presStyleCnt="6">
        <dgm:presLayoutVars>
          <dgm:bulletEnabled val="1"/>
        </dgm:presLayoutVars>
      </dgm:prSet>
      <dgm:spPr/>
    </dgm:pt>
    <dgm:pt modelId="{9128C97B-0C68-498E-A313-20B8CF9D4FC7}" type="pres">
      <dgm:prSet presAssocID="{47A4B557-E084-4578-9042-A5BC0FA73745}" presName="root" presStyleCnt="0"/>
      <dgm:spPr/>
    </dgm:pt>
    <dgm:pt modelId="{11AB92F9-2A45-4FCE-A9AB-52A101DAB909}" type="pres">
      <dgm:prSet presAssocID="{47A4B557-E084-4578-9042-A5BC0FA73745}" presName="rootComposite" presStyleCnt="0"/>
      <dgm:spPr/>
    </dgm:pt>
    <dgm:pt modelId="{CBBF95DF-E6F3-48CC-9AF6-3656C2DAFF8C}" type="pres">
      <dgm:prSet presAssocID="{47A4B557-E084-4578-9042-A5BC0FA73745}" presName="rootText" presStyleLbl="node1" presStyleIdx="3" presStyleCnt="4" custScaleX="120042"/>
      <dgm:spPr/>
    </dgm:pt>
    <dgm:pt modelId="{D1C05D88-2C34-4CD7-A410-61719E582986}" type="pres">
      <dgm:prSet presAssocID="{47A4B557-E084-4578-9042-A5BC0FA73745}" presName="rootConnector" presStyleLbl="node1" presStyleIdx="3" presStyleCnt="4"/>
      <dgm:spPr/>
    </dgm:pt>
    <dgm:pt modelId="{9463053B-5EEB-42AA-B4D0-08A4F076F458}" type="pres">
      <dgm:prSet presAssocID="{47A4B557-E084-4578-9042-A5BC0FA73745}" presName="childShape" presStyleCnt="0"/>
      <dgm:spPr/>
    </dgm:pt>
    <dgm:pt modelId="{8865107E-4E61-43DE-B3F1-8B3E9BFCA744}" type="pres">
      <dgm:prSet presAssocID="{4827C156-25C0-4048-8660-E5E533BCC9B4}" presName="Name13" presStyleLbl="parChTrans1D2" presStyleIdx="5" presStyleCnt="6"/>
      <dgm:spPr/>
    </dgm:pt>
    <dgm:pt modelId="{16AE4554-BD86-4B07-AF14-5F6163B14593}" type="pres">
      <dgm:prSet presAssocID="{18523BF6-DF09-4E57-A8EA-7D6410AD77AB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BAE3B307-B537-474A-865B-26F4D74361D2}" type="presOf" srcId="{47A4B557-E084-4578-9042-A5BC0FA73745}" destId="{D1C05D88-2C34-4CD7-A410-61719E582986}" srcOrd="1" destOrd="0" presId="urn:microsoft.com/office/officeart/2005/8/layout/hierarchy3"/>
    <dgm:cxn modelId="{B2A9500A-19AA-435D-A150-93D83C4DB055}" srcId="{15512310-7A59-4D1D-9DEC-4170610CD8FE}" destId="{DE35F8B9-5328-42E0-A8CD-2FB2B1B44B07}" srcOrd="0" destOrd="0" parTransId="{87827FF9-AE41-4672-8B0C-45411635F5CE}" sibTransId="{C397A687-85B8-48D8-B08B-2FB4A897C526}"/>
    <dgm:cxn modelId="{7BDA7E0A-EAD0-4588-B20D-F5DAE6B65390}" type="presOf" srcId="{18D410DF-69AD-4D3B-9041-7172C6F84D95}" destId="{807D2719-25CD-482F-86CF-2C1FD40A0730}" srcOrd="0" destOrd="0" presId="urn:microsoft.com/office/officeart/2005/8/layout/hierarchy3"/>
    <dgm:cxn modelId="{E3F0D00D-A3BC-4845-8AFE-E1FA45C3799D}" type="presOf" srcId="{93EB45D2-D6C0-45F8-AB55-B3612A93F9D1}" destId="{0078882D-6923-4DB3-B715-0FECB6B5EE6F}" srcOrd="0" destOrd="0" presId="urn:microsoft.com/office/officeart/2005/8/layout/hierarchy3"/>
    <dgm:cxn modelId="{B0493911-9C8D-493C-A215-BC5B88303DA2}" type="presOf" srcId="{18523BF6-DF09-4E57-A8EA-7D6410AD77AB}" destId="{16AE4554-BD86-4B07-AF14-5F6163B14593}" srcOrd="0" destOrd="0" presId="urn:microsoft.com/office/officeart/2005/8/layout/hierarchy3"/>
    <dgm:cxn modelId="{837B8C1A-B2A9-4772-9E3F-5D808600D7BF}" srcId="{931692F7-D21E-4CEE-B5DB-1A9646C961F3}" destId="{18D410DF-69AD-4D3B-9041-7172C6F84D95}" srcOrd="1" destOrd="0" parTransId="{0EB71D45-3A08-4BC6-8B63-781B3379C60F}" sibTransId="{83F6E7BA-F213-4D34-9936-2698B4E35CBE}"/>
    <dgm:cxn modelId="{A65D7A1E-9A0F-419A-84B3-11A52B70C123}" type="presOf" srcId="{BD9340F9-FF6E-4916-AE00-E67168293673}" destId="{37FE35E7-3EC4-4E18-B03A-00E1381AA3FE}" srcOrd="0" destOrd="0" presId="urn:microsoft.com/office/officeart/2005/8/layout/hierarchy3"/>
    <dgm:cxn modelId="{9C2DE41E-118C-4D2B-9599-CA413D6E3072}" srcId="{18D410DF-69AD-4D3B-9041-7172C6F84D95}" destId="{289C5177-C64A-4364-B4ED-E9DAF31554DE}" srcOrd="1" destOrd="0" parTransId="{D4D7A66D-879C-4A8E-95C5-A2556A8C929F}" sibTransId="{A19AF9D5-8479-4B41-B532-4B8023A93F78}"/>
    <dgm:cxn modelId="{2EE41824-AC0F-4608-A519-A58DC1C5DDC3}" srcId="{931692F7-D21E-4CEE-B5DB-1A9646C961F3}" destId="{AAB39C80-338E-40D9-93A3-784F7C7E40C8}" srcOrd="0" destOrd="0" parTransId="{8326DB8B-BFF9-4050-AD10-D3493797BEA5}" sibTransId="{BD4F91F2-F48B-4CD3-A456-2B3CA60D39B0}"/>
    <dgm:cxn modelId="{021C9A26-976C-4D15-9454-FA0072008094}" type="presOf" srcId="{1CAF5D10-4CA2-4E93-B23F-59F2974DA41A}" destId="{E8BE6CAC-0347-475F-85EE-7D1F5068EAD6}" srcOrd="0" destOrd="3" presId="urn:microsoft.com/office/officeart/2005/8/layout/hierarchy3"/>
    <dgm:cxn modelId="{881F3635-457C-4408-8195-350ABEF589C3}" srcId="{15512310-7A59-4D1D-9DEC-4170610CD8FE}" destId="{1CAF5D10-4CA2-4E93-B23F-59F2974DA41A}" srcOrd="2" destOrd="0" parTransId="{BF3769BF-F31C-4C79-BE3B-12804BA5B645}" sibTransId="{3269F1AD-BFFF-410E-BEC9-B8AA83F1F779}"/>
    <dgm:cxn modelId="{0E1A0438-B46C-4660-96E5-4A89E40A0E93}" type="presOf" srcId="{9F39061A-2BD7-49A0-91D2-824F12D567F2}" destId="{65CB9CD7-6CD6-48B0-BBB6-6C21C3FB3D11}" srcOrd="1" destOrd="0" presId="urn:microsoft.com/office/officeart/2005/8/layout/hierarchy3"/>
    <dgm:cxn modelId="{75DC8B60-56C2-42FB-9CED-C765CC5C4F6B}" srcId="{47A4B557-E084-4578-9042-A5BC0FA73745}" destId="{18523BF6-DF09-4E57-A8EA-7D6410AD77AB}" srcOrd="0" destOrd="0" parTransId="{4827C156-25C0-4048-8660-E5E533BCC9B4}" sibTransId="{82DE8281-F7BF-4ECB-B7EB-3405D560518E}"/>
    <dgm:cxn modelId="{9F6BA947-4C9C-4873-BFDD-92BCC7F6BBD8}" srcId="{AAB39C80-338E-40D9-93A3-784F7C7E40C8}" destId="{F7925455-AE0B-47E4-B079-0AFC23F83F87}" srcOrd="1" destOrd="0" parTransId="{BD9340F9-FF6E-4916-AE00-E67168293673}" sibTransId="{BCD03728-F448-40C0-9271-77AE2F16028F}"/>
    <dgm:cxn modelId="{5B670B69-C024-4583-AF76-3EF4D19EC4D9}" type="presOf" srcId="{AAB39C80-338E-40D9-93A3-784F7C7E40C8}" destId="{DC40E098-0081-4056-9E57-3360E2AC7D73}" srcOrd="1" destOrd="0" presId="urn:microsoft.com/office/officeart/2005/8/layout/hierarchy3"/>
    <dgm:cxn modelId="{014C4D49-476A-460E-8082-8B8440AEDC40}" srcId="{18D410DF-69AD-4D3B-9041-7172C6F84D95}" destId="{CC0BD059-FF3B-45F5-9395-F36775F19BCB}" srcOrd="0" destOrd="0" parTransId="{4C897D2E-7BA3-4224-8B7F-7AD80523146A}" sibTransId="{CDC62656-C8FF-4473-BBC6-31D8CB2A4035}"/>
    <dgm:cxn modelId="{CB36244B-CB49-4218-8C97-C563E9163241}" type="presOf" srcId="{B96E87E8-9577-46A6-B26A-2C9CF2889A6F}" destId="{30203617-DF26-4D71-8EA8-2FF801CF119D}" srcOrd="0" destOrd="0" presId="urn:microsoft.com/office/officeart/2005/8/layout/hierarchy3"/>
    <dgm:cxn modelId="{B6712E6D-1DBE-4406-BA1F-4AB91CA3F016}" srcId="{AAB39C80-338E-40D9-93A3-784F7C7E40C8}" destId="{15512310-7A59-4D1D-9DEC-4170610CD8FE}" srcOrd="0" destOrd="0" parTransId="{92FFD6DB-46BB-4A0C-8BD8-BE216CC9D334}" sibTransId="{F6225227-A080-4AC8-AF9D-66F21B5452F2}"/>
    <dgm:cxn modelId="{732EB24E-17D2-4923-BF0C-C1E81A9FD48C}" type="presOf" srcId="{AAB39C80-338E-40D9-93A3-784F7C7E40C8}" destId="{463F176E-4298-46DA-9BFC-66CDFBD1C9E9}" srcOrd="0" destOrd="0" presId="urn:microsoft.com/office/officeart/2005/8/layout/hierarchy3"/>
    <dgm:cxn modelId="{01F9996F-B7E7-496E-AFBE-D2253EBF481B}" type="presOf" srcId="{D4D7A66D-879C-4A8E-95C5-A2556A8C929F}" destId="{C24C619D-1BAE-4CB4-853F-993FF19E56AA}" srcOrd="0" destOrd="0" presId="urn:microsoft.com/office/officeart/2005/8/layout/hierarchy3"/>
    <dgm:cxn modelId="{DA370958-E6D9-43D2-8804-23F2C354586D}" type="presOf" srcId="{18D410DF-69AD-4D3B-9041-7172C6F84D95}" destId="{B040DAE7-B574-46FD-A1DB-BBFBA5B585F8}" srcOrd="1" destOrd="0" presId="urn:microsoft.com/office/officeart/2005/8/layout/hierarchy3"/>
    <dgm:cxn modelId="{851D4A7D-C922-4CAC-BCFA-ACFD49609B97}" type="presOf" srcId="{289C5177-C64A-4364-B4ED-E9DAF31554DE}" destId="{D8CD6482-55C8-48FB-AA09-2E07D11FA434}" srcOrd="0" destOrd="0" presId="urn:microsoft.com/office/officeart/2005/8/layout/hierarchy3"/>
    <dgm:cxn modelId="{7C632B8C-BE63-4861-8AFC-701BDD5AB3CA}" type="presOf" srcId="{15512310-7A59-4D1D-9DEC-4170610CD8FE}" destId="{E8BE6CAC-0347-475F-85EE-7D1F5068EAD6}" srcOrd="0" destOrd="0" presId="urn:microsoft.com/office/officeart/2005/8/layout/hierarchy3"/>
    <dgm:cxn modelId="{9E6AEE9C-EB8B-4869-A5DA-2998A8D84C93}" type="presOf" srcId="{034F6D23-AB05-4357-B202-1203907ECF27}" destId="{E8BE6CAC-0347-475F-85EE-7D1F5068EAD6}" srcOrd="0" destOrd="2" presId="urn:microsoft.com/office/officeart/2005/8/layout/hierarchy3"/>
    <dgm:cxn modelId="{F7B912A3-47CB-4B8A-894E-3D23BCB99C44}" type="presOf" srcId="{F7925455-AE0B-47E4-B079-0AFC23F83F87}" destId="{2345F608-E4AD-4810-AD75-F1552DCF2B6F}" srcOrd="0" destOrd="0" presId="urn:microsoft.com/office/officeart/2005/8/layout/hierarchy3"/>
    <dgm:cxn modelId="{06A7BDA9-82D0-4E3D-8EF1-E05D9A1F0D37}" srcId="{15512310-7A59-4D1D-9DEC-4170610CD8FE}" destId="{034F6D23-AB05-4357-B202-1203907ECF27}" srcOrd="1" destOrd="0" parTransId="{0CAAF347-FB23-4F60-AD25-A47FA62DA48B}" sibTransId="{DFFC31E1-4211-42E7-9B37-9ECC7A4E71E5}"/>
    <dgm:cxn modelId="{29525FB3-BB3C-4DE6-9FAF-6D4EC63718A9}" srcId="{9F39061A-2BD7-49A0-91D2-824F12D567F2}" destId="{93EB45D2-D6C0-45F8-AB55-B3612A93F9D1}" srcOrd="0" destOrd="0" parTransId="{B96E87E8-9577-46A6-B26A-2C9CF2889A6F}" sibTransId="{5150B5F3-6D8B-461E-9130-0B505AA207D9}"/>
    <dgm:cxn modelId="{5716C4BA-E406-479C-AC2A-B4AABFDF97DC}" srcId="{931692F7-D21E-4CEE-B5DB-1A9646C961F3}" destId="{9F39061A-2BD7-49A0-91D2-824F12D567F2}" srcOrd="2" destOrd="0" parTransId="{BB52F95C-4088-4D8C-95CB-F00D2C50DEEE}" sibTransId="{EBE1A50B-A343-46E7-A3E5-8E778153B052}"/>
    <dgm:cxn modelId="{30433CBE-38B8-4C71-8F97-06543D372ABF}" type="presOf" srcId="{4C897D2E-7BA3-4224-8B7F-7AD80523146A}" destId="{EB78BB8F-CFD4-49CA-89E5-A3C6CA3649E8}" srcOrd="0" destOrd="0" presId="urn:microsoft.com/office/officeart/2005/8/layout/hierarchy3"/>
    <dgm:cxn modelId="{3E3455DE-C045-4F95-A69A-D1C7C1E59525}" type="presOf" srcId="{931692F7-D21E-4CEE-B5DB-1A9646C961F3}" destId="{B6FA595C-AD66-4DD3-86C1-A2FDFCA6EC9A}" srcOrd="0" destOrd="0" presId="urn:microsoft.com/office/officeart/2005/8/layout/hierarchy3"/>
    <dgm:cxn modelId="{5711F4E2-B575-464B-B3E8-4E180F7755E8}" type="presOf" srcId="{DE35F8B9-5328-42E0-A8CD-2FB2B1B44B07}" destId="{E8BE6CAC-0347-475F-85EE-7D1F5068EAD6}" srcOrd="0" destOrd="1" presId="urn:microsoft.com/office/officeart/2005/8/layout/hierarchy3"/>
    <dgm:cxn modelId="{BA3439E3-F604-4BFC-A0EF-4EFDF076DF81}" type="presOf" srcId="{92FFD6DB-46BB-4A0C-8BD8-BE216CC9D334}" destId="{9D84669A-FE49-42DA-BB16-CAF1D0C21CED}" srcOrd="0" destOrd="0" presId="urn:microsoft.com/office/officeart/2005/8/layout/hierarchy3"/>
    <dgm:cxn modelId="{7AFC43F1-DD7A-4486-9241-DF50D4369300}" type="presOf" srcId="{47A4B557-E084-4578-9042-A5BC0FA73745}" destId="{CBBF95DF-E6F3-48CC-9AF6-3656C2DAFF8C}" srcOrd="0" destOrd="0" presId="urn:microsoft.com/office/officeart/2005/8/layout/hierarchy3"/>
    <dgm:cxn modelId="{B8D974F2-D00A-42E9-8B24-538DCBED7CE1}" type="presOf" srcId="{9F39061A-2BD7-49A0-91D2-824F12D567F2}" destId="{38BA8069-7146-4292-A810-68FF9AA00140}" srcOrd="0" destOrd="0" presId="urn:microsoft.com/office/officeart/2005/8/layout/hierarchy3"/>
    <dgm:cxn modelId="{E83CDEF3-26CE-4345-95AE-D6EF8FED1821}" srcId="{931692F7-D21E-4CEE-B5DB-1A9646C961F3}" destId="{47A4B557-E084-4578-9042-A5BC0FA73745}" srcOrd="3" destOrd="0" parTransId="{C1F4C24B-88E9-4597-9F57-200C85789946}" sibTransId="{13F4B5CC-9594-4164-817C-3A76ED62FAFF}"/>
    <dgm:cxn modelId="{EA8715F5-BF5F-4786-81C3-FDAB7B282302}" type="presOf" srcId="{4827C156-25C0-4048-8660-E5E533BCC9B4}" destId="{8865107E-4E61-43DE-B3F1-8B3E9BFCA744}" srcOrd="0" destOrd="0" presId="urn:microsoft.com/office/officeart/2005/8/layout/hierarchy3"/>
    <dgm:cxn modelId="{0BFF8BFA-5726-4E66-ACD9-562AC23E9F6B}" type="presOf" srcId="{CC0BD059-FF3B-45F5-9395-F36775F19BCB}" destId="{2E7C2D97-FCE2-40C1-A49B-191F31224824}" srcOrd="0" destOrd="0" presId="urn:microsoft.com/office/officeart/2005/8/layout/hierarchy3"/>
    <dgm:cxn modelId="{D4849845-ABE8-423B-A2C9-ADB7CA69F1F3}" type="presParOf" srcId="{B6FA595C-AD66-4DD3-86C1-A2FDFCA6EC9A}" destId="{C05AD462-49A0-483F-9F0B-7B1B5F02D2AF}" srcOrd="0" destOrd="0" presId="urn:microsoft.com/office/officeart/2005/8/layout/hierarchy3"/>
    <dgm:cxn modelId="{FBECA534-0FC8-4DCB-B9CD-4CFDF6FA4ACE}" type="presParOf" srcId="{C05AD462-49A0-483F-9F0B-7B1B5F02D2AF}" destId="{301DE34C-6A4C-4629-A84E-ED0ADC02D900}" srcOrd="0" destOrd="0" presId="urn:microsoft.com/office/officeart/2005/8/layout/hierarchy3"/>
    <dgm:cxn modelId="{08BD6590-1649-46A7-8984-2F0E38E7CE4D}" type="presParOf" srcId="{301DE34C-6A4C-4629-A84E-ED0ADC02D900}" destId="{463F176E-4298-46DA-9BFC-66CDFBD1C9E9}" srcOrd="0" destOrd="0" presId="urn:microsoft.com/office/officeart/2005/8/layout/hierarchy3"/>
    <dgm:cxn modelId="{53BB0FAC-03DB-4970-8103-7968013CF9D7}" type="presParOf" srcId="{301DE34C-6A4C-4629-A84E-ED0ADC02D900}" destId="{DC40E098-0081-4056-9E57-3360E2AC7D73}" srcOrd="1" destOrd="0" presId="urn:microsoft.com/office/officeart/2005/8/layout/hierarchy3"/>
    <dgm:cxn modelId="{C5CC1E70-7A19-4391-B47E-4EE6A6487767}" type="presParOf" srcId="{C05AD462-49A0-483F-9F0B-7B1B5F02D2AF}" destId="{1F2A5A30-C8B9-45F3-8712-0649D202AAE7}" srcOrd="1" destOrd="0" presId="urn:microsoft.com/office/officeart/2005/8/layout/hierarchy3"/>
    <dgm:cxn modelId="{37AB7C09-0D4B-430A-BEF0-0C021A13281C}" type="presParOf" srcId="{1F2A5A30-C8B9-45F3-8712-0649D202AAE7}" destId="{9D84669A-FE49-42DA-BB16-CAF1D0C21CED}" srcOrd="0" destOrd="0" presId="urn:microsoft.com/office/officeart/2005/8/layout/hierarchy3"/>
    <dgm:cxn modelId="{C1E78450-9380-4AF9-9207-C569F31D4A73}" type="presParOf" srcId="{1F2A5A30-C8B9-45F3-8712-0649D202AAE7}" destId="{E8BE6CAC-0347-475F-85EE-7D1F5068EAD6}" srcOrd="1" destOrd="0" presId="urn:microsoft.com/office/officeart/2005/8/layout/hierarchy3"/>
    <dgm:cxn modelId="{7E4381E2-A45C-4E2A-9BDB-F0C937F21544}" type="presParOf" srcId="{1F2A5A30-C8B9-45F3-8712-0649D202AAE7}" destId="{37FE35E7-3EC4-4E18-B03A-00E1381AA3FE}" srcOrd="2" destOrd="0" presId="urn:microsoft.com/office/officeart/2005/8/layout/hierarchy3"/>
    <dgm:cxn modelId="{D986DACA-8179-4243-AD4A-9045CC77F48D}" type="presParOf" srcId="{1F2A5A30-C8B9-45F3-8712-0649D202AAE7}" destId="{2345F608-E4AD-4810-AD75-F1552DCF2B6F}" srcOrd="3" destOrd="0" presId="urn:microsoft.com/office/officeart/2005/8/layout/hierarchy3"/>
    <dgm:cxn modelId="{94DC1CF1-4675-428D-9D24-6FC88695BBAF}" type="presParOf" srcId="{B6FA595C-AD66-4DD3-86C1-A2FDFCA6EC9A}" destId="{FE1D4968-1EAA-4648-A1AE-A48C31C5FFFD}" srcOrd="1" destOrd="0" presId="urn:microsoft.com/office/officeart/2005/8/layout/hierarchy3"/>
    <dgm:cxn modelId="{5EF6C8B7-4417-4AE1-B3AA-D3EFED5973D6}" type="presParOf" srcId="{FE1D4968-1EAA-4648-A1AE-A48C31C5FFFD}" destId="{9FE1047C-995C-42EF-816F-BE17D737595F}" srcOrd="0" destOrd="0" presId="urn:microsoft.com/office/officeart/2005/8/layout/hierarchy3"/>
    <dgm:cxn modelId="{0053AA09-0D19-43E1-ADA6-5A38C3186384}" type="presParOf" srcId="{9FE1047C-995C-42EF-816F-BE17D737595F}" destId="{807D2719-25CD-482F-86CF-2C1FD40A0730}" srcOrd="0" destOrd="0" presId="urn:microsoft.com/office/officeart/2005/8/layout/hierarchy3"/>
    <dgm:cxn modelId="{ECC27C7E-43AA-46B8-870D-743AA503DC8B}" type="presParOf" srcId="{9FE1047C-995C-42EF-816F-BE17D737595F}" destId="{B040DAE7-B574-46FD-A1DB-BBFBA5B585F8}" srcOrd="1" destOrd="0" presId="urn:microsoft.com/office/officeart/2005/8/layout/hierarchy3"/>
    <dgm:cxn modelId="{490375F8-078A-4AD0-960D-B0EF98CA032B}" type="presParOf" srcId="{FE1D4968-1EAA-4648-A1AE-A48C31C5FFFD}" destId="{9DD8D628-12D3-4F92-B735-BCD11A1FCA03}" srcOrd="1" destOrd="0" presId="urn:microsoft.com/office/officeart/2005/8/layout/hierarchy3"/>
    <dgm:cxn modelId="{A84785A3-6BE9-401D-A78B-C9F41FCE44B0}" type="presParOf" srcId="{9DD8D628-12D3-4F92-B735-BCD11A1FCA03}" destId="{EB78BB8F-CFD4-49CA-89E5-A3C6CA3649E8}" srcOrd="0" destOrd="0" presId="urn:microsoft.com/office/officeart/2005/8/layout/hierarchy3"/>
    <dgm:cxn modelId="{2C7C2B9E-3602-414A-92AC-EDA28B7828A5}" type="presParOf" srcId="{9DD8D628-12D3-4F92-B735-BCD11A1FCA03}" destId="{2E7C2D97-FCE2-40C1-A49B-191F31224824}" srcOrd="1" destOrd="0" presId="urn:microsoft.com/office/officeart/2005/8/layout/hierarchy3"/>
    <dgm:cxn modelId="{818C4E38-219C-4FCF-BA48-78ACE3D8F6F7}" type="presParOf" srcId="{9DD8D628-12D3-4F92-B735-BCD11A1FCA03}" destId="{C24C619D-1BAE-4CB4-853F-993FF19E56AA}" srcOrd="2" destOrd="0" presId="urn:microsoft.com/office/officeart/2005/8/layout/hierarchy3"/>
    <dgm:cxn modelId="{361D399A-728D-4138-BAA9-E859AA09BA2E}" type="presParOf" srcId="{9DD8D628-12D3-4F92-B735-BCD11A1FCA03}" destId="{D8CD6482-55C8-48FB-AA09-2E07D11FA434}" srcOrd="3" destOrd="0" presId="urn:microsoft.com/office/officeart/2005/8/layout/hierarchy3"/>
    <dgm:cxn modelId="{BF4A8242-331C-4A87-AE10-99188A6B0A32}" type="presParOf" srcId="{B6FA595C-AD66-4DD3-86C1-A2FDFCA6EC9A}" destId="{F3FCB806-53D0-463F-A6F3-81974FD79E15}" srcOrd="2" destOrd="0" presId="urn:microsoft.com/office/officeart/2005/8/layout/hierarchy3"/>
    <dgm:cxn modelId="{6FBE8644-F6B7-4A07-BD06-D3E4A5F0BAE1}" type="presParOf" srcId="{F3FCB806-53D0-463F-A6F3-81974FD79E15}" destId="{03CC434A-E6FA-42CB-B4C0-DDC66AFABB1E}" srcOrd="0" destOrd="0" presId="urn:microsoft.com/office/officeart/2005/8/layout/hierarchy3"/>
    <dgm:cxn modelId="{F80E1C25-CECD-451B-81FC-CC9B70035596}" type="presParOf" srcId="{03CC434A-E6FA-42CB-B4C0-DDC66AFABB1E}" destId="{38BA8069-7146-4292-A810-68FF9AA00140}" srcOrd="0" destOrd="0" presId="urn:microsoft.com/office/officeart/2005/8/layout/hierarchy3"/>
    <dgm:cxn modelId="{F10FF7A1-8702-4C6A-B5ED-89108F801F9A}" type="presParOf" srcId="{03CC434A-E6FA-42CB-B4C0-DDC66AFABB1E}" destId="{65CB9CD7-6CD6-48B0-BBB6-6C21C3FB3D11}" srcOrd="1" destOrd="0" presId="urn:microsoft.com/office/officeart/2005/8/layout/hierarchy3"/>
    <dgm:cxn modelId="{EA31AFAB-A055-4B5B-8F36-E13FE651FB76}" type="presParOf" srcId="{F3FCB806-53D0-463F-A6F3-81974FD79E15}" destId="{E00CDA30-BB58-4D19-8B1F-B2B702C3037C}" srcOrd="1" destOrd="0" presId="urn:microsoft.com/office/officeart/2005/8/layout/hierarchy3"/>
    <dgm:cxn modelId="{E872BD7F-BE39-43C6-A447-377B7AAC95F1}" type="presParOf" srcId="{E00CDA30-BB58-4D19-8B1F-B2B702C3037C}" destId="{30203617-DF26-4D71-8EA8-2FF801CF119D}" srcOrd="0" destOrd="0" presId="urn:microsoft.com/office/officeart/2005/8/layout/hierarchy3"/>
    <dgm:cxn modelId="{F289DD22-F90F-4E33-8278-1F435FCB3584}" type="presParOf" srcId="{E00CDA30-BB58-4D19-8B1F-B2B702C3037C}" destId="{0078882D-6923-4DB3-B715-0FECB6B5EE6F}" srcOrd="1" destOrd="0" presId="urn:microsoft.com/office/officeart/2005/8/layout/hierarchy3"/>
    <dgm:cxn modelId="{08D1DDB2-51D9-47CD-BCA0-A7E91C45B945}" type="presParOf" srcId="{B6FA595C-AD66-4DD3-86C1-A2FDFCA6EC9A}" destId="{9128C97B-0C68-498E-A313-20B8CF9D4FC7}" srcOrd="3" destOrd="0" presId="urn:microsoft.com/office/officeart/2005/8/layout/hierarchy3"/>
    <dgm:cxn modelId="{FFD1667F-149B-46B1-B700-E7EDBDB29585}" type="presParOf" srcId="{9128C97B-0C68-498E-A313-20B8CF9D4FC7}" destId="{11AB92F9-2A45-4FCE-A9AB-52A101DAB909}" srcOrd="0" destOrd="0" presId="urn:microsoft.com/office/officeart/2005/8/layout/hierarchy3"/>
    <dgm:cxn modelId="{D2C9437A-E9C6-41AB-8175-6EC2F758EC62}" type="presParOf" srcId="{11AB92F9-2A45-4FCE-A9AB-52A101DAB909}" destId="{CBBF95DF-E6F3-48CC-9AF6-3656C2DAFF8C}" srcOrd="0" destOrd="0" presId="urn:microsoft.com/office/officeart/2005/8/layout/hierarchy3"/>
    <dgm:cxn modelId="{33D519D1-7D9F-4BE2-8945-8EC620A79C18}" type="presParOf" srcId="{11AB92F9-2A45-4FCE-A9AB-52A101DAB909}" destId="{D1C05D88-2C34-4CD7-A410-61719E582986}" srcOrd="1" destOrd="0" presId="urn:microsoft.com/office/officeart/2005/8/layout/hierarchy3"/>
    <dgm:cxn modelId="{DDD87FEA-5E50-4B99-BC47-7F29D8C7C1E8}" type="presParOf" srcId="{9128C97B-0C68-498E-A313-20B8CF9D4FC7}" destId="{9463053B-5EEB-42AA-B4D0-08A4F076F458}" srcOrd="1" destOrd="0" presId="urn:microsoft.com/office/officeart/2005/8/layout/hierarchy3"/>
    <dgm:cxn modelId="{75A3189D-1854-43AB-B42E-937A0D4AB271}" type="presParOf" srcId="{9463053B-5EEB-42AA-B4D0-08A4F076F458}" destId="{8865107E-4E61-43DE-B3F1-8B3E9BFCA744}" srcOrd="0" destOrd="0" presId="urn:microsoft.com/office/officeart/2005/8/layout/hierarchy3"/>
    <dgm:cxn modelId="{0F93C73D-D584-4837-B735-9E9EFBF42E1E}" type="presParOf" srcId="{9463053B-5EEB-42AA-B4D0-08A4F076F458}" destId="{16AE4554-BD86-4B07-AF14-5F6163B1459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5EE59B-D2B9-408F-BC0E-2169C5D8F1A9}" type="doc">
      <dgm:prSet loTypeId="urn:microsoft.com/office/officeart/2005/8/layout/hProcess7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C4B46FB-E23D-444C-ABDB-0D2234849BA9}">
      <dgm:prSet phldrT="[Texte]" custT="1"/>
      <dgm:spPr/>
      <dgm:t>
        <a:bodyPr/>
        <a:lstStyle/>
        <a:p>
          <a:r>
            <a:rPr lang="fr-FR" sz="2400"/>
            <a:t>Interface</a:t>
          </a:r>
          <a:endParaRPr lang="fr-FR" sz="2400" dirty="0"/>
        </a:p>
      </dgm:t>
    </dgm:pt>
    <dgm:pt modelId="{52C3B183-2CE4-4624-962D-C9667D6934D5}" type="parTrans" cxnId="{B910C313-9AF2-4040-871E-B76E35087F07}">
      <dgm:prSet/>
      <dgm:spPr/>
      <dgm:t>
        <a:bodyPr/>
        <a:lstStyle/>
        <a:p>
          <a:endParaRPr lang="fr-FR"/>
        </a:p>
      </dgm:t>
    </dgm:pt>
    <dgm:pt modelId="{3FA56C98-0092-46AE-8C5C-0D60EDF7520E}" type="sibTrans" cxnId="{B910C313-9AF2-4040-871E-B76E35087F07}">
      <dgm:prSet/>
      <dgm:spPr/>
      <dgm:t>
        <a:bodyPr/>
        <a:lstStyle/>
        <a:p>
          <a:endParaRPr lang="fr-FR"/>
        </a:p>
      </dgm:t>
    </dgm:pt>
    <dgm:pt modelId="{D286E9B1-E551-4192-B320-17C9B2354622}">
      <dgm:prSet phldrT="[Texte]"/>
      <dgm:spPr/>
      <dgm:t>
        <a:bodyPr/>
        <a:lstStyle/>
        <a:p>
          <a:r>
            <a:rPr lang="fr-FR" dirty="0"/>
            <a:t>Sélection des compétences</a:t>
          </a:r>
        </a:p>
      </dgm:t>
    </dgm:pt>
    <dgm:pt modelId="{CB28E903-F066-46B9-919B-7B83E56FB6A0}" type="parTrans" cxnId="{805A04A0-43F4-47A4-A64E-45F19065452C}">
      <dgm:prSet/>
      <dgm:spPr/>
      <dgm:t>
        <a:bodyPr/>
        <a:lstStyle/>
        <a:p>
          <a:endParaRPr lang="fr-FR"/>
        </a:p>
      </dgm:t>
    </dgm:pt>
    <dgm:pt modelId="{97369C45-50C8-49EE-B5A4-FE0A9AF3608D}" type="sibTrans" cxnId="{805A04A0-43F4-47A4-A64E-45F19065452C}">
      <dgm:prSet/>
      <dgm:spPr/>
      <dgm:t>
        <a:bodyPr/>
        <a:lstStyle/>
        <a:p>
          <a:endParaRPr lang="fr-FR"/>
        </a:p>
      </dgm:t>
    </dgm:pt>
    <dgm:pt modelId="{1966B88C-D4F1-4C13-8C63-8A2DDA08B72D}">
      <dgm:prSet phldrT="[Texte]"/>
      <dgm:spPr/>
      <dgm:t>
        <a:bodyPr/>
        <a:lstStyle/>
        <a:p>
          <a:r>
            <a:rPr lang="fr-FR" dirty="0"/>
            <a:t>Créer un éditeur de cartes</a:t>
          </a:r>
        </a:p>
      </dgm:t>
    </dgm:pt>
    <dgm:pt modelId="{DDAA0066-12EB-402E-A837-7AEC336A4C3E}" type="parTrans" cxnId="{00366A85-27AE-4DD2-9792-A8DE14B5049D}">
      <dgm:prSet/>
      <dgm:spPr/>
      <dgm:t>
        <a:bodyPr/>
        <a:lstStyle/>
        <a:p>
          <a:endParaRPr lang="fr-FR"/>
        </a:p>
      </dgm:t>
    </dgm:pt>
    <dgm:pt modelId="{297FF1B0-9DD3-40C1-BC75-2615C72078AC}" type="sibTrans" cxnId="{00366A85-27AE-4DD2-9792-A8DE14B5049D}">
      <dgm:prSet/>
      <dgm:spPr/>
      <dgm:t>
        <a:bodyPr/>
        <a:lstStyle/>
        <a:p>
          <a:endParaRPr lang="fr-FR"/>
        </a:p>
      </dgm:t>
    </dgm:pt>
    <dgm:pt modelId="{82ED672F-F3A5-4BD9-9B79-CFF2F168E6F6}">
      <dgm:prSet phldrT="[Texte]" custT="1"/>
      <dgm:spPr/>
      <dgm:t>
        <a:bodyPr/>
        <a:lstStyle/>
        <a:p>
          <a:r>
            <a:rPr lang="fr-FR" sz="2400"/>
            <a:t>Jeu</a:t>
          </a:r>
          <a:endParaRPr lang="fr-FR" sz="2400" dirty="0"/>
        </a:p>
      </dgm:t>
    </dgm:pt>
    <dgm:pt modelId="{40E98616-C03F-4ADF-A88B-DA23DACC52FB}" type="parTrans" cxnId="{223F8411-6FD2-407D-A2B3-33306299F7FF}">
      <dgm:prSet/>
      <dgm:spPr/>
      <dgm:t>
        <a:bodyPr/>
        <a:lstStyle/>
        <a:p>
          <a:endParaRPr lang="fr-FR"/>
        </a:p>
      </dgm:t>
    </dgm:pt>
    <dgm:pt modelId="{CBC5EC22-8EBA-40CC-8038-076B7D04551D}" type="sibTrans" cxnId="{223F8411-6FD2-407D-A2B3-33306299F7FF}">
      <dgm:prSet/>
      <dgm:spPr/>
      <dgm:t>
        <a:bodyPr/>
        <a:lstStyle/>
        <a:p>
          <a:endParaRPr lang="fr-FR"/>
        </a:p>
      </dgm:t>
    </dgm:pt>
    <dgm:pt modelId="{5B6AF8A4-129F-448B-8E40-1FA8E83FB5E7}">
      <dgm:prSet phldrT="[Texte]" custT="1"/>
      <dgm:spPr/>
      <dgm:t>
        <a:bodyPr/>
        <a:lstStyle/>
        <a:p>
          <a:r>
            <a:rPr lang="fr-FR" sz="2400" dirty="0"/>
            <a:t>Améliorer l’architecture du code</a:t>
          </a:r>
        </a:p>
      </dgm:t>
    </dgm:pt>
    <dgm:pt modelId="{3D89C4B8-6B8D-4C0A-96CA-15852C4F3351}" type="parTrans" cxnId="{5095F536-155C-467E-8FF3-334AF0DAE3CF}">
      <dgm:prSet/>
      <dgm:spPr/>
      <dgm:t>
        <a:bodyPr/>
        <a:lstStyle/>
        <a:p>
          <a:endParaRPr lang="fr-FR"/>
        </a:p>
      </dgm:t>
    </dgm:pt>
    <dgm:pt modelId="{78A12C0E-D602-4922-A83B-0FBCC03BAE29}" type="sibTrans" cxnId="{5095F536-155C-467E-8FF3-334AF0DAE3CF}">
      <dgm:prSet/>
      <dgm:spPr/>
      <dgm:t>
        <a:bodyPr/>
        <a:lstStyle/>
        <a:p>
          <a:endParaRPr lang="fr-FR"/>
        </a:p>
      </dgm:t>
    </dgm:pt>
    <dgm:pt modelId="{D500C72C-D56B-4E38-9F23-4A4935610A81}">
      <dgm:prSet phldrT="[Texte]"/>
      <dgm:spPr/>
      <dgm:t>
        <a:bodyPr/>
        <a:lstStyle/>
        <a:p>
          <a:r>
            <a:rPr lang="fr-FR" dirty="0"/>
            <a:t>Ajouter des types de projectiles / ennemis</a:t>
          </a:r>
        </a:p>
      </dgm:t>
    </dgm:pt>
    <dgm:pt modelId="{302BFCFC-71E8-41CF-A30B-862AA6866801}" type="parTrans" cxnId="{E6B8C41A-AD80-4097-9E2C-36CEFF636B24}">
      <dgm:prSet/>
      <dgm:spPr/>
      <dgm:t>
        <a:bodyPr/>
        <a:lstStyle/>
        <a:p>
          <a:endParaRPr lang="fr-FR"/>
        </a:p>
      </dgm:t>
    </dgm:pt>
    <dgm:pt modelId="{E2E65790-1AD4-4B48-B9B5-D714872C4ADF}" type="sibTrans" cxnId="{E6B8C41A-AD80-4097-9E2C-36CEFF636B24}">
      <dgm:prSet/>
      <dgm:spPr/>
      <dgm:t>
        <a:bodyPr/>
        <a:lstStyle/>
        <a:p>
          <a:endParaRPr lang="fr-FR"/>
        </a:p>
      </dgm:t>
    </dgm:pt>
    <dgm:pt modelId="{22167258-807F-4882-837D-8C1DAFBC1F22}">
      <dgm:prSet phldrT="[Texte]" custT="1"/>
      <dgm:spPr/>
      <dgm:t>
        <a:bodyPr/>
        <a:lstStyle/>
        <a:p>
          <a:r>
            <a:rPr lang="fr-FR" sz="2400"/>
            <a:t>Code</a:t>
          </a:r>
          <a:endParaRPr lang="fr-FR" sz="2400" dirty="0"/>
        </a:p>
      </dgm:t>
    </dgm:pt>
    <dgm:pt modelId="{1A3A18FE-88A2-475B-8BEF-3E06BBBC4E44}" type="parTrans" cxnId="{0A1DEC65-2B8A-463D-ACA5-F2A2B845A398}">
      <dgm:prSet/>
      <dgm:spPr/>
      <dgm:t>
        <a:bodyPr/>
        <a:lstStyle/>
        <a:p>
          <a:endParaRPr lang="fr-FR"/>
        </a:p>
      </dgm:t>
    </dgm:pt>
    <dgm:pt modelId="{9BD2F4DD-E170-487F-806C-836E31D2356B}" type="sibTrans" cxnId="{0A1DEC65-2B8A-463D-ACA5-F2A2B845A398}">
      <dgm:prSet/>
      <dgm:spPr/>
      <dgm:t>
        <a:bodyPr/>
        <a:lstStyle/>
        <a:p>
          <a:endParaRPr lang="fr-FR"/>
        </a:p>
      </dgm:t>
    </dgm:pt>
    <dgm:pt modelId="{15EBA22D-A65A-4B7C-9585-CF971DD1F1C4}" type="pres">
      <dgm:prSet presAssocID="{9D5EE59B-D2B9-408F-BC0E-2169C5D8F1A9}" presName="Name0" presStyleCnt="0">
        <dgm:presLayoutVars>
          <dgm:dir/>
          <dgm:animLvl val="lvl"/>
          <dgm:resizeHandles val="exact"/>
        </dgm:presLayoutVars>
      </dgm:prSet>
      <dgm:spPr/>
    </dgm:pt>
    <dgm:pt modelId="{C8B466E8-7790-4AF1-A4D0-F50C97B84AED}" type="pres">
      <dgm:prSet presAssocID="{BC4B46FB-E23D-444C-ABDB-0D2234849BA9}" presName="compositeNode" presStyleCnt="0">
        <dgm:presLayoutVars>
          <dgm:bulletEnabled val="1"/>
        </dgm:presLayoutVars>
      </dgm:prSet>
      <dgm:spPr/>
    </dgm:pt>
    <dgm:pt modelId="{9E297F23-4307-49E0-AEA5-C464C6456536}" type="pres">
      <dgm:prSet presAssocID="{BC4B46FB-E23D-444C-ABDB-0D2234849BA9}" presName="bgRect" presStyleLbl="node1" presStyleIdx="0" presStyleCnt="3"/>
      <dgm:spPr/>
    </dgm:pt>
    <dgm:pt modelId="{3B16A9CD-C588-4E1F-9B27-57E341433DC4}" type="pres">
      <dgm:prSet presAssocID="{BC4B46FB-E23D-444C-ABDB-0D2234849BA9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64076F6D-73F3-402F-8D32-D3D66EBB6235}" type="pres">
      <dgm:prSet presAssocID="{BC4B46FB-E23D-444C-ABDB-0D2234849BA9}" presName="childNode" presStyleLbl="node1" presStyleIdx="0" presStyleCnt="3">
        <dgm:presLayoutVars>
          <dgm:bulletEnabled val="1"/>
        </dgm:presLayoutVars>
      </dgm:prSet>
      <dgm:spPr/>
    </dgm:pt>
    <dgm:pt modelId="{46BE3686-10AC-40A6-B6D7-839BB580369F}" type="pres">
      <dgm:prSet presAssocID="{3FA56C98-0092-46AE-8C5C-0D60EDF7520E}" presName="hSp" presStyleCnt="0"/>
      <dgm:spPr/>
    </dgm:pt>
    <dgm:pt modelId="{CEE26F83-A375-4655-B783-5F409B8BED2F}" type="pres">
      <dgm:prSet presAssocID="{3FA56C98-0092-46AE-8C5C-0D60EDF7520E}" presName="vProcSp" presStyleCnt="0"/>
      <dgm:spPr/>
    </dgm:pt>
    <dgm:pt modelId="{3100147C-4A43-49D3-969B-5CD49FFFC525}" type="pres">
      <dgm:prSet presAssocID="{3FA56C98-0092-46AE-8C5C-0D60EDF7520E}" presName="vSp1" presStyleCnt="0"/>
      <dgm:spPr/>
    </dgm:pt>
    <dgm:pt modelId="{CFEBBB63-B398-4FF3-9824-6DA803C78DA0}" type="pres">
      <dgm:prSet presAssocID="{3FA56C98-0092-46AE-8C5C-0D60EDF7520E}" presName="simulatedConn" presStyleLbl="solidFgAcc1" presStyleIdx="0" presStyleCnt="2"/>
      <dgm:spPr/>
    </dgm:pt>
    <dgm:pt modelId="{EF26F08C-6A41-4AD8-AE2C-D27B52F72AEE}" type="pres">
      <dgm:prSet presAssocID="{3FA56C98-0092-46AE-8C5C-0D60EDF7520E}" presName="vSp2" presStyleCnt="0"/>
      <dgm:spPr/>
    </dgm:pt>
    <dgm:pt modelId="{653705AD-462D-4155-9D70-F0A9F5A582F7}" type="pres">
      <dgm:prSet presAssocID="{3FA56C98-0092-46AE-8C5C-0D60EDF7520E}" presName="sibTrans" presStyleCnt="0"/>
      <dgm:spPr/>
    </dgm:pt>
    <dgm:pt modelId="{7ADE45C9-D1EB-43BD-805B-C96E4F7B7CAF}" type="pres">
      <dgm:prSet presAssocID="{82ED672F-F3A5-4BD9-9B79-CFF2F168E6F6}" presName="compositeNode" presStyleCnt="0">
        <dgm:presLayoutVars>
          <dgm:bulletEnabled val="1"/>
        </dgm:presLayoutVars>
      </dgm:prSet>
      <dgm:spPr/>
    </dgm:pt>
    <dgm:pt modelId="{F09A9EA3-F4D1-4F5F-9CF1-A8BCE1043599}" type="pres">
      <dgm:prSet presAssocID="{82ED672F-F3A5-4BD9-9B79-CFF2F168E6F6}" presName="bgRect" presStyleLbl="node1" presStyleIdx="1" presStyleCnt="3"/>
      <dgm:spPr/>
    </dgm:pt>
    <dgm:pt modelId="{187487EE-B40B-439F-A5D3-59601223DFD0}" type="pres">
      <dgm:prSet presAssocID="{82ED672F-F3A5-4BD9-9B79-CFF2F168E6F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49870FC-1291-42EE-8424-A1CF7FAC6834}" type="pres">
      <dgm:prSet presAssocID="{82ED672F-F3A5-4BD9-9B79-CFF2F168E6F6}" presName="childNode" presStyleLbl="node1" presStyleIdx="1" presStyleCnt="3">
        <dgm:presLayoutVars>
          <dgm:bulletEnabled val="1"/>
        </dgm:presLayoutVars>
      </dgm:prSet>
      <dgm:spPr/>
    </dgm:pt>
    <dgm:pt modelId="{5CF3B0F7-0390-442E-9A7C-15D287D29D57}" type="pres">
      <dgm:prSet presAssocID="{CBC5EC22-8EBA-40CC-8038-076B7D04551D}" presName="hSp" presStyleCnt="0"/>
      <dgm:spPr/>
    </dgm:pt>
    <dgm:pt modelId="{C1287EA1-A35C-472A-B8AF-7600062EE8AE}" type="pres">
      <dgm:prSet presAssocID="{CBC5EC22-8EBA-40CC-8038-076B7D04551D}" presName="vProcSp" presStyleCnt="0"/>
      <dgm:spPr/>
    </dgm:pt>
    <dgm:pt modelId="{D8EE6AC2-4D5C-4362-AC52-980DFF9E0CC3}" type="pres">
      <dgm:prSet presAssocID="{CBC5EC22-8EBA-40CC-8038-076B7D04551D}" presName="vSp1" presStyleCnt="0"/>
      <dgm:spPr/>
    </dgm:pt>
    <dgm:pt modelId="{24594326-33C5-4EBA-A2B1-AF79832733FE}" type="pres">
      <dgm:prSet presAssocID="{CBC5EC22-8EBA-40CC-8038-076B7D04551D}" presName="simulatedConn" presStyleLbl="solidFgAcc1" presStyleIdx="1" presStyleCnt="2"/>
      <dgm:spPr/>
    </dgm:pt>
    <dgm:pt modelId="{61A42E1F-D493-47D3-BD26-723FFCCE0623}" type="pres">
      <dgm:prSet presAssocID="{CBC5EC22-8EBA-40CC-8038-076B7D04551D}" presName="vSp2" presStyleCnt="0"/>
      <dgm:spPr/>
    </dgm:pt>
    <dgm:pt modelId="{F6BAE192-9EF4-43DC-A847-D1FE7EA9AE46}" type="pres">
      <dgm:prSet presAssocID="{CBC5EC22-8EBA-40CC-8038-076B7D04551D}" presName="sibTrans" presStyleCnt="0"/>
      <dgm:spPr/>
    </dgm:pt>
    <dgm:pt modelId="{B813D487-4FC9-423C-9D9B-C85292E99B8B}" type="pres">
      <dgm:prSet presAssocID="{22167258-807F-4882-837D-8C1DAFBC1F22}" presName="compositeNode" presStyleCnt="0">
        <dgm:presLayoutVars>
          <dgm:bulletEnabled val="1"/>
        </dgm:presLayoutVars>
      </dgm:prSet>
      <dgm:spPr/>
    </dgm:pt>
    <dgm:pt modelId="{F732ABE1-B4C8-4442-91E4-4530FBF06678}" type="pres">
      <dgm:prSet presAssocID="{22167258-807F-4882-837D-8C1DAFBC1F22}" presName="bgRect" presStyleLbl="node1" presStyleIdx="2" presStyleCnt="3"/>
      <dgm:spPr/>
    </dgm:pt>
    <dgm:pt modelId="{32D38023-0370-4CB1-B710-1C2FAF857159}" type="pres">
      <dgm:prSet presAssocID="{22167258-807F-4882-837D-8C1DAFBC1F22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3FBEA04C-9F8F-4859-BE38-8979346E7D19}" type="pres">
      <dgm:prSet presAssocID="{22167258-807F-4882-837D-8C1DAFBC1F2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2F24C03-FC66-4E0F-BEE4-1386C0387E3C}" type="presOf" srcId="{BC4B46FB-E23D-444C-ABDB-0D2234849BA9}" destId="{9E297F23-4307-49E0-AEA5-C464C6456536}" srcOrd="0" destOrd="0" presId="urn:microsoft.com/office/officeart/2005/8/layout/hProcess7"/>
    <dgm:cxn modelId="{2584320B-E7D9-4484-9B9B-79901404FF14}" type="presOf" srcId="{D286E9B1-E551-4192-B320-17C9B2354622}" destId="{64076F6D-73F3-402F-8D32-D3D66EBB6235}" srcOrd="0" destOrd="0" presId="urn:microsoft.com/office/officeart/2005/8/layout/hProcess7"/>
    <dgm:cxn modelId="{223F8411-6FD2-407D-A2B3-33306299F7FF}" srcId="{9D5EE59B-D2B9-408F-BC0E-2169C5D8F1A9}" destId="{82ED672F-F3A5-4BD9-9B79-CFF2F168E6F6}" srcOrd="1" destOrd="0" parTransId="{40E98616-C03F-4ADF-A88B-DA23DACC52FB}" sibTransId="{CBC5EC22-8EBA-40CC-8038-076B7D04551D}"/>
    <dgm:cxn modelId="{B910C313-9AF2-4040-871E-B76E35087F07}" srcId="{9D5EE59B-D2B9-408F-BC0E-2169C5D8F1A9}" destId="{BC4B46FB-E23D-444C-ABDB-0D2234849BA9}" srcOrd="0" destOrd="0" parTransId="{52C3B183-2CE4-4624-962D-C9667D6934D5}" sibTransId="{3FA56C98-0092-46AE-8C5C-0D60EDF7520E}"/>
    <dgm:cxn modelId="{E6B8C41A-AD80-4097-9E2C-36CEFF636B24}" srcId="{82ED672F-F3A5-4BD9-9B79-CFF2F168E6F6}" destId="{D500C72C-D56B-4E38-9F23-4A4935610A81}" srcOrd="0" destOrd="0" parTransId="{302BFCFC-71E8-41CF-A30B-862AA6866801}" sibTransId="{E2E65790-1AD4-4B48-B9B5-D714872C4ADF}"/>
    <dgm:cxn modelId="{D4D62F21-9577-43EE-B0E5-70ED5C6FBAEE}" type="presOf" srcId="{5B6AF8A4-129F-448B-8E40-1FA8E83FB5E7}" destId="{3FBEA04C-9F8F-4859-BE38-8979346E7D19}" srcOrd="0" destOrd="0" presId="urn:microsoft.com/office/officeart/2005/8/layout/hProcess7"/>
    <dgm:cxn modelId="{4B315E2E-834A-4C59-9CC8-6DFF261E49FF}" type="presOf" srcId="{1966B88C-D4F1-4C13-8C63-8A2DDA08B72D}" destId="{64076F6D-73F3-402F-8D32-D3D66EBB6235}" srcOrd="0" destOrd="1" presId="urn:microsoft.com/office/officeart/2005/8/layout/hProcess7"/>
    <dgm:cxn modelId="{5095F536-155C-467E-8FF3-334AF0DAE3CF}" srcId="{22167258-807F-4882-837D-8C1DAFBC1F22}" destId="{5B6AF8A4-129F-448B-8E40-1FA8E83FB5E7}" srcOrd="0" destOrd="0" parTransId="{3D89C4B8-6B8D-4C0A-96CA-15852C4F3351}" sibTransId="{78A12C0E-D602-4922-A83B-0FBCC03BAE29}"/>
    <dgm:cxn modelId="{CCA2913B-2B3C-4EB7-ABD6-0EA27915207D}" type="presOf" srcId="{9D5EE59B-D2B9-408F-BC0E-2169C5D8F1A9}" destId="{15EBA22D-A65A-4B7C-9585-CF971DD1F1C4}" srcOrd="0" destOrd="0" presId="urn:microsoft.com/office/officeart/2005/8/layout/hProcess7"/>
    <dgm:cxn modelId="{1729495C-1167-4C58-98FE-36C155B78980}" type="presOf" srcId="{D500C72C-D56B-4E38-9F23-4A4935610A81}" destId="{A49870FC-1291-42EE-8424-A1CF7FAC6834}" srcOrd="0" destOrd="0" presId="urn:microsoft.com/office/officeart/2005/8/layout/hProcess7"/>
    <dgm:cxn modelId="{0A1DEC65-2B8A-463D-ACA5-F2A2B845A398}" srcId="{9D5EE59B-D2B9-408F-BC0E-2169C5D8F1A9}" destId="{22167258-807F-4882-837D-8C1DAFBC1F22}" srcOrd="2" destOrd="0" parTransId="{1A3A18FE-88A2-475B-8BEF-3E06BBBC4E44}" sibTransId="{9BD2F4DD-E170-487F-806C-836E31D2356B}"/>
    <dgm:cxn modelId="{4D2F8E52-E3A3-4D96-A8DD-5C0BF470AB2B}" type="presOf" srcId="{22167258-807F-4882-837D-8C1DAFBC1F22}" destId="{32D38023-0370-4CB1-B710-1C2FAF857159}" srcOrd="1" destOrd="0" presId="urn:microsoft.com/office/officeart/2005/8/layout/hProcess7"/>
    <dgm:cxn modelId="{320FB275-D5F2-403D-BC42-447258E71A87}" type="presOf" srcId="{82ED672F-F3A5-4BD9-9B79-CFF2F168E6F6}" destId="{F09A9EA3-F4D1-4F5F-9CF1-A8BCE1043599}" srcOrd="0" destOrd="0" presId="urn:microsoft.com/office/officeart/2005/8/layout/hProcess7"/>
    <dgm:cxn modelId="{F5A5B280-EAEB-4958-8199-D4EDF362EDC3}" type="presOf" srcId="{BC4B46FB-E23D-444C-ABDB-0D2234849BA9}" destId="{3B16A9CD-C588-4E1F-9B27-57E341433DC4}" srcOrd="1" destOrd="0" presId="urn:microsoft.com/office/officeart/2005/8/layout/hProcess7"/>
    <dgm:cxn modelId="{BEB00C81-89B1-4E25-8A5B-047F36DDFF15}" type="presOf" srcId="{82ED672F-F3A5-4BD9-9B79-CFF2F168E6F6}" destId="{187487EE-B40B-439F-A5D3-59601223DFD0}" srcOrd="1" destOrd="0" presId="urn:microsoft.com/office/officeart/2005/8/layout/hProcess7"/>
    <dgm:cxn modelId="{00366A85-27AE-4DD2-9792-A8DE14B5049D}" srcId="{BC4B46FB-E23D-444C-ABDB-0D2234849BA9}" destId="{1966B88C-D4F1-4C13-8C63-8A2DDA08B72D}" srcOrd="1" destOrd="0" parTransId="{DDAA0066-12EB-402E-A837-7AEC336A4C3E}" sibTransId="{297FF1B0-9DD3-40C1-BC75-2615C72078AC}"/>
    <dgm:cxn modelId="{C07C7195-1AEA-479F-BAB3-51020B7F06EE}" type="presOf" srcId="{22167258-807F-4882-837D-8C1DAFBC1F22}" destId="{F732ABE1-B4C8-4442-91E4-4530FBF06678}" srcOrd="0" destOrd="0" presId="urn:microsoft.com/office/officeart/2005/8/layout/hProcess7"/>
    <dgm:cxn modelId="{805A04A0-43F4-47A4-A64E-45F19065452C}" srcId="{BC4B46FB-E23D-444C-ABDB-0D2234849BA9}" destId="{D286E9B1-E551-4192-B320-17C9B2354622}" srcOrd="0" destOrd="0" parTransId="{CB28E903-F066-46B9-919B-7B83E56FB6A0}" sibTransId="{97369C45-50C8-49EE-B5A4-FE0A9AF3608D}"/>
    <dgm:cxn modelId="{7CB5C4DA-24FB-424E-8BA0-1BB921468B74}" type="presParOf" srcId="{15EBA22D-A65A-4B7C-9585-CF971DD1F1C4}" destId="{C8B466E8-7790-4AF1-A4D0-F50C97B84AED}" srcOrd="0" destOrd="0" presId="urn:microsoft.com/office/officeart/2005/8/layout/hProcess7"/>
    <dgm:cxn modelId="{67EDD051-C034-42E7-B839-59EAFA568C67}" type="presParOf" srcId="{C8B466E8-7790-4AF1-A4D0-F50C97B84AED}" destId="{9E297F23-4307-49E0-AEA5-C464C6456536}" srcOrd="0" destOrd="0" presId="urn:microsoft.com/office/officeart/2005/8/layout/hProcess7"/>
    <dgm:cxn modelId="{FA1C00A2-A8CC-43B6-92D5-57775C17FA00}" type="presParOf" srcId="{C8B466E8-7790-4AF1-A4D0-F50C97B84AED}" destId="{3B16A9CD-C588-4E1F-9B27-57E341433DC4}" srcOrd="1" destOrd="0" presId="urn:microsoft.com/office/officeart/2005/8/layout/hProcess7"/>
    <dgm:cxn modelId="{502D25AB-AA7F-44F5-8273-6806C37339A0}" type="presParOf" srcId="{C8B466E8-7790-4AF1-A4D0-F50C97B84AED}" destId="{64076F6D-73F3-402F-8D32-D3D66EBB6235}" srcOrd="2" destOrd="0" presId="urn:microsoft.com/office/officeart/2005/8/layout/hProcess7"/>
    <dgm:cxn modelId="{2AB8CDD5-5563-4E2A-A9E0-8AC3172D4BBA}" type="presParOf" srcId="{15EBA22D-A65A-4B7C-9585-CF971DD1F1C4}" destId="{46BE3686-10AC-40A6-B6D7-839BB580369F}" srcOrd="1" destOrd="0" presId="urn:microsoft.com/office/officeart/2005/8/layout/hProcess7"/>
    <dgm:cxn modelId="{BF978C69-68AD-4D4E-9E88-CF3CCF944C81}" type="presParOf" srcId="{15EBA22D-A65A-4B7C-9585-CF971DD1F1C4}" destId="{CEE26F83-A375-4655-B783-5F409B8BED2F}" srcOrd="2" destOrd="0" presId="urn:microsoft.com/office/officeart/2005/8/layout/hProcess7"/>
    <dgm:cxn modelId="{5CAF3316-4204-4844-A04B-53067E15FBED}" type="presParOf" srcId="{CEE26F83-A375-4655-B783-5F409B8BED2F}" destId="{3100147C-4A43-49D3-969B-5CD49FFFC525}" srcOrd="0" destOrd="0" presId="urn:microsoft.com/office/officeart/2005/8/layout/hProcess7"/>
    <dgm:cxn modelId="{BC6A004E-DF0C-4A40-92AA-699AD788D3A9}" type="presParOf" srcId="{CEE26F83-A375-4655-B783-5F409B8BED2F}" destId="{CFEBBB63-B398-4FF3-9824-6DA803C78DA0}" srcOrd="1" destOrd="0" presId="urn:microsoft.com/office/officeart/2005/8/layout/hProcess7"/>
    <dgm:cxn modelId="{B93CD4F5-9B10-442F-BBB0-496F18A1027B}" type="presParOf" srcId="{CEE26F83-A375-4655-B783-5F409B8BED2F}" destId="{EF26F08C-6A41-4AD8-AE2C-D27B52F72AEE}" srcOrd="2" destOrd="0" presId="urn:microsoft.com/office/officeart/2005/8/layout/hProcess7"/>
    <dgm:cxn modelId="{386AE1BA-0A14-4553-A029-0EFAC3879A47}" type="presParOf" srcId="{15EBA22D-A65A-4B7C-9585-CF971DD1F1C4}" destId="{653705AD-462D-4155-9D70-F0A9F5A582F7}" srcOrd="3" destOrd="0" presId="urn:microsoft.com/office/officeart/2005/8/layout/hProcess7"/>
    <dgm:cxn modelId="{BB3D9C7F-C0F9-4EF1-8594-DE00DAD1956A}" type="presParOf" srcId="{15EBA22D-A65A-4B7C-9585-CF971DD1F1C4}" destId="{7ADE45C9-D1EB-43BD-805B-C96E4F7B7CAF}" srcOrd="4" destOrd="0" presId="urn:microsoft.com/office/officeart/2005/8/layout/hProcess7"/>
    <dgm:cxn modelId="{F927CAB9-429A-45FE-92A6-74A45114D166}" type="presParOf" srcId="{7ADE45C9-D1EB-43BD-805B-C96E4F7B7CAF}" destId="{F09A9EA3-F4D1-4F5F-9CF1-A8BCE1043599}" srcOrd="0" destOrd="0" presId="urn:microsoft.com/office/officeart/2005/8/layout/hProcess7"/>
    <dgm:cxn modelId="{679F4EAB-4ED1-4DC9-8F2F-0D2EEC5A3346}" type="presParOf" srcId="{7ADE45C9-D1EB-43BD-805B-C96E4F7B7CAF}" destId="{187487EE-B40B-439F-A5D3-59601223DFD0}" srcOrd="1" destOrd="0" presId="urn:microsoft.com/office/officeart/2005/8/layout/hProcess7"/>
    <dgm:cxn modelId="{55D88CAB-1279-478B-83F2-D29A384A0018}" type="presParOf" srcId="{7ADE45C9-D1EB-43BD-805B-C96E4F7B7CAF}" destId="{A49870FC-1291-42EE-8424-A1CF7FAC6834}" srcOrd="2" destOrd="0" presId="urn:microsoft.com/office/officeart/2005/8/layout/hProcess7"/>
    <dgm:cxn modelId="{BF0E858E-A166-453D-BD57-A04C95075541}" type="presParOf" srcId="{15EBA22D-A65A-4B7C-9585-CF971DD1F1C4}" destId="{5CF3B0F7-0390-442E-9A7C-15D287D29D57}" srcOrd="5" destOrd="0" presId="urn:microsoft.com/office/officeart/2005/8/layout/hProcess7"/>
    <dgm:cxn modelId="{45D33E77-C963-457E-81A6-63447BCB87CC}" type="presParOf" srcId="{15EBA22D-A65A-4B7C-9585-CF971DD1F1C4}" destId="{C1287EA1-A35C-472A-B8AF-7600062EE8AE}" srcOrd="6" destOrd="0" presId="urn:microsoft.com/office/officeart/2005/8/layout/hProcess7"/>
    <dgm:cxn modelId="{D902EF33-14A7-485B-B89F-12CDB07C7A3F}" type="presParOf" srcId="{C1287EA1-A35C-472A-B8AF-7600062EE8AE}" destId="{D8EE6AC2-4D5C-4362-AC52-980DFF9E0CC3}" srcOrd="0" destOrd="0" presId="urn:microsoft.com/office/officeart/2005/8/layout/hProcess7"/>
    <dgm:cxn modelId="{DBDCDA73-5EBA-4B03-A07A-C835FF548E25}" type="presParOf" srcId="{C1287EA1-A35C-472A-B8AF-7600062EE8AE}" destId="{24594326-33C5-4EBA-A2B1-AF79832733FE}" srcOrd="1" destOrd="0" presId="urn:microsoft.com/office/officeart/2005/8/layout/hProcess7"/>
    <dgm:cxn modelId="{9EA495B8-B96B-4560-A243-0697506F9B39}" type="presParOf" srcId="{C1287EA1-A35C-472A-B8AF-7600062EE8AE}" destId="{61A42E1F-D493-47D3-BD26-723FFCCE0623}" srcOrd="2" destOrd="0" presId="urn:microsoft.com/office/officeart/2005/8/layout/hProcess7"/>
    <dgm:cxn modelId="{0A8E0663-61EB-4F05-9A1D-4FE07AB4FA7F}" type="presParOf" srcId="{15EBA22D-A65A-4B7C-9585-CF971DD1F1C4}" destId="{F6BAE192-9EF4-43DC-A847-D1FE7EA9AE46}" srcOrd="7" destOrd="0" presId="urn:microsoft.com/office/officeart/2005/8/layout/hProcess7"/>
    <dgm:cxn modelId="{84BFBB44-6D2D-42BC-B745-B1CCCF5DA7AC}" type="presParOf" srcId="{15EBA22D-A65A-4B7C-9585-CF971DD1F1C4}" destId="{B813D487-4FC9-423C-9D9B-C85292E99B8B}" srcOrd="8" destOrd="0" presId="urn:microsoft.com/office/officeart/2005/8/layout/hProcess7"/>
    <dgm:cxn modelId="{071FF44E-CFB2-4664-A6F2-DF6BD9E176B8}" type="presParOf" srcId="{B813D487-4FC9-423C-9D9B-C85292E99B8B}" destId="{F732ABE1-B4C8-4442-91E4-4530FBF06678}" srcOrd="0" destOrd="0" presId="urn:microsoft.com/office/officeart/2005/8/layout/hProcess7"/>
    <dgm:cxn modelId="{7CF4E2D7-8E0D-4217-BCF1-8E4FA4F9CD32}" type="presParOf" srcId="{B813D487-4FC9-423C-9D9B-C85292E99B8B}" destId="{32D38023-0370-4CB1-B710-1C2FAF857159}" srcOrd="1" destOrd="0" presId="urn:microsoft.com/office/officeart/2005/8/layout/hProcess7"/>
    <dgm:cxn modelId="{12059E80-B4F8-44AB-95A9-1E3D126C20AA}" type="presParOf" srcId="{B813D487-4FC9-423C-9D9B-C85292E99B8B}" destId="{3FBEA04C-9F8F-4859-BE38-8979346E7D1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CE078-B3D3-4143-9EB9-99611DEA3591}">
      <dsp:nvSpPr>
        <dsp:cNvPr id="0" name=""/>
        <dsp:cNvSpPr/>
      </dsp:nvSpPr>
      <dsp:spPr>
        <a:xfrm>
          <a:off x="0" y="44167"/>
          <a:ext cx="79248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</a:rPr>
            <a:t>Présentation</a:t>
          </a:r>
        </a:p>
      </dsp:txBody>
      <dsp:txXfrm>
        <a:off x="41123" y="85290"/>
        <a:ext cx="7842554" cy="760154"/>
      </dsp:txXfrm>
    </dsp:sp>
    <dsp:sp modelId="{66BB0DFA-F88E-4910-A8BB-5B0F4FF19803}">
      <dsp:nvSpPr>
        <dsp:cNvPr id="0" name=""/>
        <dsp:cNvSpPr/>
      </dsp:nvSpPr>
      <dsp:spPr>
        <a:xfrm>
          <a:off x="0" y="886567"/>
          <a:ext cx="792480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Recherche de solutions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Démarche collaborative</a:t>
          </a:r>
        </a:p>
      </dsp:txBody>
      <dsp:txXfrm>
        <a:off x="0" y="886567"/>
        <a:ext cx="7924800" cy="977040"/>
      </dsp:txXfrm>
    </dsp:sp>
    <dsp:sp modelId="{2B925671-3842-4683-BA57-1C7D511224AE}">
      <dsp:nvSpPr>
        <dsp:cNvPr id="0" name=""/>
        <dsp:cNvSpPr/>
      </dsp:nvSpPr>
      <dsp:spPr>
        <a:xfrm>
          <a:off x="0" y="1821566"/>
          <a:ext cx="79248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</a:rPr>
            <a:t>Réalisation</a:t>
          </a:r>
        </a:p>
      </dsp:txBody>
      <dsp:txXfrm>
        <a:off x="41123" y="1862689"/>
        <a:ext cx="7842554" cy="760154"/>
      </dsp:txXfrm>
    </dsp:sp>
    <dsp:sp modelId="{4F72C75B-AD57-44F8-B5AF-B5C476C80B20}">
      <dsp:nvSpPr>
        <dsp:cNvPr id="0" name=""/>
        <dsp:cNvSpPr/>
      </dsp:nvSpPr>
      <dsp:spPr>
        <a:xfrm>
          <a:off x="0" y="2798167"/>
          <a:ext cx="79248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>
              <a:solidFill>
                <a:schemeClr val="bg1"/>
              </a:solidFill>
            </a:rPr>
            <a:t>Bilan</a:t>
          </a:r>
          <a:endParaRPr lang="fr-FR" sz="3200" kern="1200" dirty="0">
            <a:solidFill>
              <a:schemeClr val="bg1"/>
            </a:solidFill>
          </a:endParaRPr>
        </a:p>
      </dsp:txBody>
      <dsp:txXfrm>
        <a:off x="41123" y="2839290"/>
        <a:ext cx="7842554" cy="760154"/>
      </dsp:txXfrm>
    </dsp:sp>
    <dsp:sp modelId="{93AE7B82-1CC8-417B-A266-7D7315E04FEF}">
      <dsp:nvSpPr>
        <dsp:cNvPr id="0" name=""/>
        <dsp:cNvSpPr/>
      </dsp:nvSpPr>
      <dsp:spPr>
        <a:xfrm>
          <a:off x="0" y="3732728"/>
          <a:ext cx="79248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</a:rPr>
            <a:t>Démonstration</a:t>
          </a:r>
        </a:p>
      </dsp:txBody>
      <dsp:txXfrm>
        <a:off x="41123" y="3773851"/>
        <a:ext cx="7842554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47241-8FB7-4E58-8FBD-2FDF5C41F009}">
      <dsp:nvSpPr>
        <dsp:cNvPr id="0" name=""/>
        <dsp:cNvSpPr/>
      </dsp:nvSpPr>
      <dsp:spPr>
        <a:xfrm>
          <a:off x="3298" y="11074"/>
          <a:ext cx="3215580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Clément</a:t>
          </a:r>
        </a:p>
      </dsp:txBody>
      <dsp:txXfrm>
        <a:off x="3298" y="11074"/>
        <a:ext cx="3215580" cy="777600"/>
      </dsp:txXfrm>
    </dsp:sp>
    <dsp:sp modelId="{20F36ADE-2526-4699-84DD-978AB261CA39}">
      <dsp:nvSpPr>
        <dsp:cNvPr id="0" name=""/>
        <dsp:cNvSpPr/>
      </dsp:nvSpPr>
      <dsp:spPr>
        <a:xfrm>
          <a:off x="3298" y="788674"/>
          <a:ext cx="3215580" cy="2837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Multijoueur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Collisions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Carte</a:t>
          </a:r>
        </a:p>
      </dsp:txBody>
      <dsp:txXfrm>
        <a:off x="3298" y="788674"/>
        <a:ext cx="3215580" cy="2837214"/>
      </dsp:txXfrm>
    </dsp:sp>
    <dsp:sp modelId="{425D4DB3-CB17-428D-9FED-8E402F97C53B}">
      <dsp:nvSpPr>
        <dsp:cNvPr id="0" name=""/>
        <dsp:cNvSpPr/>
      </dsp:nvSpPr>
      <dsp:spPr>
        <a:xfrm>
          <a:off x="3669059" y="11074"/>
          <a:ext cx="3215580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Gabriel</a:t>
          </a:r>
        </a:p>
      </dsp:txBody>
      <dsp:txXfrm>
        <a:off x="3669059" y="11074"/>
        <a:ext cx="3215580" cy="777600"/>
      </dsp:txXfrm>
    </dsp:sp>
    <dsp:sp modelId="{09750C65-47B5-4B1D-8723-CE67BD4B5DFE}">
      <dsp:nvSpPr>
        <dsp:cNvPr id="0" name=""/>
        <dsp:cNvSpPr/>
      </dsp:nvSpPr>
      <dsp:spPr>
        <a:xfrm>
          <a:off x="3669059" y="788674"/>
          <a:ext cx="3215580" cy="2837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Entités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Joueurs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Ennemis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Projectiles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Attaques</a:t>
          </a:r>
        </a:p>
      </dsp:txBody>
      <dsp:txXfrm>
        <a:off x="3669059" y="788674"/>
        <a:ext cx="3215580" cy="2837214"/>
      </dsp:txXfrm>
    </dsp:sp>
    <dsp:sp modelId="{225C671E-D449-424D-BB99-678A3B8FB8AA}">
      <dsp:nvSpPr>
        <dsp:cNvPr id="0" name=""/>
        <dsp:cNvSpPr/>
      </dsp:nvSpPr>
      <dsp:spPr>
        <a:xfrm>
          <a:off x="7334821" y="11074"/>
          <a:ext cx="3215580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Ensemble</a:t>
          </a:r>
        </a:p>
      </dsp:txBody>
      <dsp:txXfrm>
        <a:off x="7334821" y="11074"/>
        <a:ext cx="3215580" cy="777600"/>
      </dsp:txXfrm>
    </dsp:sp>
    <dsp:sp modelId="{F5FA295E-1714-4AC8-BC89-27C83E7070EF}">
      <dsp:nvSpPr>
        <dsp:cNvPr id="0" name=""/>
        <dsp:cNvSpPr/>
      </dsp:nvSpPr>
      <dsp:spPr>
        <a:xfrm>
          <a:off x="7334821" y="788674"/>
          <a:ext cx="3215580" cy="2837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Menu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Architecture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Graphismes</a:t>
          </a:r>
        </a:p>
      </dsp:txBody>
      <dsp:txXfrm>
        <a:off x="7334821" y="788674"/>
        <a:ext cx="3215580" cy="28372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7A420-170A-4535-B603-EA30EAA40383}">
      <dsp:nvSpPr>
        <dsp:cNvPr id="0" name=""/>
        <dsp:cNvSpPr/>
      </dsp:nvSpPr>
      <dsp:spPr>
        <a:xfrm rot="5400000">
          <a:off x="-149793" y="149817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accent2"/>
              </a:solidFill>
            </a:rPr>
            <a:t> </a:t>
          </a:r>
        </a:p>
      </dsp:txBody>
      <dsp:txXfrm rot="-5400000">
        <a:off x="1" y="349542"/>
        <a:ext cx="699038" cy="299588"/>
      </dsp:txXfrm>
    </dsp:sp>
    <dsp:sp modelId="{31ABA6B5-366B-4AC6-8A89-2C1955E830D0}">
      <dsp:nvSpPr>
        <dsp:cNvPr id="0" name=""/>
        <dsp:cNvSpPr/>
      </dsp:nvSpPr>
      <dsp:spPr>
        <a:xfrm rot="5400000">
          <a:off x="4766782" y="-4067721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Menu</a:t>
          </a:r>
        </a:p>
      </dsp:txBody>
      <dsp:txXfrm rot="-5400000">
        <a:off x="699039" y="31709"/>
        <a:ext cx="8752908" cy="585733"/>
      </dsp:txXfrm>
    </dsp:sp>
    <dsp:sp modelId="{A0C46E3F-7F6F-4625-B66D-852AD8289348}">
      <dsp:nvSpPr>
        <dsp:cNvPr id="0" name=""/>
        <dsp:cNvSpPr/>
      </dsp:nvSpPr>
      <dsp:spPr>
        <a:xfrm rot="5400000">
          <a:off x="-149793" y="1030086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>
            <a:solidFill>
              <a:schemeClr val="accent2"/>
            </a:solidFill>
          </a:endParaRPr>
        </a:p>
      </dsp:txBody>
      <dsp:txXfrm rot="-5400000">
        <a:off x="1" y="1229811"/>
        <a:ext cx="699038" cy="299588"/>
      </dsp:txXfrm>
    </dsp:sp>
    <dsp:sp modelId="{B0524B11-130A-4C48-B07D-C57360DC9360}">
      <dsp:nvSpPr>
        <dsp:cNvPr id="0" name=""/>
        <dsp:cNvSpPr/>
      </dsp:nvSpPr>
      <dsp:spPr>
        <a:xfrm rot="5400000">
          <a:off x="4766782" y="-3187452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Création du joueurs</a:t>
          </a:r>
        </a:p>
      </dsp:txBody>
      <dsp:txXfrm rot="-5400000">
        <a:off x="699039" y="911978"/>
        <a:ext cx="8752908" cy="585733"/>
      </dsp:txXfrm>
    </dsp:sp>
    <dsp:sp modelId="{C8DA7DC6-B196-4118-9A88-D4CDDF90D5FE}">
      <dsp:nvSpPr>
        <dsp:cNvPr id="0" name=""/>
        <dsp:cNvSpPr/>
      </dsp:nvSpPr>
      <dsp:spPr>
        <a:xfrm rot="5400000">
          <a:off x="-149793" y="1910355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accent2"/>
              </a:solidFill>
            </a:rPr>
            <a:t> </a:t>
          </a:r>
        </a:p>
      </dsp:txBody>
      <dsp:txXfrm rot="-5400000">
        <a:off x="1" y="2110080"/>
        <a:ext cx="699038" cy="299588"/>
      </dsp:txXfrm>
    </dsp:sp>
    <dsp:sp modelId="{C39385C6-37B0-4FB4-9952-CD09D15E90AF}">
      <dsp:nvSpPr>
        <dsp:cNvPr id="0" name=""/>
        <dsp:cNvSpPr/>
      </dsp:nvSpPr>
      <dsp:spPr>
        <a:xfrm rot="5400000">
          <a:off x="4766782" y="-2307182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Création des projectiles</a:t>
          </a:r>
        </a:p>
      </dsp:txBody>
      <dsp:txXfrm rot="-5400000">
        <a:off x="699039" y="1792248"/>
        <a:ext cx="8752908" cy="585733"/>
      </dsp:txXfrm>
    </dsp:sp>
    <dsp:sp modelId="{538BBD12-E7CB-4FA0-B3EB-F85A67DE6109}">
      <dsp:nvSpPr>
        <dsp:cNvPr id="0" name=""/>
        <dsp:cNvSpPr/>
      </dsp:nvSpPr>
      <dsp:spPr>
        <a:xfrm rot="5400000">
          <a:off x="-149793" y="2790624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accent2"/>
              </a:solidFill>
            </a:rPr>
            <a:t> </a:t>
          </a:r>
        </a:p>
      </dsp:txBody>
      <dsp:txXfrm rot="-5400000">
        <a:off x="1" y="2990349"/>
        <a:ext cx="699038" cy="299588"/>
      </dsp:txXfrm>
    </dsp:sp>
    <dsp:sp modelId="{B625BE1B-69A7-410D-A3CE-35C0892E337F}">
      <dsp:nvSpPr>
        <dsp:cNvPr id="0" name=""/>
        <dsp:cNvSpPr/>
      </dsp:nvSpPr>
      <dsp:spPr>
        <a:xfrm rot="5400000">
          <a:off x="4766782" y="-1426913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Création des ennemis</a:t>
          </a:r>
        </a:p>
      </dsp:txBody>
      <dsp:txXfrm rot="-5400000">
        <a:off x="699039" y="2672517"/>
        <a:ext cx="8752908" cy="585733"/>
      </dsp:txXfrm>
    </dsp:sp>
    <dsp:sp modelId="{0B5D59B6-E97C-44C1-8D98-9B4B3F336E0C}">
      <dsp:nvSpPr>
        <dsp:cNvPr id="0" name=""/>
        <dsp:cNvSpPr/>
      </dsp:nvSpPr>
      <dsp:spPr>
        <a:xfrm rot="5400000">
          <a:off x="-149793" y="3670893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>
            <a:solidFill>
              <a:schemeClr val="accent2"/>
            </a:solidFill>
          </a:endParaRPr>
        </a:p>
      </dsp:txBody>
      <dsp:txXfrm rot="-5400000">
        <a:off x="1" y="3870618"/>
        <a:ext cx="699038" cy="299588"/>
      </dsp:txXfrm>
    </dsp:sp>
    <dsp:sp modelId="{D60EBE84-FD1F-486F-9833-FC61004CD1CB}">
      <dsp:nvSpPr>
        <dsp:cNvPr id="0" name=""/>
        <dsp:cNvSpPr/>
      </dsp:nvSpPr>
      <dsp:spPr>
        <a:xfrm rot="5400000">
          <a:off x="4766782" y="-546644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Interactions spéciales</a:t>
          </a:r>
        </a:p>
      </dsp:txBody>
      <dsp:txXfrm rot="-5400000">
        <a:off x="699039" y="3552786"/>
        <a:ext cx="8752908" cy="585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B4282-861C-450D-9509-6C6F969BF4C9}">
      <dsp:nvSpPr>
        <dsp:cNvPr id="0" name=""/>
        <dsp:cNvSpPr/>
      </dsp:nvSpPr>
      <dsp:spPr>
        <a:xfrm>
          <a:off x="-4782414" y="-738448"/>
          <a:ext cx="5738804" cy="5738804"/>
        </a:xfrm>
        <a:prstGeom prst="blockArc">
          <a:avLst>
            <a:gd name="adj1" fmla="val 18900000"/>
            <a:gd name="adj2" fmla="val 2700000"/>
            <a:gd name="adj3" fmla="val 376"/>
          </a:avLst>
        </a:pr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ADF6F-A33F-44EE-BF56-BEDEE5C30E17}">
      <dsp:nvSpPr>
        <dsp:cNvPr id="0" name=""/>
        <dsp:cNvSpPr/>
      </dsp:nvSpPr>
      <dsp:spPr>
        <a:xfrm>
          <a:off x="783445" y="608856"/>
          <a:ext cx="4734448" cy="121754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6424" tIns="124460" rIns="124460" bIns="12446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Paramètre</a:t>
          </a:r>
        </a:p>
      </dsp:txBody>
      <dsp:txXfrm>
        <a:off x="783445" y="608856"/>
        <a:ext cx="4734448" cy="1217541"/>
      </dsp:txXfrm>
    </dsp:sp>
    <dsp:sp modelId="{EE0FBB9E-48E1-4B4B-8287-BE4F911BF743}">
      <dsp:nvSpPr>
        <dsp:cNvPr id="0" name=""/>
        <dsp:cNvSpPr/>
      </dsp:nvSpPr>
      <dsp:spPr>
        <a:xfrm>
          <a:off x="22481" y="456663"/>
          <a:ext cx="1521927" cy="1521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6BA49-ED00-4ED4-8688-696E3824AA52}">
      <dsp:nvSpPr>
        <dsp:cNvPr id="0" name=""/>
        <dsp:cNvSpPr/>
      </dsp:nvSpPr>
      <dsp:spPr>
        <a:xfrm>
          <a:off x="783445" y="2435509"/>
          <a:ext cx="4734448" cy="1217541"/>
        </a:xfrm>
        <a:prstGeom prst="rect">
          <a:avLst/>
        </a:prstGeom>
        <a:solidFill>
          <a:schemeClr val="accent2">
            <a:shade val="80000"/>
            <a:hueOff val="-12721"/>
            <a:satOff val="5978"/>
            <a:lumOff val="133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6424" tIns="124460" rIns="124460" bIns="12446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/>
            <a:t>Paterne</a:t>
          </a:r>
          <a:endParaRPr lang="fr-FR" sz="4900" kern="1200" dirty="0"/>
        </a:p>
      </dsp:txBody>
      <dsp:txXfrm>
        <a:off x="783445" y="2435509"/>
        <a:ext cx="4734448" cy="1217541"/>
      </dsp:txXfrm>
    </dsp:sp>
    <dsp:sp modelId="{D5CCB9A9-4980-4FB7-8992-BA4057429B05}">
      <dsp:nvSpPr>
        <dsp:cNvPr id="0" name=""/>
        <dsp:cNvSpPr/>
      </dsp:nvSpPr>
      <dsp:spPr>
        <a:xfrm>
          <a:off x="22481" y="2283317"/>
          <a:ext cx="1521927" cy="1521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-12721"/>
              <a:satOff val="5978"/>
              <a:lumOff val="133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11FB3-D67A-4AE9-9813-D86C9B2D10D5}">
      <dsp:nvSpPr>
        <dsp:cNvPr id="0" name=""/>
        <dsp:cNvSpPr/>
      </dsp:nvSpPr>
      <dsp:spPr>
        <a:xfrm>
          <a:off x="-4724294" y="-724165"/>
          <a:ext cx="5627197" cy="5627197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F149A-A72B-45B7-B2A3-B5CA2702A761}">
      <dsp:nvSpPr>
        <dsp:cNvPr id="0" name=""/>
        <dsp:cNvSpPr/>
      </dsp:nvSpPr>
      <dsp:spPr>
        <a:xfrm>
          <a:off x="580694" y="417886"/>
          <a:ext cx="6928329" cy="83577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395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Paramètres</a:t>
          </a:r>
        </a:p>
      </dsp:txBody>
      <dsp:txXfrm>
        <a:off x="580694" y="417886"/>
        <a:ext cx="6928329" cy="835773"/>
      </dsp:txXfrm>
    </dsp:sp>
    <dsp:sp modelId="{D7BD6968-EEEB-4020-8001-0A8471C98D33}">
      <dsp:nvSpPr>
        <dsp:cNvPr id="0" name=""/>
        <dsp:cNvSpPr/>
      </dsp:nvSpPr>
      <dsp:spPr>
        <a:xfrm>
          <a:off x="58335" y="313415"/>
          <a:ext cx="1044716" cy="1044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E38D7-B136-4DBE-BAC2-FB5A86D20E82}">
      <dsp:nvSpPr>
        <dsp:cNvPr id="0" name=""/>
        <dsp:cNvSpPr/>
      </dsp:nvSpPr>
      <dsp:spPr>
        <a:xfrm>
          <a:off x="884497" y="1671546"/>
          <a:ext cx="6624526" cy="835773"/>
        </a:xfrm>
        <a:prstGeom prst="rect">
          <a:avLst/>
        </a:prstGeom>
        <a:solidFill>
          <a:schemeClr val="accent2">
            <a:shade val="80000"/>
            <a:hueOff val="-6361"/>
            <a:satOff val="2989"/>
            <a:lumOff val="667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395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Interagir</a:t>
          </a:r>
        </a:p>
      </dsp:txBody>
      <dsp:txXfrm>
        <a:off x="884497" y="1671546"/>
        <a:ext cx="6624526" cy="835773"/>
      </dsp:txXfrm>
    </dsp:sp>
    <dsp:sp modelId="{3082B99C-CFA4-4616-A8B0-1B17CD33AAF3}">
      <dsp:nvSpPr>
        <dsp:cNvPr id="0" name=""/>
        <dsp:cNvSpPr/>
      </dsp:nvSpPr>
      <dsp:spPr>
        <a:xfrm>
          <a:off x="362139" y="1567075"/>
          <a:ext cx="1044716" cy="1044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-6361"/>
              <a:satOff val="2989"/>
              <a:lumOff val="66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A88F7-67CA-4F49-BBA6-8214C0C85008}">
      <dsp:nvSpPr>
        <dsp:cNvPr id="0" name=""/>
        <dsp:cNvSpPr/>
      </dsp:nvSpPr>
      <dsp:spPr>
        <a:xfrm>
          <a:off x="580694" y="2925206"/>
          <a:ext cx="6928329" cy="835773"/>
        </a:xfrm>
        <a:prstGeom prst="rect">
          <a:avLst/>
        </a:prstGeom>
        <a:solidFill>
          <a:schemeClr val="accent2">
            <a:shade val="80000"/>
            <a:hueOff val="-12721"/>
            <a:satOff val="5978"/>
            <a:lumOff val="133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395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Être contrôlable</a:t>
          </a:r>
        </a:p>
      </dsp:txBody>
      <dsp:txXfrm>
        <a:off x="580694" y="2925206"/>
        <a:ext cx="6928329" cy="835773"/>
      </dsp:txXfrm>
    </dsp:sp>
    <dsp:sp modelId="{E3A95F87-5711-4C6C-8582-8317E15697D7}">
      <dsp:nvSpPr>
        <dsp:cNvPr id="0" name=""/>
        <dsp:cNvSpPr/>
      </dsp:nvSpPr>
      <dsp:spPr>
        <a:xfrm>
          <a:off x="58335" y="2820735"/>
          <a:ext cx="1044716" cy="10447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-12721"/>
              <a:satOff val="5978"/>
              <a:lumOff val="133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B4282-861C-450D-9509-6C6F969BF4C9}">
      <dsp:nvSpPr>
        <dsp:cNvPr id="0" name=""/>
        <dsp:cNvSpPr/>
      </dsp:nvSpPr>
      <dsp:spPr>
        <a:xfrm>
          <a:off x="-4782414" y="-738448"/>
          <a:ext cx="5738804" cy="5738804"/>
        </a:xfrm>
        <a:prstGeom prst="blockArc">
          <a:avLst>
            <a:gd name="adj1" fmla="val 18900000"/>
            <a:gd name="adj2" fmla="val 2700000"/>
            <a:gd name="adj3" fmla="val 376"/>
          </a:avLst>
        </a:pr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ADF6F-A33F-44EE-BF56-BEDEE5C30E17}">
      <dsp:nvSpPr>
        <dsp:cNvPr id="0" name=""/>
        <dsp:cNvSpPr/>
      </dsp:nvSpPr>
      <dsp:spPr>
        <a:xfrm>
          <a:off x="783445" y="608856"/>
          <a:ext cx="4734448" cy="121754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6424" tIns="124460" rIns="124460" bIns="12446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Paramètre</a:t>
          </a:r>
        </a:p>
      </dsp:txBody>
      <dsp:txXfrm>
        <a:off x="783445" y="608856"/>
        <a:ext cx="4734448" cy="1217541"/>
      </dsp:txXfrm>
    </dsp:sp>
    <dsp:sp modelId="{EE0FBB9E-48E1-4B4B-8287-BE4F911BF743}">
      <dsp:nvSpPr>
        <dsp:cNvPr id="0" name=""/>
        <dsp:cNvSpPr/>
      </dsp:nvSpPr>
      <dsp:spPr>
        <a:xfrm>
          <a:off x="22481" y="456663"/>
          <a:ext cx="1521927" cy="1521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A44F9-A020-4784-8511-808DD08DDB1A}">
      <dsp:nvSpPr>
        <dsp:cNvPr id="0" name=""/>
        <dsp:cNvSpPr/>
      </dsp:nvSpPr>
      <dsp:spPr>
        <a:xfrm>
          <a:off x="783445" y="2435509"/>
          <a:ext cx="4734448" cy="1217541"/>
        </a:xfrm>
        <a:prstGeom prst="rect">
          <a:avLst/>
        </a:prstGeom>
        <a:solidFill>
          <a:schemeClr val="accent2">
            <a:shade val="80000"/>
            <a:hueOff val="-12721"/>
            <a:satOff val="5978"/>
            <a:lumOff val="133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6424" tIns="124460" rIns="124460" bIns="12446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Routine</a:t>
          </a:r>
        </a:p>
      </dsp:txBody>
      <dsp:txXfrm>
        <a:off x="783445" y="2435509"/>
        <a:ext cx="4734448" cy="1217541"/>
      </dsp:txXfrm>
    </dsp:sp>
    <dsp:sp modelId="{242D8452-A05D-4CD6-AE8B-72FCBF744F68}">
      <dsp:nvSpPr>
        <dsp:cNvPr id="0" name=""/>
        <dsp:cNvSpPr/>
      </dsp:nvSpPr>
      <dsp:spPr>
        <a:xfrm>
          <a:off x="22481" y="2283317"/>
          <a:ext cx="1521927" cy="1521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-12721"/>
              <a:satOff val="5978"/>
              <a:lumOff val="133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F176E-4298-46DA-9BFC-66CDFBD1C9E9}">
      <dsp:nvSpPr>
        <dsp:cNvPr id="0" name=""/>
        <dsp:cNvSpPr/>
      </dsp:nvSpPr>
      <dsp:spPr>
        <a:xfrm>
          <a:off x="3628" y="222222"/>
          <a:ext cx="1634588" cy="8172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Joueur 1</a:t>
          </a:r>
        </a:p>
      </dsp:txBody>
      <dsp:txXfrm>
        <a:off x="27566" y="246160"/>
        <a:ext cx="1586712" cy="769418"/>
      </dsp:txXfrm>
    </dsp:sp>
    <dsp:sp modelId="{9D84669A-FE49-42DA-BB16-CAF1D0C21CED}">
      <dsp:nvSpPr>
        <dsp:cNvPr id="0" name=""/>
        <dsp:cNvSpPr/>
      </dsp:nvSpPr>
      <dsp:spPr>
        <a:xfrm>
          <a:off x="167087" y="1039516"/>
          <a:ext cx="163458" cy="1180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323"/>
              </a:lnTo>
              <a:lnTo>
                <a:pt x="163458" y="1180323"/>
              </a:lnTo>
            </a:path>
          </a:pathLst>
        </a:custGeom>
        <a:noFill/>
        <a:ln w="15875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E6CAC-0347-475F-85EE-7D1F5068EAD6}">
      <dsp:nvSpPr>
        <dsp:cNvPr id="0" name=""/>
        <dsp:cNvSpPr/>
      </dsp:nvSpPr>
      <dsp:spPr>
        <a:xfrm>
          <a:off x="330545" y="1243840"/>
          <a:ext cx="1827521" cy="195200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Effectuer les évènements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u="none" kern="1200" dirty="0"/>
            <a:t>Se déplacer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u="none" kern="1200" dirty="0"/>
            <a:t>Tirer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u="none" kern="1200" dirty="0"/>
            <a:t>Utiliser une attaque spéciale</a:t>
          </a:r>
        </a:p>
      </dsp:txBody>
      <dsp:txXfrm>
        <a:off x="384071" y="1297366"/>
        <a:ext cx="1720469" cy="1844948"/>
      </dsp:txXfrm>
    </dsp:sp>
    <dsp:sp modelId="{37FE35E7-3EC4-4E18-B03A-00E1381AA3FE}">
      <dsp:nvSpPr>
        <dsp:cNvPr id="0" name=""/>
        <dsp:cNvSpPr/>
      </dsp:nvSpPr>
      <dsp:spPr>
        <a:xfrm>
          <a:off x="167087" y="1039516"/>
          <a:ext cx="163458" cy="276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294"/>
              </a:lnTo>
              <a:lnTo>
                <a:pt x="163458" y="2769294"/>
              </a:lnTo>
            </a:path>
          </a:pathLst>
        </a:custGeom>
        <a:noFill/>
        <a:ln w="15875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5F608-E4AD-4810-AD75-F1552DCF2B6F}">
      <dsp:nvSpPr>
        <dsp:cNvPr id="0" name=""/>
        <dsp:cNvSpPr/>
      </dsp:nvSpPr>
      <dsp:spPr>
        <a:xfrm>
          <a:off x="330545" y="3400164"/>
          <a:ext cx="1307670" cy="8172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Recharger</a:t>
          </a:r>
        </a:p>
      </dsp:txBody>
      <dsp:txXfrm>
        <a:off x="354483" y="3424102"/>
        <a:ext cx="1259794" cy="769418"/>
      </dsp:txXfrm>
    </dsp:sp>
    <dsp:sp modelId="{807D2719-25CD-482F-86CF-2C1FD40A0730}">
      <dsp:nvSpPr>
        <dsp:cNvPr id="0" name=""/>
        <dsp:cNvSpPr/>
      </dsp:nvSpPr>
      <dsp:spPr>
        <a:xfrm>
          <a:off x="2239797" y="222222"/>
          <a:ext cx="1634588" cy="8172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Ennemi 1</a:t>
          </a:r>
          <a:endParaRPr lang="fr-FR" sz="2200" kern="1200" dirty="0"/>
        </a:p>
      </dsp:txBody>
      <dsp:txXfrm>
        <a:off x="2263735" y="246160"/>
        <a:ext cx="1586712" cy="769418"/>
      </dsp:txXfrm>
    </dsp:sp>
    <dsp:sp modelId="{EB78BB8F-CFD4-49CA-89E5-A3C6CA3649E8}">
      <dsp:nvSpPr>
        <dsp:cNvPr id="0" name=""/>
        <dsp:cNvSpPr/>
      </dsp:nvSpPr>
      <dsp:spPr>
        <a:xfrm>
          <a:off x="2403255" y="1039516"/>
          <a:ext cx="163458" cy="612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970"/>
              </a:lnTo>
              <a:lnTo>
                <a:pt x="163458" y="612970"/>
              </a:lnTo>
            </a:path>
          </a:pathLst>
        </a:custGeom>
        <a:noFill/>
        <a:ln w="15875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C2D97-FCE2-40C1-A49B-191F31224824}">
      <dsp:nvSpPr>
        <dsp:cNvPr id="0" name=""/>
        <dsp:cNvSpPr/>
      </dsp:nvSpPr>
      <dsp:spPr>
        <a:xfrm>
          <a:off x="2566714" y="1243840"/>
          <a:ext cx="1307670" cy="8172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Se déplacer</a:t>
          </a:r>
        </a:p>
      </dsp:txBody>
      <dsp:txXfrm>
        <a:off x="2590652" y="1267778"/>
        <a:ext cx="1259794" cy="769418"/>
      </dsp:txXfrm>
    </dsp:sp>
    <dsp:sp modelId="{C24C619D-1BAE-4CB4-853F-993FF19E56AA}">
      <dsp:nvSpPr>
        <dsp:cNvPr id="0" name=""/>
        <dsp:cNvSpPr/>
      </dsp:nvSpPr>
      <dsp:spPr>
        <a:xfrm>
          <a:off x="2403255" y="1039516"/>
          <a:ext cx="163458" cy="163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588"/>
              </a:lnTo>
              <a:lnTo>
                <a:pt x="163458" y="1634588"/>
              </a:lnTo>
            </a:path>
          </a:pathLst>
        </a:custGeom>
        <a:noFill/>
        <a:ln w="15875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D6482-55C8-48FB-AA09-2E07D11FA434}">
      <dsp:nvSpPr>
        <dsp:cNvPr id="0" name=""/>
        <dsp:cNvSpPr/>
      </dsp:nvSpPr>
      <dsp:spPr>
        <a:xfrm>
          <a:off x="2566714" y="2265457"/>
          <a:ext cx="1307670" cy="8172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Tirer</a:t>
          </a:r>
        </a:p>
      </dsp:txBody>
      <dsp:txXfrm>
        <a:off x="2590652" y="2289395"/>
        <a:ext cx="1259794" cy="769418"/>
      </dsp:txXfrm>
    </dsp:sp>
    <dsp:sp modelId="{38BA8069-7146-4292-A810-68FF9AA00140}">
      <dsp:nvSpPr>
        <dsp:cNvPr id="0" name=""/>
        <dsp:cNvSpPr/>
      </dsp:nvSpPr>
      <dsp:spPr>
        <a:xfrm>
          <a:off x="4283032" y="222222"/>
          <a:ext cx="1948249" cy="8172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Projectile 1</a:t>
          </a:r>
          <a:endParaRPr lang="fr-FR" sz="2200" kern="1200" dirty="0"/>
        </a:p>
      </dsp:txBody>
      <dsp:txXfrm>
        <a:off x="4306970" y="246160"/>
        <a:ext cx="1900373" cy="769418"/>
      </dsp:txXfrm>
    </dsp:sp>
    <dsp:sp modelId="{30203617-DF26-4D71-8EA8-2FF801CF119D}">
      <dsp:nvSpPr>
        <dsp:cNvPr id="0" name=""/>
        <dsp:cNvSpPr/>
      </dsp:nvSpPr>
      <dsp:spPr>
        <a:xfrm>
          <a:off x="4477857" y="1039516"/>
          <a:ext cx="194824" cy="612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970"/>
              </a:lnTo>
              <a:lnTo>
                <a:pt x="194824" y="612970"/>
              </a:lnTo>
            </a:path>
          </a:pathLst>
        </a:custGeom>
        <a:noFill/>
        <a:ln w="15875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8882D-6923-4DB3-B715-0FECB6B5EE6F}">
      <dsp:nvSpPr>
        <dsp:cNvPr id="0" name=""/>
        <dsp:cNvSpPr/>
      </dsp:nvSpPr>
      <dsp:spPr>
        <a:xfrm>
          <a:off x="4672682" y="1243840"/>
          <a:ext cx="1307670" cy="8172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Se déplacer</a:t>
          </a:r>
        </a:p>
      </dsp:txBody>
      <dsp:txXfrm>
        <a:off x="4696620" y="1267778"/>
        <a:ext cx="1259794" cy="769418"/>
      </dsp:txXfrm>
    </dsp:sp>
    <dsp:sp modelId="{CBBF95DF-E6F3-48CC-9AF6-3656C2DAFF8C}">
      <dsp:nvSpPr>
        <dsp:cNvPr id="0" name=""/>
        <dsp:cNvSpPr/>
      </dsp:nvSpPr>
      <dsp:spPr>
        <a:xfrm>
          <a:off x="6639928" y="222222"/>
          <a:ext cx="1962192" cy="8172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Projectile 1</a:t>
          </a:r>
          <a:endParaRPr lang="fr-FR" sz="2200" kern="1200" dirty="0"/>
        </a:p>
      </dsp:txBody>
      <dsp:txXfrm>
        <a:off x="6663866" y="246160"/>
        <a:ext cx="1914316" cy="769418"/>
      </dsp:txXfrm>
    </dsp:sp>
    <dsp:sp modelId="{8865107E-4E61-43DE-B3F1-8B3E9BFCA744}">
      <dsp:nvSpPr>
        <dsp:cNvPr id="0" name=""/>
        <dsp:cNvSpPr/>
      </dsp:nvSpPr>
      <dsp:spPr>
        <a:xfrm>
          <a:off x="6836147" y="1039516"/>
          <a:ext cx="196219" cy="612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970"/>
              </a:lnTo>
              <a:lnTo>
                <a:pt x="196219" y="612970"/>
              </a:lnTo>
            </a:path>
          </a:pathLst>
        </a:custGeom>
        <a:noFill/>
        <a:ln w="15875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E4554-BD86-4B07-AF14-5F6163B14593}">
      <dsp:nvSpPr>
        <dsp:cNvPr id="0" name=""/>
        <dsp:cNvSpPr/>
      </dsp:nvSpPr>
      <dsp:spPr>
        <a:xfrm>
          <a:off x="7032366" y="1243840"/>
          <a:ext cx="1307670" cy="8172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Se déplacer</a:t>
          </a:r>
        </a:p>
      </dsp:txBody>
      <dsp:txXfrm>
        <a:off x="7056304" y="1267778"/>
        <a:ext cx="1259794" cy="769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97F23-4307-49E0-AEA5-C464C6456536}">
      <dsp:nvSpPr>
        <dsp:cNvPr id="0" name=""/>
        <dsp:cNvSpPr/>
      </dsp:nvSpPr>
      <dsp:spPr>
        <a:xfrm>
          <a:off x="889" y="0"/>
          <a:ext cx="3826085" cy="4476206"/>
        </a:xfrm>
        <a:prstGeom prst="roundRect">
          <a:avLst>
            <a:gd name="adj" fmla="val 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Interface</a:t>
          </a:r>
          <a:endParaRPr lang="fr-FR" sz="2400" kern="1200" dirty="0"/>
        </a:p>
      </dsp:txBody>
      <dsp:txXfrm rot="16200000">
        <a:off x="-1451746" y="1452635"/>
        <a:ext cx="3670488" cy="765217"/>
      </dsp:txXfrm>
    </dsp:sp>
    <dsp:sp modelId="{64076F6D-73F3-402F-8D32-D3D66EBB6235}">
      <dsp:nvSpPr>
        <dsp:cNvPr id="0" name=""/>
        <dsp:cNvSpPr/>
      </dsp:nvSpPr>
      <dsp:spPr>
        <a:xfrm>
          <a:off x="766106" y="0"/>
          <a:ext cx="2850434" cy="4476206"/>
        </a:xfrm>
        <a:prstGeom prst="rect">
          <a:avLst/>
        </a:prstGeom>
        <a:noFill/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Sélection des compétences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Créer un éditeur de cartes</a:t>
          </a:r>
        </a:p>
      </dsp:txBody>
      <dsp:txXfrm>
        <a:off x="766106" y="0"/>
        <a:ext cx="2850434" cy="4476206"/>
      </dsp:txXfrm>
    </dsp:sp>
    <dsp:sp modelId="{F09A9EA3-F4D1-4F5F-9CF1-A8BCE1043599}">
      <dsp:nvSpPr>
        <dsp:cNvPr id="0" name=""/>
        <dsp:cNvSpPr/>
      </dsp:nvSpPr>
      <dsp:spPr>
        <a:xfrm>
          <a:off x="3960888" y="0"/>
          <a:ext cx="3826085" cy="4476206"/>
        </a:xfrm>
        <a:prstGeom prst="roundRect">
          <a:avLst>
            <a:gd name="adj" fmla="val 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Jeu</a:t>
          </a:r>
          <a:endParaRPr lang="fr-FR" sz="2400" kern="1200" dirty="0"/>
        </a:p>
      </dsp:txBody>
      <dsp:txXfrm rot="16200000">
        <a:off x="2508252" y="1452635"/>
        <a:ext cx="3670488" cy="765217"/>
      </dsp:txXfrm>
    </dsp:sp>
    <dsp:sp modelId="{CFEBBB63-B398-4FF3-9824-6DA803C78DA0}">
      <dsp:nvSpPr>
        <dsp:cNvPr id="0" name=""/>
        <dsp:cNvSpPr/>
      </dsp:nvSpPr>
      <dsp:spPr>
        <a:xfrm rot="5400000">
          <a:off x="3650900" y="3552753"/>
          <a:ext cx="658235" cy="5739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9870FC-1291-42EE-8424-A1CF7FAC6834}">
      <dsp:nvSpPr>
        <dsp:cNvPr id="0" name=""/>
        <dsp:cNvSpPr/>
      </dsp:nvSpPr>
      <dsp:spPr>
        <a:xfrm>
          <a:off x="4726105" y="0"/>
          <a:ext cx="2850434" cy="4476206"/>
        </a:xfrm>
        <a:prstGeom prst="rect">
          <a:avLst/>
        </a:prstGeom>
        <a:noFill/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Ajouter des types de projectiles / ennemis</a:t>
          </a:r>
        </a:p>
      </dsp:txBody>
      <dsp:txXfrm>
        <a:off x="4726105" y="0"/>
        <a:ext cx="2850434" cy="4476206"/>
      </dsp:txXfrm>
    </dsp:sp>
    <dsp:sp modelId="{F732ABE1-B4C8-4442-91E4-4530FBF06678}">
      <dsp:nvSpPr>
        <dsp:cNvPr id="0" name=""/>
        <dsp:cNvSpPr/>
      </dsp:nvSpPr>
      <dsp:spPr>
        <a:xfrm>
          <a:off x="7920886" y="0"/>
          <a:ext cx="3826085" cy="4476206"/>
        </a:xfrm>
        <a:prstGeom prst="roundRect">
          <a:avLst>
            <a:gd name="adj" fmla="val 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Code</a:t>
          </a:r>
          <a:endParaRPr lang="fr-FR" sz="2400" kern="1200" dirty="0"/>
        </a:p>
      </dsp:txBody>
      <dsp:txXfrm rot="16200000">
        <a:off x="6468251" y="1452635"/>
        <a:ext cx="3670488" cy="765217"/>
      </dsp:txXfrm>
    </dsp:sp>
    <dsp:sp modelId="{24594326-33C5-4EBA-A2B1-AF79832733FE}">
      <dsp:nvSpPr>
        <dsp:cNvPr id="0" name=""/>
        <dsp:cNvSpPr/>
      </dsp:nvSpPr>
      <dsp:spPr>
        <a:xfrm rot="5400000">
          <a:off x="7610899" y="3552753"/>
          <a:ext cx="658235" cy="5739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BEA04C-9F8F-4859-BE38-8979346E7D19}">
      <dsp:nvSpPr>
        <dsp:cNvPr id="0" name=""/>
        <dsp:cNvSpPr/>
      </dsp:nvSpPr>
      <dsp:spPr>
        <a:xfrm>
          <a:off x="8686104" y="0"/>
          <a:ext cx="2850434" cy="4476206"/>
        </a:xfrm>
        <a:prstGeom prst="rect">
          <a:avLst/>
        </a:prstGeom>
        <a:noFill/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Améliorer l’architecture du code</a:t>
          </a:r>
        </a:p>
      </dsp:txBody>
      <dsp:txXfrm>
        <a:off x="8686104" y="0"/>
        <a:ext cx="2850434" cy="447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563962"/>
      </p:ext>
    </p:extLst>
  </p:cSld>
  <p:clrMapOvr>
    <a:masterClrMapping/>
  </p:clrMapOvr>
  <p:transition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231549"/>
      </p:ext>
    </p:extLst>
  </p:cSld>
  <p:clrMapOvr>
    <a:masterClrMapping/>
  </p:clrMapOvr>
  <p:transition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243464"/>
      </p:ext>
    </p:extLst>
  </p:cSld>
  <p:clrMapOvr>
    <a:masterClrMapping/>
  </p:clrMapOvr>
  <p:transition>
    <p:pull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678484"/>
      </p:ext>
    </p:extLst>
  </p:cSld>
  <p:clrMapOvr>
    <a:masterClrMapping/>
  </p:clrMapOvr>
  <p:transition>
    <p:pull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517603"/>
      </p:ext>
    </p:extLst>
  </p:cSld>
  <p:clrMapOvr>
    <a:masterClrMapping/>
  </p:clrMapOvr>
  <p:transition>
    <p:pull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821938"/>
      </p:ext>
    </p:extLst>
  </p:cSld>
  <p:clrMapOvr>
    <a:masterClrMapping/>
  </p:clrMapOvr>
  <p:transition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2178"/>
      </p:ext>
    </p:extLst>
  </p:cSld>
  <p:clrMapOvr>
    <a:masterClrMapping/>
  </p:clrMapOvr>
  <p:transition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01407"/>
      </p:ext>
    </p:extLst>
  </p:cSld>
  <p:clrMapOvr>
    <a:masterClrMapping/>
  </p:clrMapOvr>
  <p:transition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99705"/>
      </p:ext>
    </p:extLst>
  </p:cSld>
  <p:clrMapOvr>
    <a:masterClrMapping/>
  </p:clrMapOvr>
  <p:transition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27892"/>
      </p:ext>
    </p:extLst>
  </p:cSld>
  <p:clrMapOvr>
    <a:masterClrMapping/>
  </p:clrMapOvr>
  <p:transition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655377"/>
      </p:ext>
    </p:extLst>
  </p:cSld>
  <p:clrMapOvr>
    <a:masterClrMapping/>
  </p:clrMapOvr>
  <p:transition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4608"/>
      </p:ext>
    </p:extLst>
  </p:cSld>
  <p:clrMapOvr>
    <a:masterClrMapping/>
  </p:clrMapOvr>
  <p:transition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542880"/>
      </p:ext>
    </p:extLst>
  </p:cSld>
  <p:clrMapOvr>
    <a:masterClrMapping/>
  </p:clrMapOvr>
  <p:transition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63235"/>
      </p:ext>
    </p:extLst>
  </p:cSld>
  <p:clrMapOvr>
    <a:masterClrMapping/>
  </p:clrMapOvr>
  <p:transition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024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pull dir="u"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tmp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7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6.tmp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2.png"/><Relationship Id="rId14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tmp"/><Relationship Id="rId3" Type="http://schemas.openxmlformats.org/officeDocument/2006/relationships/diagramLayout" Target="../diagrams/layout5.xml"/><Relationship Id="rId7" Type="http://schemas.openxmlformats.org/officeDocument/2006/relationships/image" Target="../media/image25.tmp"/><Relationship Id="rId12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9.tmp"/><Relationship Id="rId5" Type="http://schemas.openxmlformats.org/officeDocument/2006/relationships/diagramColors" Target="../diagrams/colors5.xml"/><Relationship Id="rId15" Type="http://schemas.openxmlformats.org/officeDocument/2006/relationships/image" Target="../media/image32.tmp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7.tmp"/><Relationship Id="rId14" Type="http://schemas.openxmlformats.org/officeDocument/2006/relationships/image" Target="../media/image31.tm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0.png"/><Relationship Id="rId4" Type="http://schemas.openxmlformats.org/officeDocument/2006/relationships/diagramData" Target="../diagrams/data6.xml"/><Relationship Id="rId9" Type="http://schemas.openxmlformats.org/officeDocument/2006/relationships/image" Target="../media/image3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tmp"/><Relationship Id="rId4" Type="http://schemas.openxmlformats.org/officeDocument/2006/relationships/image" Target="../media/image3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hyperlink" Target="https://github.com/thecedet/Binding-of-Automata-IV" TargetMode="External"/><Relationship Id="rId5" Type="http://schemas.openxmlformats.org/officeDocument/2006/relationships/hyperlink" Target="Binding-of-Automata-IV-master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4042" y="1776248"/>
            <a:ext cx="11143916" cy="1740060"/>
          </a:xfrm>
        </p:spPr>
        <p:txBody>
          <a:bodyPr/>
          <a:lstStyle/>
          <a:p>
            <a:r>
              <a:rPr lang="fr-FR" sz="8800" dirty="0">
                <a:solidFill>
                  <a:schemeClr val="bg1"/>
                </a:solidFill>
                <a:latin typeface="Benguiat" panose="00000400000000000000" pitchFamily="2" charset="0"/>
              </a:rPr>
              <a:t>Binding of Automata IV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7643" y="5586249"/>
            <a:ext cx="4634357" cy="1271751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Clément DORLET</a:t>
            </a:r>
          </a:p>
          <a:p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Gabriel MOUCHETTE</a:t>
            </a:r>
          </a:p>
        </p:txBody>
      </p:sp>
    </p:spTree>
    <p:extLst>
      <p:ext uri="{BB962C8B-B14F-4D97-AF65-F5344CB8AC3E}">
        <p14:creationId xmlns:p14="http://schemas.microsoft.com/office/powerpoint/2010/main" val="3364820720"/>
      </p:ext>
    </p:extLst>
  </p:cSld>
  <p:clrMapOvr>
    <a:masterClrMapping/>
  </p:clrMapOvr>
  <p:transition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9A3C5B3D-82BF-409E-97AB-E476E43A7F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D6A63"/>
              </a:clrFrom>
              <a:clrTo>
                <a:srgbClr val="6D6A63">
                  <a:alpha val="0"/>
                </a:srgbClr>
              </a:clrTo>
            </a:clrChange>
          </a:blip>
          <a:srcRect l="36250" t="39167" r="46953" b="37083"/>
          <a:stretch/>
        </p:blipFill>
        <p:spPr>
          <a:xfrm>
            <a:off x="6091929" y="2013267"/>
            <a:ext cx="5248275" cy="4174209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Entités: Projectiles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7028998-885A-441A-8858-0BAD3B986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304972"/>
              </p:ext>
            </p:extLst>
          </p:nvPr>
        </p:nvGraphicFramePr>
        <p:xfrm>
          <a:off x="460374" y="2352675"/>
          <a:ext cx="5540375" cy="426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18F2C4C0-594B-4F71-A418-C323B9E5C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70" y="1014072"/>
            <a:ext cx="862938" cy="8629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CF34BA6-609C-4981-8126-035687B7A8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74" y="1000265"/>
            <a:ext cx="862938" cy="862938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47C9F86A-6501-4B6B-A5F1-2341D4983807}"/>
              </a:ext>
            </a:extLst>
          </p:cNvPr>
          <p:cNvGrpSpPr/>
          <p:nvPr/>
        </p:nvGrpSpPr>
        <p:grpSpPr>
          <a:xfrm>
            <a:off x="8176070" y="3511521"/>
            <a:ext cx="1808729" cy="1637323"/>
            <a:chOff x="8176070" y="3511521"/>
            <a:chExt cx="1808729" cy="1637323"/>
          </a:xfrm>
        </p:grpSpPr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4833CD60-7D01-49C7-855D-20C222711099}"/>
                </a:ext>
              </a:extLst>
            </p:cNvPr>
            <p:cNvSpPr/>
            <p:nvPr/>
          </p:nvSpPr>
          <p:spPr>
            <a:xfrm rot="788496">
              <a:off x="9337099" y="4265877"/>
              <a:ext cx="647700" cy="28310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83FC76CF-9D24-4EBB-BE98-18D754EC6FFD}"/>
                </a:ext>
              </a:extLst>
            </p:cNvPr>
            <p:cNvSpPr/>
            <p:nvPr/>
          </p:nvSpPr>
          <p:spPr>
            <a:xfrm rot="10977606">
              <a:off x="8176070" y="4112349"/>
              <a:ext cx="471145" cy="28310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715808A2-8269-4EB9-9754-99A8DC8C0BFA}"/>
                </a:ext>
              </a:extLst>
            </p:cNvPr>
            <p:cNvSpPr/>
            <p:nvPr/>
          </p:nvSpPr>
          <p:spPr>
            <a:xfrm rot="7100955">
              <a:off x="8389440" y="4616612"/>
              <a:ext cx="471145" cy="28310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37F1013D-2D54-4B1B-B8D1-593D4C487213}"/>
                </a:ext>
              </a:extLst>
            </p:cNvPr>
            <p:cNvSpPr/>
            <p:nvPr/>
          </p:nvSpPr>
          <p:spPr>
            <a:xfrm rot="15452798">
              <a:off x="8574446" y="3605542"/>
              <a:ext cx="471145" cy="28310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DDF173A5-554E-4BBF-85E7-3FDFE6942DC3}"/>
                </a:ext>
              </a:extLst>
            </p:cNvPr>
            <p:cNvSpPr/>
            <p:nvPr/>
          </p:nvSpPr>
          <p:spPr>
            <a:xfrm rot="3280033">
              <a:off x="9020001" y="4734276"/>
              <a:ext cx="546032" cy="28310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lèche : droite 19">
              <a:extLst>
                <a:ext uri="{FF2B5EF4-FFF2-40B4-BE49-F238E27FC236}">
                  <a16:creationId xmlns:a16="http://schemas.microsoft.com/office/drawing/2014/main" id="{72E43AD4-F3CC-4E1D-AE83-3FC389302D8A}"/>
                </a:ext>
              </a:extLst>
            </p:cNvPr>
            <p:cNvSpPr/>
            <p:nvPr/>
          </p:nvSpPr>
          <p:spPr>
            <a:xfrm rot="18793069">
              <a:off x="9118711" y="3723045"/>
              <a:ext cx="546032" cy="28310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D9A91636-2989-4199-9154-379CEB9997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549" y="1000265"/>
            <a:ext cx="862938" cy="862938"/>
          </a:xfrm>
          <a:prstGeom prst="rect">
            <a:avLst/>
          </a:prstGeom>
        </p:spPr>
      </p:pic>
      <p:pic>
        <p:nvPicPr>
          <p:cNvPr id="25" name="Image 24" descr="Une image contenant objet&#10;&#10;Description générée automatiquement">
            <a:extLst>
              <a:ext uri="{FF2B5EF4-FFF2-40B4-BE49-F238E27FC236}">
                <a16:creationId xmlns:a16="http://schemas.microsoft.com/office/drawing/2014/main" id="{B98D3AD3-02E3-4FBB-A0C0-3C0ECA22CF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21" y="374421"/>
            <a:ext cx="2837179" cy="5306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16EB77-EBBD-4ECA-BE27-F0BA19178F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77" y="1299085"/>
            <a:ext cx="8412697" cy="293552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C3320642-D062-4BA6-AB3E-C1918F0596D4}"/>
              </a:ext>
            </a:extLst>
          </p:cNvPr>
          <p:cNvGrpSpPr/>
          <p:nvPr/>
        </p:nvGrpSpPr>
        <p:grpSpPr>
          <a:xfrm>
            <a:off x="234228" y="5238365"/>
            <a:ext cx="8713200" cy="1572645"/>
            <a:chOff x="2681502" y="2908486"/>
            <a:chExt cx="6820853" cy="872506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C9DBF557-BFCE-40C4-BB4D-40B0EE3FA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451"/>
            <a:stretch/>
          </p:blipFill>
          <p:spPr>
            <a:xfrm>
              <a:off x="2681502" y="2908486"/>
              <a:ext cx="6820852" cy="40940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E801D3C-B789-440A-8F2E-E3DA8B8B4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044"/>
            <a:stretch/>
          </p:blipFill>
          <p:spPr>
            <a:xfrm>
              <a:off x="2681503" y="3320952"/>
              <a:ext cx="6820852" cy="46004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</p:pic>
      </p:grp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41AF25E4-EA4B-4484-AF70-5361A07BC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02" y="203793"/>
            <a:ext cx="4407190" cy="4521241"/>
          </a:xfr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06400076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Entités: Joueur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6C854B-0BF2-4F36-8819-E8669F6C9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49" y="3504689"/>
            <a:ext cx="1715522" cy="1715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C4F5F7-F735-478E-88C7-C386D57BC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75" y="3504689"/>
            <a:ext cx="1715522" cy="1715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D9A449F-4E0A-402C-97E8-28FECC2A1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01" y="3504689"/>
            <a:ext cx="1715522" cy="1715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8D4247D-85E2-4E21-B3E0-11B7EC443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327" y="3504689"/>
            <a:ext cx="1715522" cy="1715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 descr="Une image contenant objet&#10;&#10;Description générée automatiquement">
            <a:extLst>
              <a:ext uri="{FF2B5EF4-FFF2-40B4-BE49-F238E27FC236}">
                <a16:creationId xmlns:a16="http://schemas.microsoft.com/office/drawing/2014/main" id="{81859942-019B-4FD8-BE67-088D3AD525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>
          <a:xfrm>
            <a:off x="6357601" y="532913"/>
            <a:ext cx="4205287" cy="9704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69193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Entités: Joueur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6BBB67E-DD7E-4FFE-A801-899337A06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94229"/>
              </p:ext>
            </p:extLst>
          </p:nvPr>
        </p:nvGraphicFramePr>
        <p:xfrm>
          <a:off x="425449" y="2307657"/>
          <a:ext cx="7566025" cy="41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78EA296-27AA-487E-B4AA-0CB0C94C1A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857445"/>
            <a:ext cx="5167955" cy="387751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3F7F3F-16EB-4017-8DB3-29FD02D316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6" y="1355806"/>
            <a:ext cx="8222425" cy="138493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C4975A1-530A-4BDC-93DB-0F2774055E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433" y="2728924"/>
            <a:ext cx="4558222" cy="212756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7468A4E-9568-4A0B-8BD3-112766ABB6F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667" t="4167" r="80729" b="89583"/>
          <a:stretch/>
        </p:blipFill>
        <p:spPr>
          <a:xfrm>
            <a:off x="7655784" y="4873693"/>
            <a:ext cx="3989038" cy="148352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5BBA6C8-91D5-46CF-99F8-1A67401869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55" y="1726094"/>
            <a:ext cx="3924848" cy="97168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9" name="Flèche : quatre pointes 18">
            <a:extLst>
              <a:ext uri="{FF2B5EF4-FFF2-40B4-BE49-F238E27FC236}">
                <a16:creationId xmlns:a16="http://schemas.microsoft.com/office/drawing/2014/main" id="{BD157DDD-9DAC-4DFF-8593-2879FFC9BE90}"/>
              </a:ext>
            </a:extLst>
          </p:cNvPr>
          <p:cNvSpPr/>
          <p:nvPr/>
        </p:nvSpPr>
        <p:spPr>
          <a:xfrm>
            <a:off x="7681485" y="3208750"/>
            <a:ext cx="2521809" cy="2583799"/>
          </a:xfrm>
          <a:prstGeom prst="quadArrow">
            <a:avLst>
              <a:gd name="adj1" fmla="val 22500"/>
              <a:gd name="adj2" fmla="val 21394"/>
              <a:gd name="adj3" fmla="val 1623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213A01A-31C5-4E1C-BC50-46A92B746BF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8" t="18891" r="16329" b="16027"/>
          <a:stretch/>
        </p:blipFill>
        <p:spPr>
          <a:xfrm>
            <a:off x="8044698" y="3459327"/>
            <a:ext cx="1837194" cy="1835224"/>
          </a:xfrm>
          <a:prstGeom prst="rect">
            <a:avLst/>
          </a:prstGeom>
        </p:spPr>
      </p:pic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E1CA7079-0247-4AA1-81E4-30FCC3498DDE}"/>
              </a:ext>
            </a:extLst>
          </p:cNvPr>
          <p:cNvSpPr/>
          <p:nvPr/>
        </p:nvSpPr>
        <p:spPr>
          <a:xfrm rot="19388112">
            <a:off x="6742030" y="2377315"/>
            <a:ext cx="3722053" cy="3483402"/>
          </a:xfrm>
          <a:prstGeom prst="circularArrow">
            <a:avLst>
              <a:gd name="adj1" fmla="val 6156"/>
              <a:gd name="adj2" fmla="val 773049"/>
              <a:gd name="adj3" fmla="val 20480275"/>
              <a:gd name="adj4" fmla="val 10800000"/>
              <a:gd name="adj5" fmla="val 914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1" name="Image 10" descr="Une image contenant objet&#10;&#10;Description générée automatiquement">
            <a:extLst>
              <a:ext uri="{FF2B5EF4-FFF2-40B4-BE49-F238E27FC236}">
                <a16:creationId xmlns:a16="http://schemas.microsoft.com/office/drawing/2014/main" id="{C2A7792E-5C63-4F8C-AFED-5B3A92E92F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5" y="1377225"/>
            <a:ext cx="6735090" cy="69773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E0E73E-623D-408B-AD1C-6064E93D6E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5" y="1355806"/>
            <a:ext cx="8078327" cy="261021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0C067E4-F663-4397-AA14-6200095F82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49" y="3737689"/>
            <a:ext cx="7211431" cy="1495634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897818479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Entités: Ennemi </a:t>
            </a:r>
          </a:p>
        </p:txBody>
      </p:sp>
      <p:pic>
        <p:nvPicPr>
          <p:cNvPr id="5" name="Image 4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0ADED628-5503-40C1-9488-0523592FC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85873"/>
            <a:ext cx="4177309" cy="8930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070204A-428A-4365-83CF-9287C642A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50" y="223850"/>
            <a:ext cx="1494495" cy="1494495"/>
          </a:xfrm>
          <a:prstGeom prst="rect">
            <a:avLst/>
          </a:prstGeom>
        </p:spPr>
      </p:pic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1282ACB9-D828-43E1-A44C-88AE52C9D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270612"/>
              </p:ext>
            </p:extLst>
          </p:nvPr>
        </p:nvGraphicFramePr>
        <p:xfrm>
          <a:off x="460374" y="2352675"/>
          <a:ext cx="5540375" cy="426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190BE209-2ED5-4809-89FD-6F419D72E3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34" y="1646987"/>
            <a:ext cx="2802360" cy="460089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BE33D69-23E7-4151-9F99-2D51937A741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8" t="18891" r="16329" b="16027"/>
          <a:stretch/>
        </p:blipFill>
        <p:spPr>
          <a:xfrm>
            <a:off x="8768025" y="3802559"/>
            <a:ext cx="2243516" cy="2241110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673307-15AF-4545-8F7D-3B714F6A3E5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3" y="1514940"/>
            <a:ext cx="1675470" cy="167547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1662DAB-63F7-48FD-A1D9-C9591C4B56C8}"/>
              </a:ext>
            </a:extLst>
          </p:cNvPr>
          <p:cNvSpPr/>
          <p:nvPr/>
        </p:nvSpPr>
        <p:spPr>
          <a:xfrm rot="2818872">
            <a:off x="7808886" y="3535428"/>
            <a:ext cx="1527267" cy="698548"/>
          </a:xfrm>
          <a:prstGeom prst="rightArrow">
            <a:avLst>
              <a:gd name="adj1" fmla="val 27708"/>
              <a:gd name="adj2" fmla="val 5238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56425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Déplacement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5A446C9-AE97-4B1E-A98C-E0989FFB58A6}"/>
              </a:ext>
            </a:extLst>
          </p:cNvPr>
          <p:cNvGrpSpPr/>
          <p:nvPr/>
        </p:nvGrpSpPr>
        <p:grpSpPr>
          <a:xfrm rot="5400000">
            <a:off x="21364" y="4702931"/>
            <a:ext cx="1489167" cy="1612470"/>
            <a:chOff x="1010193" y="3303395"/>
            <a:chExt cx="1489167" cy="1364398"/>
          </a:xfrm>
        </p:grpSpPr>
        <p:sp>
          <p:nvSpPr>
            <p:cNvPr id="5" name="Flèche : en arc 4">
              <a:extLst>
                <a:ext uri="{FF2B5EF4-FFF2-40B4-BE49-F238E27FC236}">
                  <a16:creationId xmlns:a16="http://schemas.microsoft.com/office/drawing/2014/main" id="{FC755573-F4A9-4AAB-BC64-7ABBFB04B014}"/>
                </a:ext>
              </a:extLst>
            </p:cNvPr>
            <p:cNvSpPr/>
            <p:nvPr/>
          </p:nvSpPr>
          <p:spPr>
            <a:xfrm>
              <a:off x="1010193" y="3303395"/>
              <a:ext cx="1489166" cy="1284515"/>
            </a:xfrm>
            <a:prstGeom prst="circular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" name="Flèche : en arc 5">
              <a:extLst>
                <a:ext uri="{FF2B5EF4-FFF2-40B4-BE49-F238E27FC236}">
                  <a16:creationId xmlns:a16="http://schemas.microsoft.com/office/drawing/2014/main" id="{358EA219-8685-4443-8C43-ADEA07F92A7F}"/>
                </a:ext>
              </a:extLst>
            </p:cNvPr>
            <p:cNvSpPr/>
            <p:nvPr/>
          </p:nvSpPr>
          <p:spPr>
            <a:xfrm rot="10800000">
              <a:off x="1010194" y="3383278"/>
              <a:ext cx="1489166" cy="1284515"/>
            </a:xfrm>
            <a:prstGeom prst="circular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43982967-D6EC-4482-B018-86C3E0B6B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360674"/>
              </p:ext>
            </p:extLst>
          </p:nvPr>
        </p:nvGraphicFramePr>
        <p:xfrm>
          <a:off x="3516582" y="1971130"/>
          <a:ext cx="8605749" cy="443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e 8">
            <a:extLst>
              <a:ext uri="{FF2B5EF4-FFF2-40B4-BE49-F238E27FC236}">
                <a16:creationId xmlns:a16="http://schemas.microsoft.com/office/drawing/2014/main" id="{659197FE-4FC5-40A3-BD7E-0D369D4B77C2}"/>
              </a:ext>
            </a:extLst>
          </p:cNvPr>
          <p:cNvGrpSpPr/>
          <p:nvPr/>
        </p:nvGrpSpPr>
        <p:grpSpPr>
          <a:xfrm>
            <a:off x="69669" y="1971131"/>
            <a:ext cx="1731313" cy="865656"/>
            <a:chOff x="2959" y="137128"/>
            <a:chExt cx="1731313" cy="865656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AC4FEA3-090F-43D7-AA19-002DD251618A}"/>
                </a:ext>
              </a:extLst>
            </p:cNvPr>
            <p:cNvSpPr/>
            <p:nvPr/>
          </p:nvSpPr>
          <p:spPr>
            <a:xfrm>
              <a:off x="2959" y="137128"/>
              <a:ext cx="1731313" cy="865656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5BBBB0C3-7E9E-423F-B91F-7C0947351F86}"/>
                </a:ext>
              </a:extLst>
            </p:cNvPr>
            <p:cNvSpPr txBox="1"/>
            <p:nvPr/>
          </p:nvSpPr>
          <p:spPr>
            <a:xfrm>
              <a:off x="28313" y="162482"/>
              <a:ext cx="1680605" cy="814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dirty="0">
                  <a:solidFill>
                    <a:schemeClr val="accent2"/>
                  </a:solidFill>
                </a:rPr>
                <a:t>Effacer l’écran</a:t>
              </a:r>
              <a:endParaRPr lang="fr-FR" sz="2400" kern="12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859F100-A3EC-446F-9DD8-A35F7367EE5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0052" y="2836787"/>
            <a:ext cx="445274" cy="1761339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9FB1543-6E3F-43C3-963B-4D3E96CCA0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626702" y="4190970"/>
            <a:ext cx="1889880" cy="150032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C03BF5A1-497E-484B-88C6-78D1527C8208}"/>
              </a:ext>
            </a:extLst>
          </p:cNvPr>
          <p:cNvSpPr/>
          <p:nvPr/>
        </p:nvSpPr>
        <p:spPr>
          <a:xfrm rot="5400000">
            <a:off x="7377177" y="-2892262"/>
            <a:ext cx="461555" cy="8788985"/>
          </a:xfrm>
          <a:prstGeom prst="leftBrace">
            <a:avLst>
              <a:gd name="adj1" fmla="val 8333"/>
              <a:gd name="adj2" fmla="val 41776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305DFA1-F1EC-460D-BE37-18102A3669F3}"/>
              </a:ext>
            </a:extLst>
          </p:cNvPr>
          <p:cNvGrpSpPr/>
          <p:nvPr/>
        </p:nvGrpSpPr>
        <p:grpSpPr>
          <a:xfrm>
            <a:off x="6676085" y="522126"/>
            <a:ext cx="3344092" cy="674389"/>
            <a:chOff x="2959" y="137128"/>
            <a:chExt cx="1731313" cy="865656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893372EC-0529-46D5-B686-B01098A0129F}"/>
                </a:ext>
              </a:extLst>
            </p:cNvPr>
            <p:cNvSpPr/>
            <p:nvPr/>
          </p:nvSpPr>
          <p:spPr>
            <a:xfrm>
              <a:off x="2959" y="137128"/>
              <a:ext cx="1731313" cy="865656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30" name="Rectangle : coins arrondis 4">
              <a:extLst>
                <a:ext uri="{FF2B5EF4-FFF2-40B4-BE49-F238E27FC236}">
                  <a16:creationId xmlns:a16="http://schemas.microsoft.com/office/drawing/2014/main" id="{1E53A44C-FB8C-4D59-BAEA-473D3F381DB0}"/>
                </a:ext>
              </a:extLst>
            </p:cNvPr>
            <p:cNvSpPr txBox="1"/>
            <p:nvPr/>
          </p:nvSpPr>
          <p:spPr>
            <a:xfrm>
              <a:off x="28313" y="162482"/>
              <a:ext cx="1680605" cy="814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dirty="0">
                  <a:solidFill>
                    <a:schemeClr val="accent2"/>
                  </a:solidFill>
                </a:rPr>
                <a:t>Liste des entités</a:t>
              </a:r>
              <a:endParaRPr lang="fr-FR" sz="2400" kern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D9F39C5-20F8-484E-B94A-919DEA244AAC}"/>
              </a:ext>
            </a:extLst>
          </p:cNvPr>
          <p:cNvGrpSpPr/>
          <p:nvPr/>
        </p:nvGrpSpPr>
        <p:grpSpPr>
          <a:xfrm>
            <a:off x="1455821" y="2949408"/>
            <a:ext cx="1966235" cy="1210116"/>
            <a:chOff x="2959" y="137128"/>
            <a:chExt cx="1731313" cy="865656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363CB8BC-A2A7-4935-B0BA-2D012071651B}"/>
                </a:ext>
              </a:extLst>
            </p:cNvPr>
            <p:cNvSpPr/>
            <p:nvPr/>
          </p:nvSpPr>
          <p:spPr>
            <a:xfrm>
              <a:off x="2959" y="137128"/>
              <a:ext cx="1731313" cy="865656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 : coins arrondis 4">
              <a:extLst>
                <a:ext uri="{FF2B5EF4-FFF2-40B4-BE49-F238E27FC236}">
                  <a16:creationId xmlns:a16="http://schemas.microsoft.com/office/drawing/2014/main" id="{DFDC67A2-4CD1-4EC4-A16A-5634EED256CB}"/>
                </a:ext>
              </a:extLst>
            </p:cNvPr>
            <p:cNvSpPr txBox="1"/>
            <p:nvPr/>
          </p:nvSpPr>
          <p:spPr>
            <a:xfrm>
              <a:off x="2959" y="162482"/>
              <a:ext cx="1705959" cy="814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</a:rPr>
                <a:t>Mettre à jour les évènements</a:t>
              </a:r>
              <a:endParaRPr lang="fr-FR" sz="2000" kern="12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462F7A2-74E9-4A10-B140-9DFF3EFD1AA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935325" y="3554466"/>
            <a:ext cx="520496" cy="1174673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0695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C6C9D6B1-6957-4B77-A475-9CA3B0146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505935"/>
              </p:ext>
            </p:extLst>
          </p:nvPr>
        </p:nvGraphicFramePr>
        <p:xfrm>
          <a:off x="87087" y="2255520"/>
          <a:ext cx="11747862" cy="44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>
                <a:solidFill>
                  <a:schemeClr val="bg1"/>
                </a:solidFill>
                <a:latin typeface="Benguiat" panose="00000400000000000000" pitchFamily="2" charset="0"/>
              </a:rPr>
              <a:t>Bilan</a:t>
            </a:r>
            <a:endParaRPr lang="fr-FR" sz="6000" dirty="0">
              <a:solidFill>
                <a:schemeClr val="bg1"/>
              </a:solidFill>
              <a:latin typeface="Benguia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29050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Bilan</a:t>
            </a:r>
          </a:p>
        </p:txBody>
      </p:sp>
      <p:pic>
        <p:nvPicPr>
          <p:cNvPr id="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AEDDFD3-92F0-4691-B360-F8D55E30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7" y="2768210"/>
            <a:ext cx="3100149" cy="31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RÃ©sultat de recherche d'images pour &quot;pygame logo&quot;">
            <a:extLst>
              <a:ext uri="{FF2B5EF4-FFF2-40B4-BE49-F238E27FC236}">
                <a16:creationId xmlns:a16="http://schemas.microsoft.com/office/drawing/2014/main" id="{4A5D4B77-2695-4694-88B5-A6C8594C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1" y="5257674"/>
            <a:ext cx="4128231" cy="122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objet&#10;&#10;Description générée automatiquement">
            <a:extLst>
              <a:ext uri="{FF2B5EF4-FFF2-40B4-BE49-F238E27FC236}">
                <a16:creationId xmlns:a16="http://schemas.microsoft.com/office/drawing/2014/main" id="{7B3ECA18-BF2A-4457-89D7-277BD9AB5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15" y="2202153"/>
            <a:ext cx="2434593" cy="8797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91D1989-D5D3-498F-B52A-A4D9EEBE0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49" y="1886906"/>
            <a:ext cx="4624251" cy="4184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531975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4B92F2-7144-4178-B427-D69357E71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90" y="156755"/>
            <a:ext cx="10554574" cy="172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600" dirty="0">
                <a:solidFill>
                  <a:schemeClr val="bg2"/>
                </a:solidFill>
              </a:rPr>
              <a:t>Merci de votre écoute.</a:t>
            </a:r>
          </a:p>
        </p:txBody>
      </p:sp>
      <p:pic>
        <p:nvPicPr>
          <p:cNvPr id="5" name="Enregistrement d’écran 1">
            <a:hlinkClick r:id="" action="ppaction://media"/>
            <a:extLst>
              <a:ext uri="{FF2B5EF4-FFF2-40B4-BE49-F238E27FC236}">
                <a16:creationId xmlns:a16="http://schemas.microsoft.com/office/drawing/2014/main" id="{8BF2D90C-14C2-463C-9495-D28A78DBE26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6900"/>
                </p14:media>
              </p:ext>
            </p:extLst>
          </p:nvPr>
        </p:nvPicPr>
        <p:blipFill rotWithShape="1">
          <a:blip r:embed="rId4"/>
          <a:srcRect t="4365"/>
          <a:stretch/>
        </p:blipFill>
        <p:spPr>
          <a:xfrm>
            <a:off x="6096000" y="1544471"/>
            <a:ext cx="5983884" cy="47434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 : coins arrondis 1">
            <a:hlinkClick r:id="rId5" action="ppaction://hlinkfile"/>
            <a:extLst>
              <a:ext uri="{FF2B5EF4-FFF2-40B4-BE49-F238E27FC236}">
                <a16:creationId xmlns:a16="http://schemas.microsoft.com/office/drawing/2014/main" id="{E34186BF-8ECE-458E-8656-C1CD6C657F7D}"/>
              </a:ext>
            </a:extLst>
          </p:cNvPr>
          <p:cNvSpPr/>
          <p:nvPr/>
        </p:nvSpPr>
        <p:spPr>
          <a:xfrm>
            <a:off x="179228" y="6122739"/>
            <a:ext cx="1302327" cy="65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451773-60A6-45F2-8A05-B61652C012E5}"/>
              </a:ext>
            </a:extLst>
          </p:cNvPr>
          <p:cNvSpPr txBox="1"/>
          <p:nvPr/>
        </p:nvSpPr>
        <p:spPr>
          <a:xfrm>
            <a:off x="5557706" y="6409189"/>
            <a:ext cx="706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6"/>
              </a:rPr>
              <a:t>https://github.com/thecedet/Binding-of-Automata-IV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063495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Sommaire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390189"/>
              </p:ext>
            </p:extLst>
          </p:nvPr>
        </p:nvGraphicFramePr>
        <p:xfrm>
          <a:off x="2133600" y="2238704"/>
          <a:ext cx="7924800" cy="4619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313013"/>
      </p:ext>
    </p:extLst>
  </p:cSld>
  <p:clrMapOvr>
    <a:masterClrMapping/>
  </p:clrMapOvr>
  <p:transition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RÃ©sultat de recherche d'images pour &quot;binding of isaac shop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7" r="13943" b="-2"/>
          <a:stretch/>
        </p:blipFill>
        <p:spPr bwMode="auto">
          <a:xfrm>
            <a:off x="5782733" y="10"/>
            <a:ext cx="6409267" cy="488327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6" name="Picture 2" descr="RÃ©sultat de recherche d'images pour &quot;nier automata hacking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0" r="15617" b="-2"/>
          <a:stretch/>
        </p:blipFill>
        <p:spPr bwMode="auto">
          <a:xfrm>
            <a:off x="-1" y="-1"/>
            <a:ext cx="6094411" cy="4883281"/>
          </a:xfrm>
          <a:custGeom>
            <a:avLst/>
            <a:gdLst>
              <a:gd name="connsiteX0" fmla="*/ 0 w 6094411"/>
              <a:gd name="connsiteY0" fmla="*/ 0 h 4883281"/>
              <a:gd name="connsiteX1" fmla="*/ 6094411 w 6094411"/>
              <a:gd name="connsiteY1" fmla="*/ 0 h 4883281"/>
              <a:gd name="connsiteX2" fmla="*/ 6094411 w 6094411"/>
              <a:gd name="connsiteY2" fmla="*/ 2014600 h 4883281"/>
              <a:gd name="connsiteX3" fmla="*/ 5846149 w 6094411"/>
              <a:gd name="connsiteY3" fmla="*/ 2373182 h 4883281"/>
              <a:gd name="connsiteX4" fmla="*/ 5843219 w 6094411"/>
              <a:gd name="connsiteY4" fmla="*/ 2381649 h 4883281"/>
              <a:gd name="connsiteX5" fmla="*/ 5838822 w 6094411"/>
              <a:gd name="connsiteY5" fmla="*/ 2394349 h 4883281"/>
              <a:gd name="connsiteX6" fmla="*/ 5834426 w 6094411"/>
              <a:gd name="connsiteY6" fmla="*/ 2407048 h 4883281"/>
              <a:gd name="connsiteX7" fmla="*/ 5834426 w 6094411"/>
              <a:gd name="connsiteY7" fmla="*/ 2417632 h 4883281"/>
              <a:gd name="connsiteX8" fmla="*/ 5834426 w 6094411"/>
              <a:gd name="connsiteY8" fmla="*/ 2430332 h 4883281"/>
              <a:gd name="connsiteX9" fmla="*/ 5838822 w 6094411"/>
              <a:gd name="connsiteY9" fmla="*/ 2440915 h 4883281"/>
              <a:gd name="connsiteX10" fmla="*/ 5843219 w 6094411"/>
              <a:gd name="connsiteY10" fmla="*/ 2453615 h 4883281"/>
              <a:gd name="connsiteX11" fmla="*/ 5846149 w 6094411"/>
              <a:gd name="connsiteY11" fmla="*/ 2462082 h 4883281"/>
              <a:gd name="connsiteX12" fmla="*/ 6094411 w 6094411"/>
              <a:gd name="connsiteY12" fmla="*/ 2820664 h 4883281"/>
              <a:gd name="connsiteX13" fmla="*/ 6094411 w 6094411"/>
              <a:gd name="connsiteY13" fmla="*/ 4883281 h 4883281"/>
              <a:gd name="connsiteX14" fmla="*/ 0 w 6094411"/>
              <a:gd name="connsiteY14" fmla="*/ 4883281 h 48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4411" h="4883281">
                <a:moveTo>
                  <a:pt x="0" y="0"/>
                </a:moveTo>
                <a:lnTo>
                  <a:pt x="6094411" y="0"/>
                </a:lnTo>
                <a:lnTo>
                  <a:pt x="6094411" y="2014600"/>
                </a:lnTo>
                <a:lnTo>
                  <a:pt x="5846149" y="2373182"/>
                </a:lnTo>
                <a:lnTo>
                  <a:pt x="5843219" y="2381649"/>
                </a:lnTo>
                <a:lnTo>
                  <a:pt x="5838822" y="2394349"/>
                </a:lnTo>
                <a:lnTo>
                  <a:pt x="5834426" y="2407048"/>
                </a:lnTo>
                <a:lnTo>
                  <a:pt x="5834426" y="2417632"/>
                </a:lnTo>
                <a:lnTo>
                  <a:pt x="5834426" y="2430332"/>
                </a:lnTo>
                <a:lnTo>
                  <a:pt x="5838822" y="2440915"/>
                </a:lnTo>
                <a:lnTo>
                  <a:pt x="5843219" y="2453615"/>
                </a:lnTo>
                <a:lnTo>
                  <a:pt x="5846149" y="2462082"/>
                </a:lnTo>
                <a:lnTo>
                  <a:pt x="6094411" y="2820664"/>
                </a:lnTo>
                <a:lnTo>
                  <a:pt x="6094411" y="4883281"/>
                </a:lnTo>
                <a:lnTo>
                  <a:pt x="0" y="4883281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12700">
            <a:solidFill>
              <a:schemeClr val="tx1"/>
            </a:solidFill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31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Benguiat" panose="00000400000000000000" pitchFamily="2" charset="0"/>
              </a:rPr>
              <a:t>Présentation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latin typeface="Benguia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07797"/>
      </p:ext>
    </p:extLst>
  </p:cSld>
  <p:clrMapOvr>
    <a:masterClrMapping/>
  </p:clrMapOvr>
  <p:transition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Recherche de solutions</a:t>
            </a:r>
          </a:p>
        </p:txBody>
      </p:sp>
      <p:pic>
        <p:nvPicPr>
          <p:cNvPr id="1026" name="Picture 2" descr="Résultat de recherche d'images pour &quot;pygle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47" y="84294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python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5800" y="84294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pygame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932" y="1969708"/>
            <a:ext cx="3200400" cy="9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119B6E2-DAB7-469D-B7D8-34C46BE9C260}"/>
              </a:ext>
            </a:extLst>
          </p:cNvPr>
          <p:cNvSpPr/>
          <p:nvPr/>
        </p:nvSpPr>
        <p:spPr>
          <a:xfrm>
            <a:off x="5823698" y="4310743"/>
            <a:ext cx="3294175" cy="6531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02060"/>
                </a:solidFill>
              </a:rPr>
              <a:t>+ PyEmitter</a:t>
            </a:r>
          </a:p>
        </p:txBody>
      </p:sp>
    </p:spTree>
    <p:extLst>
      <p:ext uri="{BB962C8B-B14F-4D97-AF65-F5344CB8AC3E}">
        <p14:creationId xmlns:p14="http://schemas.microsoft.com/office/powerpoint/2010/main" val="3198713642"/>
      </p:ext>
    </p:extLst>
  </p:cSld>
  <p:clrMapOvr>
    <a:masterClrMapping/>
  </p:clrMapOvr>
  <p:transition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81222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Démarche collaborative</a:t>
            </a:r>
            <a:endParaRPr lang="fr-FR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15732"/>
      </p:ext>
    </p:extLst>
  </p:cSld>
  <p:clrMapOvr>
    <a:masterClrMapping/>
  </p:clrMapOvr>
  <p:transition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Déroulement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4A10B50-2C4C-4020-B137-4C565CBB7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845291"/>
              </p:ext>
            </p:extLst>
          </p:nvPr>
        </p:nvGraphicFramePr>
        <p:xfrm>
          <a:off x="635725" y="2338251"/>
          <a:ext cx="9483634" cy="451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389182"/>
      </p:ext>
    </p:extLst>
  </p:cSld>
  <p:clrMapOvr>
    <a:masterClrMapping/>
  </p:clrMapOvr>
  <p:transition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fr-FR" sz="6000" dirty="0">
                <a:solidFill>
                  <a:schemeClr val="bg1"/>
                </a:solidFill>
              </a:rPr>
              <a:t>Réalisation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865B48-F97C-43FE-98FF-2BBC15E4B2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17" t="4688" r="3627" b="9648"/>
          <a:stretch/>
        </p:blipFill>
        <p:spPr>
          <a:xfrm>
            <a:off x="5617028" y="2509371"/>
            <a:ext cx="6149768" cy="39014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Enregistrement d’écran 1">
            <a:hlinkClick r:id="" action="ppaction://media"/>
            <a:extLst>
              <a:ext uri="{FF2B5EF4-FFF2-40B4-BE49-F238E27FC236}">
                <a16:creationId xmlns:a16="http://schemas.microsoft.com/office/drawing/2014/main" id="{D031A885-87A1-4435-96C1-B03784B378D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6900"/>
                </p14:media>
              </p:ext>
            </p:extLst>
          </p:nvPr>
        </p:nvPicPr>
        <p:blipFill rotWithShape="1">
          <a:blip r:embed="rId5"/>
          <a:srcRect t="4365"/>
          <a:stretch/>
        </p:blipFill>
        <p:spPr>
          <a:xfrm>
            <a:off x="259884" y="2509371"/>
            <a:ext cx="5025996" cy="39840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046780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</a:rPr>
              <a:t>Réalisation</a:t>
            </a:r>
            <a:endParaRPr lang="fr-FR" sz="6000" dirty="0">
              <a:solidFill>
                <a:schemeClr val="bg1"/>
              </a:solidFill>
              <a:latin typeface="Benguiat" panose="000004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2920FB-5E06-4076-80F6-EA77EF29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44" y="2264228"/>
            <a:ext cx="5826035" cy="43695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1920261"/>
      </p:ext>
    </p:extLst>
  </p:cSld>
  <p:clrMapOvr>
    <a:masterClrMapping/>
  </p:clrMapOvr>
  <p:transition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Les entités: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9E4000-CC50-498D-9B58-4E38125C2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8" t="18891" r="16329" b="16027"/>
          <a:stretch/>
        </p:blipFill>
        <p:spPr>
          <a:xfrm>
            <a:off x="8662609" y="2321365"/>
            <a:ext cx="2243516" cy="224111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7653154-DF52-42F9-957C-3E4F11064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3" y="2516460"/>
            <a:ext cx="1655490" cy="16554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4523B0A-4FC9-413D-8B02-C411E5619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3" y="4534829"/>
            <a:ext cx="1655490" cy="165549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D1F870A-7B5D-4A49-A629-E731EBAF1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61" y="2516460"/>
            <a:ext cx="1655490" cy="1655490"/>
          </a:xfrm>
          <a:prstGeom prst="rect">
            <a:avLst/>
          </a:prstGeom>
        </p:spPr>
      </p:pic>
      <p:pic>
        <p:nvPicPr>
          <p:cNvPr id="21" name="Image 2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C01C0DC-DC59-44D3-B33B-AD0B32B761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81" y="4067175"/>
            <a:ext cx="1675470" cy="167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97770"/>
      </p:ext>
    </p:extLst>
  </p:cSld>
  <p:clrMapOvr>
    <a:masterClrMapping/>
  </p:clrMapOvr>
  <p:transition>
    <p:pull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Nier automata">
      <a:dk1>
        <a:srgbClr val="5E594D"/>
      </a:dk1>
      <a:lt1>
        <a:srgbClr val="5E594D"/>
      </a:lt1>
      <a:dk2>
        <a:srgbClr val="5E594D"/>
      </a:dk2>
      <a:lt2>
        <a:srgbClr val="5E594D"/>
      </a:lt2>
      <a:accent1>
        <a:srgbClr val="BEBAA1"/>
      </a:accent1>
      <a:accent2>
        <a:srgbClr val="DCD8CD"/>
      </a:accent2>
      <a:accent3>
        <a:srgbClr val="FA8118"/>
      </a:accent3>
      <a:accent4>
        <a:srgbClr val="969696"/>
      </a:accent4>
      <a:accent5>
        <a:srgbClr val="6D6A62"/>
      </a:accent5>
      <a:accent6>
        <a:srgbClr val="5E594D"/>
      </a:accent6>
      <a:hlink>
        <a:srgbClr val="BEBAA1"/>
      </a:hlink>
      <a:folHlink>
        <a:srgbClr val="919191"/>
      </a:folHlink>
    </a:clrScheme>
    <a:fontScheme name="Nier automata">
      <a:majorFont>
        <a:latin typeface="Benguiat"/>
        <a:ea typeface=""/>
        <a:cs typeface=""/>
      </a:majorFont>
      <a:minorFont>
        <a:latin typeface="Arial Black"/>
        <a:ea typeface=""/>
        <a:cs typeface="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156</Words>
  <Application>Microsoft Office PowerPoint</Application>
  <PresentationFormat>Grand écran</PresentationFormat>
  <Paragraphs>79</Paragraphs>
  <Slides>17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 Black</vt:lpstr>
      <vt:lpstr>Benguiat</vt:lpstr>
      <vt:lpstr>Wingdings 2</vt:lpstr>
      <vt:lpstr>Concis</vt:lpstr>
      <vt:lpstr>Binding of Automata IV</vt:lpstr>
      <vt:lpstr>Sommaire</vt:lpstr>
      <vt:lpstr>Présentation</vt:lpstr>
      <vt:lpstr>Recherche de solutions</vt:lpstr>
      <vt:lpstr>Démarche collaborative</vt:lpstr>
      <vt:lpstr>Déroulement</vt:lpstr>
      <vt:lpstr>Réalisation</vt:lpstr>
      <vt:lpstr>Réalisation</vt:lpstr>
      <vt:lpstr>Les entités:</vt:lpstr>
      <vt:lpstr>Entités: Projectiles</vt:lpstr>
      <vt:lpstr>Entités: Joueur</vt:lpstr>
      <vt:lpstr>Entités: Joueur</vt:lpstr>
      <vt:lpstr>Entités: Ennemi </vt:lpstr>
      <vt:lpstr>Déplacement</vt:lpstr>
      <vt:lpstr>Bilan</vt:lpstr>
      <vt:lpstr>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Sommaire</dc:title>
  <dc:creator>MOUCHETTE Gabriel</dc:creator>
  <cp:lastModifiedBy>Max Legrand</cp:lastModifiedBy>
  <cp:revision>21</cp:revision>
  <dcterms:created xsi:type="dcterms:W3CDTF">2019-05-19T15:30:48Z</dcterms:created>
  <dcterms:modified xsi:type="dcterms:W3CDTF">2019-05-20T23:07:33Z</dcterms:modified>
</cp:coreProperties>
</file>