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28" y="96"/>
      </p:cViewPr>
      <p:guideLst>
        <p:guide orient="horz" pos="216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3D20E20F-EEB4-7551-D28C-4EDD0F39BAF5}"/>
              </a:ext>
            </a:extLst>
          </p:cNvPr>
          <p:cNvGrpSpPr/>
          <p:nvPr/>
        </p:nvGrpSpPr>
        <p:grpSpPr>
          <a:xfrm>
            <a:off x="3245223" y="1380176"/>
            <a:ext cx="5534893" cy="4097647"/>
            <a:chOff x="1165574" y="354869"/>
            <a:chExt cx="5534893" cy="4097647"/>
          </a:xfrm>
        </p:grpSpPr>
        <p:sp>
          <p:nvSpPr>
            <p:cNvPr id="22" name="平行四边形 21"/>
            <p:cNvSpPr/>
            <p:nvPr/>
          </p:nvSpPr>
          <p:spPr>
            <a:xfrm flipH="1" flipV="1">
              <a:off x="3943117" y="931684"/>
              <a:ext cx="706359" cy="180975"/>
            </a:xfrm>
            <a:prstGeom prst="parallelogram">
              <a:avLst>
                <a:gd name="adj" fmla="val 5009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3323280" y="547195"/>
              <a:ext cx="583247" cy="179705"/>
            </a:xfrm>
            <a:prstGeom prst="parallelogram">
              <a:avLst>
                <a:gd name="adj" fmla="val 29328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 dirty="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平行四边形 18"/>
            <p:cNvSpPr/>
            <p:nvPr/>
          </p:nvSpPr>
          <p:spPr>
            <a:xfrm flipV="1">
              <a:off x="3936212" y="547195"/>
              <a:ext cx="713265" cy="179705"/>
            </a:xfrm>
            <a:prstGeom prst="parallelogram">
              <a:avLst>
                <a:gd name="adj" fmla="val 101952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平行四边形 19"/>
            <p:cNvSpPr/>
            <p:nvPr/>
          </p:nvSpPr>
          <p:spPr>
            <a:xfrm flipV="1">
              <a:off x="4475645" y="547195"/>
              <a:ext cx="1046559" cy="180000"/>
            </a:xfrm>
            <a:prstGeom prst="parallelogram">
              <a:avLst>
                <a:gd name="adj" fmla="val 30136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3323279" y="931684"/>
              <a:ext cx="611742" cy="179705"/>
            </a:xfrm>
            <a:prstGeom prst="parallelogram">
              <a:avLst>
                <a:gd name="adj" fmla="val 4319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平行四边形 24"/>
            <p:cNvSpPr/>
            <p:nvPr/>
          </p:nvSpPr>
          <p:spPr>
            <a:xfrm flipH="1" flipV="1">
              <a:off x="4572085" y="931684"/>
              <a:ext cx="967420" cy="179705"/>
            </a:xfrm>
            <a:prstGeom prst="parallelogram">
              <a:avLst>
                <a:gd name="adj" fmla="val 24659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平行四边形 55"/>
            <p:cNvSpPr/>
            <p:nvPr/>
          </p:nvSpPr>
          <p:spPr>
            <a:xfrm flipH="1" flipV="1">
              <a:off x="3943118" y="2472568"/>
              <a:ext cx="716278" cy="180975"/>
            </a:xfrm>
            <a:prstGeom prst="parallelogram">
              <a:avLst>
                <a:gd name="adj" fmla="val 4877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3319706" y="2472568"/>
              <a:ext cx="615315" cy="179705"/>
            </a:xfrm>
            <a:prstGeom prst="parallelogram">
              <a:avLst>
                <a:gd name="adj" fmla="val 43197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平行四边形 57"/>
            <p:cNvSpPr/>
            <p:nvPr/>
          </p:nvSpPr>
          <p:spPr>
            <a:xfrm flipH="1" flipV="1">
              <a:off x="4572085" y="2472568"/>
              <a:ext cx="967421" cy="179705"/>
            </a:xfrm>
            <a:prstGeom prst="parallelogram">
              <a:avLst>
                <a:gd name="adj" fmla="val 246591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平行四边形 58"/>
            <p:cNvSpPr/>
            <p:nvPr/>
          </p:nvSpPr>
          <p:spPr>
            <a:xfrm flipH="1">
              <a:off x="3315100" y="2087942"/>
              <a:ext cx="539751" cy="179705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平行四边形 59"/>
            <p:cNvSpPr/>
            <p:nvPr/>
          </p:nvSpPr>
          <p:spPr>
            <a:xfrm flipH="1">
              <a:off x="4032653" y="2087942"/>
              <a:ext cx="626744" cy="179705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平行四边形 60"/>
            <p:cNvSpPr/>
            <p:nvPr/>
          </p:nvSpPr>
          <p:spPr>
            <a:xfrm flipH="1">
              <a:off x="5022615" y="2087942"/>
              <a:ext cx="539749" cy="179705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平行四边形 12">
              <a:extLst>
                <a:ext uri="{FF2B5EF4-FFF2-40B4-BE49-F238E27FC236}">
                  <a16:creationId xmlns:a16="http://schemas.microsoft.com/office/drawing/2014/main" id="{6D1B8BB8-7EA5-7A32-20A1-62A88EEAC22D}"/>
                </a:ext>
              </a:extLst>
            </p:cNvPr>
            <p:cNvSpPr/>
            <p:nvPr/>
          </p:nvSpPr>
          <p:spPr>
            <a:xfrm flipH="1">
              <a:off x="3813152" y="3518546"/>
              <a:ext cx="1029425" cy="179705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平行四边形 74"/>
            <p:cNvSpPr/>
            <p:nvPr/>
          </p:nvSpPr>
          <p:spPr>
            <a:xfrm flipH="1">
              <a:off x="3314047" y="4082311"/>
              <a:ext cx="1333499" cy="179705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平行四边形 75"/>
            <p:cNvSpPr/>
            <p:nvPr/>
          </p:nvSpPr>
          <p:spPr>
            <a:xfrm flipH="1">
              <a:off x="4905350" y="4082311"/>
              <a:ext cx="767855" cy="179705"/>
            </a:xfrm>
            <a:prstGeom prst="parallelogram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045863" y="740472"/>
              <a:ext cx="2736850" cy="179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15103" y="739837"/>
              <a:ext cx="539750" cy="1797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CDS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023253" y="739837"/>
              <a:ext cx="539750" cy="1797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CDS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377889" y="354869"/>
              <a:ext cx="1599010" cy="1797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homologous protein1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122823" y="739837"/>
              <a:ext cx="539750" cy="1797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CDS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397018" y="1124568"/>
              <a:ext cx="1696085" cy="1797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homologous protein2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033288" y="739837"/>
              <a:ext cx="88900" cy="1797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899732" y="738934"/>
              <a:ext cx="800735" cy="2298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genome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1165574" y="715369"/>
              <a:ext cx="180000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200" b="1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Step1. Alignment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3045863" y="1895537"/>
              <a:ext cx="2736850" cy="17970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315103" y="1894902"/>
              <a:ext cx="539750" cy="1797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CDS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5023253" y="1894902"/>
              <a:ext cx="539750" cy="1797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CDS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4122823" y="1894902"/>
              <a:ext cx="539750" cy="1797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CDS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4033288" y="1894902"/>
              <a:ext cx="88900" cy="1797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900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315103" y="2280087"/>
              <a:ext cx="539750" cy="1797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exon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033288" y="2280087"/>
              <a:ext cx="626745" cy="1797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exon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5023253" y="2280087"/>
              <a:ext cx="539750" cy="1797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exon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3397018" y="2664008"/>
              <a:ext cx="1696085" cy="1797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transcript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899732" y="1866434"/>
              <a:ext cx="800735" cy="2298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genome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1165574" y="2234482"/>
              <a:ext cx="180000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200" b="1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Step2. Assembly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3045863" y="3889906"/>
              <a:ext cx="2736850" cy="1797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314049" y="3889906"/>
              <a:ext cx="459740" cy="1797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ORF</a:t>
              </a:r>
            </a:p>
          </p:txBody>
        </p:sp>
        <p:sp>
          <p:nvSpPr>
            <p:cNvPr id="64" name="矩形 63"/>
            <p:cNvSpPr/>
            <p:nvPr/>
          </p:nvSpPr>
          <p:spPr>
            <a:xfrm>
              <a:off x="4042394" y="3889906"/>
              <a:ext cx="605790" cy="1797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ORF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4905350" y="3889906"/>
              <a:ext cx="767858" cy="1797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ORF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3314049" y="4272811"/>
              <a:ext cx="1333497" cy="1797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Split gene1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4905351" y="4272811"/>
              <a:ext cx="767855" cy="1797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Split gene2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5483671" y="3671897"/>
              <a:ext cx="800735" cy="2298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-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165574" y="3751406"/>
              <a:ext cx="1800000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200" b="1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Step3. Filter and split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0D28E11-C59F-767E-FDFA-0776791B07D3}"/>
                </a:ext>
              </a:extLst>
            </p:cNvPr>
            <p:cNvSpPr/>
            <p:nvPr/>
          </p:nvSpPr>
          <p:spPr>
            <a:xfrm>
              <a:off x="3045216" y="3710632"/>
              <a:ext cx="2736850" cy="1797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20202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18D1B93-5436-7F89-D37E-29C4103EA90C}"/>
                </a:ext>
              </a:extLst>
            </p:cNvPr>
            <p:cNvSpPr/>
            <p:nvPr/>
          </p:nvSpPr>
          <p:spPr>
            <a:xfrm>
              <a:off x="3813152" y="3710885"/>
              <a:ext cx="1029426" cy="1797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 quality ORF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F3AD4F9-C040-7312-F68D-6E8CDDC00323}"/>
                </a:ext>
              </a:extLst>
            </p:cNvPr>
            <p:cNvSpPr/>
            <p:nvPr/>
          </p:nvSpPr>
          <p:spPr>
            <a:xfrm>
              <a:off x="3812465" y="3326290"/>
              <a:ext cx="1029425" cy="17970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gene3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20EA799-4FAC-1B5A-EA26-7C65AB15DA15}"/>
                </a:ext>
              </a:extLst>
            </p:cNvPr>
            <p:cNvSpPr txBox="1"/>
            <p:nvPr/>
          </p:nvSpPr>
          <p:spPr>
            <a:xfrm>
              <a:off x="5899732" y="3774971"/>
              <a:ext cx="800735" cy="2298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transcript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543CE6-EBF5-D7B5-9552-308C35D1B5CE}"/>
                </a:ext>
              </a:extLst>
            </p:cNvPr>
            <p:cNvSpPr txBox="1"/>
            <p:nvPr/>
          </p:nvSpPr>
          <p:spPr>
            <a:xfrm>
              <a:off x="5483033" y="3863667"/>
              <a:ext cx="800735" cy="2298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900" dirty="0">
                  <a:solidFill>
                    <a:srgbClr val="20202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+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lang="en-US" altLang="zh-CN" sz="900">
            <a:solidFill>
              <a:srgbClr val="202020"/>
            </a:solidFill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42</Words>
  <Application>Microsoft Office PowerPoint</Application>
  <PresentationFormat>宽屏</PresentationFormat>
  <Paragraphs>27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陈桂森</dc:creator>
  <cp:lastModifiedBy>桂森 陈</cp:lastModifiedBy>
  <cp:revision>9</cp:revision>
  <dcterms:created xsi:type="dcterms:W3CDTF">2024-11-19T14:38:51Z</dcterms:created>
  <dcterms:modified xsi:type="dcterms:W3CDTF">2024-11-20T11:46:38Z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2052-12.1.0.17885</vt:lpwstr>
  </property>
  <property fmtid="{D5CDD505-2E9C-101B-9397-08002B2CF9AE}" pid="3" name="ICV">
    <vt:lpwstr>14B481C5CB129B951C963C67647FD9BE_41</vt:lpwstr>
  </property>
</Properties>
</file>