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4683"/>
  </p:normalViewPr>
  <p:slideViewPr>
    <p:cSldViewPr snapToGrid="0" snapToObjects="1">
      <p:cViewPr>
        <p:scale>
          <a:sx n="51" d="100"/>
          <a:sy n="51" d="100"/>
        </p:scale>
        <p:origin x="4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8wNhsK4YBA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j7PlH102e0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ce_K-dMjfE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O8N3L_aERg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Aqo-NZDuys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W08Uhysz6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DA9F-1F72-EF48-9D7C-B6474D871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Television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2B4B-8745-3D4B-8BC4-714182EFB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Charline Galarza</a:t>
            </a:r>
          </a:p>
        </p:txBody>
      </p:sp>
    </p:spTree>
    <p:extLst>
      <p:ext uri="{BB962C8B-B14F-4D97-AF65-F5344CB8AC3E}">
        <p14:creationId xmlns:p14="http://schemas.microsoft.com/office/powerpoint/2010/main" val="16077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Criminal Minds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Crime</a:t>
            </a:r>
          </a:p>
        </p:txBody>
      </p:sp>
      <p:pic>
        <p:nvPicPr>
          <p:cNvPr id="5" name="Online Media 4" descr="Top 10 Most Disturbing Criminal Minds Cases">
            <a:hlinkClick r:id="" action="ppaction://media"/>
            <a:extLst>
              <a:ext uri="{FF2B5EF4-FFF2-40B4-BE49-F238E27FC236}">
                <a16:creationId xmlns:a16="http://schemas.microsoft.com/office/drawing/2014/main" id="{5D3E6077-BA0E-8F49-B2F8-5A318F7E5F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6412" y="239515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Dexter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Crime</a:t>
            </a:r>
          </a:p>
        </p:txBody>
      </p:sp>
      <p:pic>
        <p:nvPicPr>
          <p:cNvPr id="6" name="Online Media 5" descr="Dexter kills Oliver Saxon! Best scene ever!">
            <a:hlinkClick r:id="" action="ppaction://media"/>
            <a:extLst>
              <a:ext uri="{FF2B5EF4-FFF2-40B4-BE49-F238E27FC236}">
                <a16:creationId xmlns:a16="http://schemas.microsoft.com/office/drawing/2014/main" id="{8CE1D48C-A0FD-0B41-8AB2-A105BF680D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8294" y="2278864"/>
            <a:ext cx="6475412" cy="3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How to get away with murder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Crime</a:t>
            </a:r>
          </a:p>
        </p:txBody>
      </p:sp>
      <p:pic>
        <p:nvPicPr>
          <p:cNvPr id="5" name="Online Media 4" descr="Viola Davis KICKS ASS in scene from &quot;How To Get Away With Murder&quot;">
            <a:hlinkClick r:id="" action="ppaction://media"/>
            <a:extLst>
              <a:ext uri="{FF2B5EF4-FFF2-40B4-BE49-F238E27FC236}">
                <a16:creationId xmlns:a16="http://schemas.microsoft.com/office/drawing/2014/main" id="{0E3A7A18-BA75-1D43-B2F5-174A91D678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80494" y="2278864"/>
            <a:ext cx="6831012" cy="38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The office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Comedy</a:t>
            </a:r>
          </a:p>
        </p:txBody>
      </p:sp>
      <p:pic>
        <p:nvPicPr>
          <p:cNvPr id="6" name="Online Media 5" descr="Fire Drill  - The Office US">
            <a:hlinkClick r:id="" action="ppaction://media"/>
            <a:extLst>
              <a:ext uri="{FF2B5EF4-FFF2-40B4-BE49-F238E27FC236}">
                <a16:creationId xmlns:a16="http://schemas.microsoft.com/office/drawing/2014/main" id="{273226E7-956B-7B4B-A0C5-15B83551C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75706" y="2165272"/>
            <a:ext cx="7237412" cy="40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Arrested Development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Comedy</a:t>
            </a:r>
          </a:p>
        </p:txBody>
      </p:sp>
      <p:pic>
        <p:nvPicPr>
          <p:cNvPr id="5" name="Online Media 4" descr="Best Arrested Development Scene Ever">
            <a:hlinkClick r:id="" action="ppaction://media"/>
            <a:extLst>
              <a:ext uri="{FF2B5EF4-FFF2-40B4-BE49-F238E27FC236}">
                <a16:creationId xmlns:a16="http://schemas.microsoft.com/office/drawing/2014/main" id="{2B65D617-E330-F444-B478-2B91D6E9EDC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79762" y="2092511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Television Shows: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</a:rPr>
              <a:t>The good place</a:t>
            </a: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br>
              <a:rPr lang="en-US" sz="4000" b="1" i="1" dirty="0">
                <a:solidFill>
                  <a:srgbClr val="FF0000"/>
                </a:solidFill>
              </a:rPr>
            </a:b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BFDC05-0EBF-2C45-A54D-F0011F7BF225}"/>
              </a:ext>
            </a:extLst>
          </p:cNvPr>
          <p:cNvSpPr txBox="1">
            <a:spLocks/>
          </p:cNvSpPr>
          <p:nvPr/>
        </p:nvSpPr>
        <p:spPr>
          <a:xfrm>
            <a:off x="1141413" y="-11338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i="1" dirty="0"/>
              <a:t>Comedy</a:t>
            </a:r>
          </a:p>
        </p:txBody>
      </p:sp>
      <p:pic>
        <p:nvPicPr>
          <p:cNvPr id="6" name="Online Media 5" descr="The Good Place - Funny Moments **SPOILERS!!**">
            <a:hlinkClick r:id="" action="ppaction://media"/>
            <a:extLst>
              <a:ext uri="{FF2B5EF4-FFF2-40B4-BE49-F238E27FC236}">
                <a16:creationId xmlns:a16="http://schemas.microsoft.com/office/drawing/2014/main" id="{7A6B4296-6AF5-2648-AB5E-C871CF1FBF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87612" y="2370044"/>
            <a:ext cx="721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44</Words>
  <Application>Microsoft Macintosh PowerPoint</Application>
  <PresentationFormat>Widescreen</PresentationFormat>
  <Paragraphs>20</Paragraphs>
  <Slides>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Television Shows</vt:lpstr>
      <vt:lpstr>Television Shows:</vt:lpstr>
      <vt:lpstr>Television Shows:</vt:lpstr>
      <vt:lpstr>Television Shows:</vt:lpstr>
      <vt:lpstr>Television Shows:</vt:lpstr>
      <vt:lpstr>Television Shows:</vt:lpstr>
      <vt:lpstr>Television Shows: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of my hobbies</dc:title>
  <dc:creator>Charline Galarza</dc:creator>
  <cp:lastModifiedBy>Charline Galarza</cp:lastModifiedBy>
  <cp:revision>3</cp:revision>
  <dcterms:created xsi:type="dcterms:W3CDTF">2019-09-12T19:44:58Z</dcterms:created>
  <dcterms:modified xsi:type="dcterms:W3CDTF">2019-09-17T15:09:08Z</dcterms:modified>
</cp:coreProperties>
</file>