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727"/>
    <p:restoredTop sz="94683"/>
  </p:normalViewPr>
  <p:slideViewPr>
    <p:cSldViewPr snapToGrid="0" snapToObjects="1">
      <p:cViewPr varScale="1">
        <p:scale>
          <a:sx n="48" d="100"/>
          <a:sy n="48" d="100"/>
        </p:scale>
        <p:origin x="216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DA9F-1F72-EF48-9D7C-B6474D871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of my hobbies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32B4B-8745-3D4B-8BC4-714182EFB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html 3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Charline Galarza</a:t>
            </a:r>
          </a:p>
        </p:txBody>
      </p:sp>
    </p:spTree>
    <p:extLst>
      <p:ext uri="{BB962C8B-B14F-4D97-AF65-F5344CB8AC3E}">
        <p14:creationId xmlns:p14="http://schemas.microsoft.com/office/powerpoint/2010/main" val="160776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3F3D-5E57-CA46-BD53-32E97456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600636"/>
            <a:ext cx="9905998" cy="1905000"/>
          </a:xfrm>
        </p:spPr>
        <p:txBody>
          <a:bodyPr/>
          <a:lstStyle/>
          <a:p>
            <a:r>
              <a:rPr lang="en-US" dirty="0"/>
              <a:t>TV </a:t>
            </a:r>
            <a:r>
              <a:rPr lang="en-US" dirty="0" err="1"/>
              <a:t>SHows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5970B-8172-A84C-905B-E3B3154AD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07140"/>
            <a:ext cx="9905998" cy="532055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83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7</TotalTime>
  <Words>8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Mesh</vt:lpstr>
      <vt:lpstr>Some of my hobbies</vt:lpstr>
      <vt:lpstr>TV SHows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of my hobbies</dc:title>
  <dc:creator>Charline Galarza</dc:creator>
  <cp:lastModifiedBy>Charline Galarza</cp:lastModifiedBy>
  <cp:revision>1</cp:revision>
  <dcterms:created xsi:type="dcterms:W3CDTF">2019-09-12T19:44:58Z</dcterms:created>
  <dcterms:modified xsi:type="dcterms:W3CDTF">2019-09-12T19:52:34Z</dcterms:modified>
</cp:coreProperties>
</file>