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98" r:id="rId2"/>
    <p:sldId id="1700" r:id="rId3"/>
    <p:sldId id="1699" r:id="rId4"/>
    <p:sldId id="17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F57F5-DB2F-4274-915D-56F40576FEAD}" v="11" dt="2022-07-12T02:32:16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, Rex" userId="469e4d27-0557-4150-8207-a434e9af70f1" providerId="ADAL" clId="{1FAF57F5-DB2F-4274-915D-56F40576FEAD}"/>
    <pc:docChg chg="undo redo custSel addSld modSld">
      <pc:chgData name="Ying, Rex" userId="469e4d27-0557-4150-8207-a434e9af70f1" providerId="ADAL" clId="{1FAF57F5-DB2F-4274-915D-56F40576FEAD}" dt="2022-07-12T02:40:24.092" v="51" actId="1076"/>
      <pc:docMkLst>
        <pc:docMk/>
      </pc:docMkLst>
      <pc:sldChg chg="modSp mod">
        <pc:chgData name="Ying, Rex" userId="469e4d27-0557-4150-8207-a434e9af70f1" providerId="ADAL" clId="{1FAF57F5-DB2F-4274-915D-56F40576FEAD}" dt="2022-07-12T02:19:20.254" v="2" actId="1076"/>
        <pc:sldMkLst>
          <pc:docMk/>
          <pc:sldMk cId="925083851" sldId="1698"/>
        </pc:sldMkLst>
        <pc:spChg chg="mod">
          <ac:chgData name="Ying, Rex" userId="469e4d27-0557-4150-8207-a434e9af70f1" providerId="ADAL" clId="{1FAF57F5-DB2F-4274-915D-56F40576FEAD}" dt="2022-07-12T02:19:20.254" v="2" actId="1076"/>
          <ac:spMkLst>
            <pc:docMk/>
            <pc:sldMk cId="925083851" sldId="1698"/>
            <ac:spMk id="3" creationId="{00000000-0000-0000-0000-000000000000}"/>
          </ac:spMkLst>
        </pc:spChg>
      </pc:sldChg>
      <pc:sldChg chg="addSp delSp modSp mod">
        <pc:chgData name="Ying, Rex" userId="469e4d27-0557-4150-8207-a434e9af70f1" providerId="ADAL" clId="{1FAF57F5-DB2F-4274-915D-56F40576FEAD}" dt="2022-07-12T02:32:11.708" v="42"/>
        <pc:sldMkLst>
          <pc:docMk/>
          <pc:sldMk cId="4019492196" sldId="1699"/>
        </pc:sldMkLst>
        <pc:spChg chg="del">
          <ac:chgData name="Ying, Rex" userId="469e4d27-0557-4150-8207-a434e9af70f1" providerId="ADAL" clId="{1FAF57F5-DB2F-4274-915D-56F40576FEAD}" dt="2022-07-12T02:26:59.240" v="6" actId="478"/>
          <ac:spMkLst>
            <pc:docMk/>
            <pc:sldMk cId="4019492196" sldId="1699"/>
            <ac:spMk id="2" creationId="{1FBEDF01-E75B-7767-C794-EF4B64085611}"/>
          </ac:spMkLst>
        </pc:spChg>
        <pc:spChg chg="del">
          <ac:chgData name="Ying, Rex" userId="469e4d27-0557-4150-8207-a434e9af70f1" providerId="ADAL" clId="{1FAF57F5-DB2F-4274-915D-56F40576FEAD}" dt="2022-07-12T02:26:57.686" v="5" actId="478"/>
          <ac:spMkLst>
            <pc:docMk/>
            <pc:sldMk cId="4019492196" sldId="1699"/>
            <ac:spMk id="3" creationId="{D6D2382C-14B0-E23B-20A7-D13F832BD039}"/>
          </ac:spMkLst>
        </pc:spChg>
        <pc:spChg chg="add mod">
          <ac:chgData name="Ying, Rex" userId="469e4d27-0557-4150-8207-a434e9af70f1" providerId="ADAL" clId="{1FAF57F5-DB2F-4274-915D-56F40576FEAD}" dt="2022-07-12T02:28:51.445" v="31" actId="2085"/>
          <ac:spMkLst>
            <pc:docMk/>
            <pc:sldMk cId="4019492196" sldId="1699"/>
            <ac:spMk id="6" creationId="{6D0C9783-0376-746F-D146-6ED5413AA31A}"/>
          </ac:spMkLst>
        </pc:spChg>
        <pc:spChg chg="add mod">
          <ac:chgData name="Ying, Rex" userId="469e4d27-0557-4150-8207-a434e9af70f1" providerId="ADAL" clId="{1FAF57F5-DB2F-4274-915D-56F40576FEAD}" dt="2022-07-12T02:28:51.445" v="31" actId="2085"/>
          <ac:spMkLst>
            <pc:docMk/>
            <pc:sldMk cId="4019492196" sldId="1699"/>
            <ac:spMk id="7" creationId="{98AC67E2-E48F-E2CC-6D63-C4599CF440CB}"/>
          </ac:spMkLst>
        </pc:spChg>
        <pc:picChg chg="add del mod">
          <ac:chgData name="Ying, Rex" userId="469e4d27-0557-4150-8207-a434e9af70f1" providerId="ADAL" clId="{1FAF57F5-DB2F-4274-915D-56F40576FEAD}" dt="2022-07-12T02:26:56.094" v="4"/>
          <ac:picMkLst>
            <pc:docMk/>
            <pc:sldMk cId="4019492196" sldId="1699"/>
            <ac:picMk id="4" creationId="{A3C26AB3-070C-5E2A-665D-215DCA089689}"/>
          </ac:picMkLst>
        </pc:picChg>
        <pc:picChg chg="add mod">
          <ac:chgData name="Ying, Rex" userId="469e4d27-0557-4150-8207-a434e9af70f1" providerId="ADAL" clId="{1FAF57F5-DB2F-4274-915D-56F40576FEAD}" dt="2022-07-12T02:28:46.293" v="30" actId="1076"/>
          <ac:picMkLst>
            <pc:docMk/>
            <pc:sldMk cId="4019492196" sldId="1699"/>
            <ac:picMk id="5" creationId="{41AE1752-1C9E-2568-E876-BD661A12C18A}"/>
          </ac:picMkLst>
        </pc:picChg>
        <pc:picChg chg="add del mod">
          <ac:chgData name="Ying, Rex" userId="469e4d27-0557-4150-8207-a434e9af70f1" providerId="ADAL" clId="{1FAF57F5-DB2F-4274-915D-56F40576FEAD}" dt="2022-07-12T02:32:11.708" v="42"/>
          <ac:picMkLst>
            <pc:docMk/>
            <pc:sldMk cId="4019492196" sldId="1699"/>
            <ac:picMk id="8" creationId="{3134DB47-4582-7ADE-C501-8069883D7DFD}"/>
          </ac:picMkLst>
        </pc:picChg>
      </pc:sldChg>
      <pc:sldChg chg="addSp delSp modSp new mod">
        <pc:chgData name="Ying, Rex" userId="469e4d27-0557-4150-8207-a434e9af70f1" providerId="ADAL" clId="{1FAF57F5-DB2F-4274-915D-56F40576FEAD}" dt="2022-07-12T02:40:24.092" v="51" actId="1076"/>
        <pc:sldMkLst>
          <pc:docMk/>
          <pc:sldMk cId="2696961131" sldId="1700"/>
        </pc:sldMkLst>
        <pc:spChg chg="del">
          <ac:chgData name="Ying, Rex" userId="469e4d27-0557-4150-8207-a434e9af70f1" providerId="ADAL" clId="{1FAF57F5-DB2F-4274-915D-56F40576FEAD}" dt="2022-07-12T02:30:06.256" v="33" actId="478"/>
          <ac:spMkLst>
            <pc:docMk/>
            <pc:sldMk cId="2696961131" sldId="1700"/>
            <ac:spMk id="3" creationId="{A1D53084-9D2B-26C9-FD24-93DD72A6273E}"/>
          </ac:spMkLst>
        </pc:spChg>
        <pc:spChg chg="add mod">
          <ac:chgData name="Ying, Rex" userId="469e4d27-0557-4150-8207-a434e9af70f1" providerId="ADAL" clId="{1FAF57F5-DB2F-4274-915D-56F40576FEAD}" dt="2022-07-12T02:30:59.910" v="39" actId="1076"/>
          <ac:spMkLst>
            <pc:docMk/>
            <pc:sldMk cId="2696961131" sldId="1700"/>
            <ac:spMk id="5" creationId="{B1FEF177-7110-1480-D260-92268AE0B4B8}"/>
          </ac:spMkLst>
        </pc:spChg>
        <pc:spChg chg="add mod">
          <ac:chgData name="Ying, Rex" userId="469e4d27-0557-4150-8207-a434e9af70f1" providerId="ADAL" clId="{1FAF57F5-DB2F-4274-915D-56F40576FEAD}" dt="2022-07-12T02:30:59.910" v="39" actId="1076"/>
          <ac:spMkLst>
            <pc:docMk/>
            <pc:sldMk cId="2696961131" sldId="1700"/>
            <ac:spMk id="6" creationId="{20D83D55-05CE-9E11-50F2-A2C1EEDA688D}"/>
          </ac:spMkLst>
        </pc:spChg>
        <pc:spChg chg="add mod">
          <ac:chgData name="Ying, Rex" userId="469e4d27-0557-4150-8207-a434e9af70f1" providerId="ADAL" clId="{1FAF57F5-DB2F-4274-915D-56F40576FEAD}" dt="2022-07-12T02:30:59.910" v="39" actId="1076"/>
          <ac:spMkLst>
            <pc:docMk/>
            <pc:sldMk cId="2696961131" sldId="1700"/>
            <ac:spMk id="7" creationId="{54FE3AFF-1EE0-14C9-9090-234566139F80}"/>
          </ac:spMkLst>
        </pc:spChg>
        <pc:picChg chg="add mod">
          <ac:chgData name="Ying, Rex" userId="469e4d27-0557-4150-8207-a434e9af70f1" providerId="ADAL" clId="{1FAF57F5-DB2F-4274-915D-56F40576FEAD}" dt="2022-07-12T02:40:24.092" v="51" actId="1076"/>
          <ac:picMkLst>
            <pc:docMk/>
            <pc:sldMk cId="2696961131" sldId="1700"/>
            <ac:picMk id="4" creationId="{7CDDCE6A-38F4-F37E-585F-340B9CCC49BC}"/>
          </ac:picMkLst>
        </pc:picChg>
      </pc:sldChg>
      <pc:sldChg chg="addSp delSp modSp new mod">
        <pc:chgData name="Ying, Rex" userId="469e4d27-0557-4150-8207-a434e9af70f1" providerId="ADAL" clId="{1FAF57F5-DB2F-4274-915D-56F40576FEAD}" dt="2022-07-12T02:32:21.573" v="49" actId="1076"/>
        <pc:sldMkLst>
          <pc:docMk/>
          <pc:sldMk cId="1707413283" sldId="1701"/>
        </pc:sldMkLst>
        <pc:spChg chg="del">
          <ac:chgData name="Ying, Rex" userId="469e4d27-0557-4150-8207-a434e9af70f1" providerId="ADAL" clId="{1FAF57F5-DB2F-4274-915D-56F40576FEAD}" dt="2022-07-12T02:32:16.529" v="46" actId="478"/>
          <ac:spMkLst>
            <pc:docMk/>
            <pc:sldMk cId="1707413283" sldId="1701"/>
            <ac:spMk id="3" creationId="{7A083564-16FF-51AB-305F-A753F5FE7958}"/>
          </ac:spMkLst>
        </pc:spChg>
        <pc:picChg chg="add del mod">
          <ac:chgData name="Ying, Rex" userId="469e4d27-0557-4150-8207-a434e9af70f1" providerId="ADAL" clId="{1FAF57F5-DB2F-4274-915D-56F40576FEAD}" dt="2022-07-12T02:32:14.958" v="45"/>
          <ac:picMkLst>
            <pc:docMk/>
            <pc:sldMk cId="1707413283" sldId="1701"/>
            <ac:picMk id="4" creationId="{A3D71F95-9C3D-A6C6-0FDD-D277040DCFBB}"/>
          </ac:picMkLst>
        </pc:picChg>
        <pc:picChg chg="add mod">
          <ac:chgData name="Ying, Rex" userId="469e4d27-0557-4150-8207-a434e9af70f1" providerId="ADAL" clId="{1FAF57F5-DB2F-4274-915D-56F40576FEAD}" dt="2022-07-12T02:32:21.573" v="49" actId="1076"/>
          <ac:picMkLst>
            <pc:docMk/>
            <pc:sldMk cId="1707413283" sldId="1701"/>
            <ac:picMk id="5" creationId="{0E8F8B86-476B-1848-3AE0-6FDF9665D9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D740-49BE-84F3-3CFD-8D3E7C413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F3A62-1C81-46D3-98AF-1EF3DF0F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C3D8-6EBD-04D7-F270-327A3DA6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5AC-01BD-1E25-435C-DB26CEA0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B2FA-5BB0-6CA9-9CB9-ED0483D7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BEC9-9D16-94FD-80B7-12473D13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BE11-A480-B118-8F48-1CE2D0B5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FD61-393D-EDE3-E9E1-63D3FA5B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283B9-6B33-7E08-C5FC-460F80E0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387D-A7A2-D3AB-37A6-6D19B57D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90A70-7957-B8DC-22F9-5377D6F1D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8EBBB-F2F1-F055-23A6-1A830DA8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F897-CC4C-9578-6CF8-733672A6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A69F-A9F0-DA30-0C96-03B53C79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922-5B2A-30C4-5535-FDB0DEB1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04B7-7720-6279-321C-33E2B0A3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17FF-4797-61DD-BBFC-2079DE42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5907-F6D6-5990-2FF6-F3CA7C5C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78AE-21B6-E080-53E4-8ACC52AE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B525-B8AB-E215-44FB-5F26F0B3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D0D9-C18D-0D44-8E97-5747DBFA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35A21-140A-2B31-4DDE-F2956776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DBB2-88E2-C592-BCEC-59E9AD42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05CB2-70F9-00B5-916A-10656A51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58492-BB93-C246-6343-751F0D7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D8B7-051D-3AB2-FF3B-E8DD3CA6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422C-54F2-089A-9B8D-A5278AB55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F744A-B36A-E91C-71B9-BDC96CC83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05EA1-A96A-800F-7951-A3AFA731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69B7C-B4C3-3EE4-6111-9EC839E4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23263-3C17-0FF6-9725-C76FB4E7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F29E-A443-A10E-5072-05BD5B63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1064-838E-9CB1-6202-84F0B036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BEB21-E0F0-FA1A-D01A-2E376BB65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D5BF4-E103-0FD9-7C34-C5B6734A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275E6-6B19-43A6-D605-F15AF69F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87D87-3461-16F6-E813-8198AF5C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BB4C5-3FCB-F4D9-DB0C-7836AB8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EAC7F-9C5B-7840-3506-D7A67E88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E33-FCF3-E57F-5D56-D3722691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7AC1E-125C-9847-F062-D37F9FF7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E18AB-1781-2090-3A99-D7ACB85E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A0838-6AB0-144E-5FD7-3F676373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D0582-6479-3CA9-BB12-69F93F7D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428A8-C0F0-A91B-87F6-85764148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EB3E6-57E3-90C7-2D71-879282A2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8C0D-4F80-FB09-28D3-01F4D052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0755-50AC-4C37-71CB-0E8D4FC9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1D60A-BAE5-C0A8-57B0-B2889F086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6C87-2558-F8C9-3BBB-0F79A7F7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1EE6-9751-B612-7613-C22D932B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8FF2F-99D6-6E58-3609-7EA73306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41FA-D1A6-A451-A136-4B123219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247AC-3366-4A0F-18AF-46A360BA2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8895A-A05C-D4FA-A9A7-586607E0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C31F7-AFA4-7D79-FAD3-CD2C91F2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2708-401C-2937-DD40-B54C300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25CE0-4A7B-E757-6BE0-4BB2DEA2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144E7-6B12-A1AD-7204-80B30D1F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7281-03EC-A1DD-4555-D06C78E00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8434-09D5-EA41-B3F9-5A3FE634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E704-7A4A-40C9-9B00-8CDBEBD49E4F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B205-E2A1-54C6-A6E4-07319E8F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1B22-13FA-B57A-474E-E73FC1D0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90E5-D6E4-4C4C-859D-CB08E7EF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858" y="1131823"/>
            <a:ext cx="8686800" cy="52578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Structure-aware task </a:t>
            </a:r>
          </a:p>
          <a:p>
            <a:endParaRPr lang="en-US" sz="30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sz="30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30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sz="30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sz="30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Position-aware task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149262-26DD-BC4E-B498-6F348867964C}"/>
              </a:ext>
            </a:extLst>
          </p:cNvPr>
          <p:cNvSpPr/>
          <p:nvPr/>
        </p:nvSpPr>
        <p:spPr>
          <a:xfrm>
            <a:off x="3228108" y="1850868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97848-556C-4B4C-BEBD-7A1C48062958}"/>
              </a:ext>
            </a:extLst>
          </p:cNvPr>
          <p:cNvSpPr/>
          <p:nvPr/>
        </p:nvSpPr>
        <p:spPr>
          <a:xfrm>
            <a:off x="3228108" y="308655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6C21F0-EE36-1040-94E4-F1A6CD507444}"/>
              </a:ext>
            </a:extLst>
          </p:cNvPr>
          <p:cNvSpPr/>
          <p:nvPr/>
        </p:nvSpPr>
        <p:spPr>
          <a:xfrm>
            <a:off x="4214987" y="2460468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EF83D3-3407-B84D-B5F5-B5614D3440E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456708" y="2308069"/>
            <a:ext cx="0" cy="778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0FBE85-D8AF-9B4E-9039-FD8016245B89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685308" y="2079469"/>
            <a:ext cx="596634" cy="447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EC82C1-F976-B343-A158-BDF38EDAE321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685308" y="2850713"/>
            <a:ext cx="596634" cy="464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895AA02-8FF7-504A-BEFF-C15298472BE9}"/>
              </a:ext>
            </a:extLst>
          </p:cNvPr>
          <p:cNvSpPr/>
          <p:nvPr/>
        </p:nvSpPr>
        <p:spPr>
          <a:xfrm>
            <a:off x="6096000" y="184297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A6D55-5F48-A748-807F-84FC138B4DE7}"/>
              </a:ext>
            </a:extLst>
          </p:cNvPr>
          <p:cNvSpPr/>
          <p:nvPr/>
        </p:nvSpPr>
        <p:spPr>
          <a:xfrm>
            <a:off x="6096000" y="306663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416069-9EF7-4547-B21B-76E0A98CF4B5}"/>
              </a:ext>
            </a:extLst>
          </p:cNvPr>
          <p:cNvSpPr/>
          <p:nvPr/>
        </p:nvSpPr>
        <p:spPr>
          <a:xfrm>
            <a:off x="5062365" y="2458453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EBC2C3-0782-CA40-9443-D49A22FA67C3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6324600" y="2300171"/>
            <a:ext cx="0" cy="766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1057E-ED80-6743-9824-A33A22259697}"/>
              </a:ext>
            </a:extLst>
          </p:cNvPr>
          <p:cNvCxnSpPr>
            <a:cxnSpLocks/>
            <a:stCxn id="12" idx="2"/>
            <a:endCxn id="14" idx="7"/>
          </p:cNvCxnSpPr>
          <p:nvPr/>
        </p:nvCxnSpPr>
        <p:spPr>
          <a:xfrm flipH="1">
            <a:off x="5452610" y="2071570"/>
            <a:ext cx="643390" cy="453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88C494-DD6E-034D-8E52-0C8083B5B054}"/>
              </a:ext>
            </a:extLst>
          </p:cNvPr>
          <p:cNvCxnSpPr>
            <a:cxnSpLocks/>
            <a:stCxn id="13" idx="2"/>
            <a:endCxn id="14" idx="5"/>
          </p:cNvCxnSpPr>
          <p:nvPr/>
        </p:nvCxnSpPr>
        <p:spPr>
          <a:xfrm flipH="1" flipV="1">
            <a:off x="5452610" y="2848699"/>
            <a:ext cx="643390" cy="4465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B2D5B3-1CA0-EC4E-98D9-BBC1FFC08A44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672187" y="2687054"/>
            <a:ext cx="390178" cy="20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E871BA-799B-6B41-931B-4C5806A970A4}"/>
              </a:ext>
            </a:extLst>
          </p:cNvPr>
          <p:cNvSpPr txBox="1"/>
          <p:nvPr/>
        </p:nvSpPr>
        <p:spPr>
          <a:xfrm>
            <a:off x="2850829" y="183235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0E04A1-16C9-9940-8018-695A41479996}"/>
              </a:ext>
            </a:extLst>
          </p:cNvPr>
          <p:cNvSpPr txBox="1"/>
          <p:nvPr/>
        </p:nvSpPr>
        <p:spPr>
          <a:xfrm>
            <a:off x="2850829" y="3070069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6F2C74-23AD-054C-B3DA-2A15947A7C12}"/>
              </a:ext>
            </a:extLst>
          </p:cNvPr>
          <p:cNvSpPr txBox="1"/>
          <p:nvPr/>
        </p:nvSpPr>
        <p:spPr>
          <a:xfrm>
            <a:off x="5189376" y="2058673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7533D-5A38-9F40-A7EB-C6FEB1DED417}"/>
              </a:ext>
            </a:extLst>
          </p:cNvPr>
          <p:cNvSpPr txBox="1"/>
          <p:nvPr/>
        </p:nvSpPr>
        <p:spPr>
          <a:xfrm>
            <a:off x="6553200" y="180286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D1FB2-2B34-C047-A212-53517A5CC587}"/>
              </a:ext>
            </a:extLst>
          </p:cNvPr>
          <p:cNvSpPr txBox="1"/>
          <p:nvPr/>
        </p:nvSpPr>
        <p:spPr>
          <a:xfrm>
            <a:off x="6548203" y="3109941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BB74D-8F6F-C243-A608-936EEB03EB4C}"/>
              </a:ext>
            </a:extLst>
          </p:cNvPr>
          <p:cNvSpPr txBox="1"/>
          <p:nvPr/>
        </p:nvSpPr>
        <p:spPr>
          <a:xfrm>
            <a:off x="4283502" y="2050438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2A989D-F13E-CF47-BFF1-4B654A16C034}"/>
              </a:ext>
            </a:extLst>
          </p:cNvPr>
          <p:cNvSpPr/>
          <p:nvPr/>
        </p:nvSpPr>
        <p:spPr>
          <a:xfrm>
            <a:off x="3235034" y="4640174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E0B678-61C0-9243-82BC-0208E5CAFB5B}"/>
              </a:ext>
            </a:extLst>
          </p:cNvPr>
          <p:cNvSpPr/>
          <p:nvPr/>
        </p:nvSpPr>
        <p:spPr>
          <a:xfrm>
            <a:off x="3235034" y="5875861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3C9094-62C6-4F45-88C5-F2375A578346}"/>
              </a:ext>
            </a:extLst>
          </p:cNvPr>
          <p:cNvSpPr/>
          <p:nvPr/>
        </p:nvSpPr>
        <p:spPr>
          <a:xfrm>
            <a:off x="4221913" y="5249774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22376D-5095-3744-92F9-E245F9A4929E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3463634" y="5097375"/>
            <a:ext cx="0" cy="7784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3CB37B-9C68-B345-B3D9-F14A8492D7C3}"/>
              </a:ext>
            </a:extLst>
          </p:cNvPr>
          <p:cNvCxnSpPr>
            <a:cxnSpLocks/>
            <a:stCxn id="32" idx="6"/>
            <a:endCxn id="34" idx="1"/>
          </p:cNvCxnSpPr>
          <p:nvPr/>
        </p:nvCxnSpPr>
        <p:spPr>
          <a:xfrm>
            <a:off x="3692234" y="4868775"/>
            <a:ext cx="596634" cy="4479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B42431-8962-2840-9340-3848ACDEC24D}"/>
              </a:ext>
            </a:extLst>
          </p:cNvPr>
          <p:cNvCxnSpPr>
            <a:cxnSpLocks/>
            <a:stCxn id="33" idx="6"/>
            <a:endCxn id="34" idx="3"/>
          </p:cNvCxnSpPr>
          <p:nvPr/>
        </p:nvCxnSpPr>
        <p:spPr>
          <a:xfrm flipV="1">
            <a:off x="3692234" y="5640019"/>
            <a:ext cx="596634" cy="4644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D84442A-DE42-CA4A-A883-EEED5A353180}"/>
              </a:ext>
            </a:extLst>
          </p:cNvPr>
          <p:cNvSpPr/>
          <p:nvPr/>
        </p:nvSpPr>
        <p:spPr>
          <a:xfrm>
            <a:off x="6107500" y="4637344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4FAD99-736F-5A4D-ACF4-AC9896115A7D}"/>
              </a:ext>
            </a:extLst>
          </p:cNvPr>
          <p:cNvSpPr/>
          <p:nvPr/>
        </p:nvSpPr>
        <p:spPr>
          <a:xfrm>
            <a:off x="6107500" y="5861009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1D8D4B-76A6-D844-B4C1-FA555EE66BE5}"/>
              </a:ext>
            </a:extLst>
          </p:cNvPr>
          <p:cNvSpPr/>
          <p:nvPr/>
        </p:nvSpPr>
        <p:spPr>
          <a:xfrm>
            <a:off x="5073865" y="5252827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DBA015-4B1C-3B4D-B500-C527FC65A38C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6336100" y="5094545"/>
            <a:ext cx="0" cy="766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531EBA-3117-8646-B800-95A2AAED0F19}"/>
              </a:ext>
            </a:extLst>
          </p:cNvPr>
          <p:cNvCxnSpPr>
            <a:cxnSpLocks/>
            <a:stCxn id="38" idx="2"/>
            <a:endCxn id="40" idx="7"/>
          </p:cNvCxnSpPr>
          <p:nvPr/>
        </p:nvCxnSpPr>
        <p:spPr>
          <a:xfrm flipH="1">
            <a:off x="5464110" y="4865944"/>
            <a:ext cx="643390" cy="4538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3C24AE-F6DA-6E48-96AF-24F5139ADBBB}"/>
              </a:ext>
            </a:extLst>
          </p:cNvPr>
          <p:cNvCxnSpPr>
            <a:cxnSpLocks/>
            <a:stCxn id="39" idx="2"/>
            <a:endCxn id="40" idx="5"/>
          </p:cNvCxnSpPr>
          <p:nvPr/>
        </p:nvCxnSpPr>
        <p:spPr>
          <a:xfrm flipH="1" flipV="1">
            <a:off x="5464110" y="5643073"/>
            <a:ext cx="643390" cy="4465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0FF286-8ECC-B44C-92F0-1E10FB7BD058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4679113" y="5478375"/>
            <a:ext cx="394752" cy="30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C3723D-0CC5-274D-9C34-A3DAAD78E0C1}"/>
              </a:ext>
            </a:extLst>
          </p:cNvPr>
          <p:cNvSpPr txBox="1"/>
          <p:nvPr/>
        </p:nvSpPr>
        <p:spPr>
          <a:xfrm>
            <a:off x="2857755" y="4621662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52940D-A94F-064D-A8EC-88BF3594288D}"/>
              </a:ext>
            </a:extLst>
          </p:cNvPr>
          <p:cNvSpPr txBox="1"/>
          <p:nvPr/>
        </p:nvSpPr>
        <p:spPr>
          <a:xfrm>
            <a:off x="2857755" y="5859375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51283-6740-0441-ACD3-F3A860EB5523}"/>
              </a:ext>
            </a:extLst>
          </p:cNvPr>
          <p:cNvSpPr txBox="1"/>
          <p:nvPr/>
        </p:nvSpPr>
        <p:spPr>
          <a:xfrm>
            <a:off x="5122585" y="4832457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F46A62-0317-6743-9F14-ABEE6A9465A0}"/>
              </a:ext>
            </a:extLst>
          </p:cNvPr>
          <p:cNvSpPr txBox="1"/>
          <p:nvPr/>
        </p:nvSpPr>
        <p:spPr>
          <a:xfrm>
            <a:off x="4269962" y="4843618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115E17-29F3-124D-A014-08F9E426B47D}"/>
              </a:ext>
            </a:extLst>
          </p:cNvPr>
          <p:cNvSpPr txBox="1"/>
          <p:nvPr/>
        </p:nvSpPr>
        <p:spPr>
          <a:xfrm>
            <a:off x="6557731" y="4622277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D426C1-7D51-6246-8C5F-5E5B3F546101}"/>
              </a:ext>
            </a:extLst>
          </p:cNvPr>
          <p:cNvSpPr txBox="1"/>
          <p:nvPr/>
        </p:nvSpPr>
        <p:spPr>
          <a:xfrm>
            <a:off x="6555328" y="5866342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55A52-ACCF-904B-AE31-975A9D460A2F}"/>
              </a:ext>
            </a:extLst>
          </p:cNvPr>
          <p:cNvSpPr txBox="1"/>
          <p:nvPr/>
        </p:nvSpPr>
        <p:spPr>
          <a:xfrm>
            <a:off x="1860527" y="1812246"/>
            <a:ext cx="106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Labels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E6DE3F-38EF-9043-AE97-3716BEB55359}"/>
              </a:ext>
            </a:extLst>
          </p:cNvPr>
          <p:cNvSpPr/>
          <p:nvPr/>
        </p:nvSpPr>
        <p:spPr>
          <a:xfrm>
            <a:off x="6145387" y="1073778"/>
            <a:ext cx="1800972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GNNs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A0BCF7-EDE1-0C41-A839-DBC268FF2C58}"/>
              </a:ext>
            </a:extLst>
          </p:cNvPr>
          <p:cNvSpPr/>
          <p:nvPr/>
        </p:nvSpPr>
        <p:spPr>
          <a:xfrm>
            <a:off x="5967587" y="3760723"/>
            <a:ext cx="1978772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P-GNNs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648F76-E32D-9C42-8C6F-6AFB618D6BC4}"/>
              </a:ext>
            </a:extLst>
          </p:cNvPr>
          <p:cNvSpPr/>
          <p:nvPr/>
        </p:nvSpPr>
        <p:spPr>
          <a:xfrm>
            <a:off x="6875862" y="2071571"/>
            <a:ext cx="2088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Labeled by neighborhood structure</a:t>
            </a:r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6A36F5-535B-6744-B649-375151060CDE}"/>
              </a:ext>
            </a:extLst>
          </p:cNvPr>
          <p:cNvSpPr/>
          <p:nvPr/>
        </p:nvSpPr>
        <p:spPr>
          <a:xfrm>
            <a:off x="6883400" y="4852494"/>
            <a:ext cx="2088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Labeled by position in the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0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74D2-5DF6-C49D-075B-8657142D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DCE6A-38F4-F37E-585F-340B9CCC4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63" y="2788214"/>
            <a:ext cx="4713737" cy="2493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EF177-7110-1480-D260-92268AE0B4B8}"/>
              </a:ext>
            </a:extLst>
          </p:cNvPr>
          <p:cNvSpPr txBox="1"/>
          <p:nvPr/>
        </p:nvSpPr>
        <p:spPr>
          <a:xfrm>
            <a:off x="3889803" y="5578475"/>
            <a:ext cx="1363198" cy="4572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a typeface="Helvetica Neue Light" charset="0"/>
                <a:cs typeface="Times New Roman" panose="02020603050405020304" pitchFamily="18" charset="0"/>
                <a:sym typeface="Open Sans"/>
              </a:rPr>
              <a:t>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83D55-05CE-9E11-50F2-A2C1EEDA688D}"/>
              </a:ext>
            </a:extLst>
          </p:cNvPr>
          <p:cNvSpPr txBox="1"/>
          <p:nvPr/>
        </p:nvSpPr>
        <p:spPr>
          <a:xfrm>
            <a:off x="5409762" y="5578475"/>
            <a:ext cx="1863216" cy="492243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a typeface="Helvetica Neue Light" charset="0"/>
                <a:cs typeface="Times New Roman" panose="02020603050405020304" pitchFamily="18" charset="0"/>
                <a:sym typeface="Open Sans"/>
              </a:rPr>
              <a:t>Aggregation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E3AFF-1EE0-14C9-9090-234566139F80}"/>
              </a:ext>
            </a:extLst>
          </p:cNvPr>
          <p:cNvSpPr txBox="1"/>
          <p:nvPr/>
        </p:nvSpPr>
        <p:spPr>
          <a:xfrm>
            <a:off x="7359869" y="55784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68569" tIns="68569" rIns="68569" bIns="68569" rtlCol="0" anchor="t" anchorCtr="0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ea typeface="Helvetica Neue Light" charset="0"/>
                <a:cs typeface="Times New Roman" panose="02020603050405020304" pitchFamily="18" charset="0"/>
                <a:sym typeface="Open San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69696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10">
            <a:extLst>
              <a:ext uri="{FF2B5EF4-FFF2-40B4-BE49-F238E27FC236}">
                <a16:creationId xmlns:a16="http://schemas.microsoft.com/office/drawing/2014/main" id="{41AE1752-1C9E-2568-E876-BD661A12C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51" y="1055167"/>
            <a:ext cx="5246146" cy="42471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C9783-0376-746F-D146-6ED5413AA31A}"/>
              </a:ext>
            </a:extLst>
          </p:cNvPr>
          <p:cNvSpPr/>
          <p:nvPr/>
        </p:nvSpPr>
        <p:spPr>
          <a:xfrm>
            <a:off x="2860490" y="1555668"/>
            <a:ext cx="205839" cy="361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C67E2-E48F-E2CC-6D63-C4599CF440CB}"/>
              </a:ext>
            </a:extLst>
          </p:cNvPr>
          <p:cNvSpPr/>
          <p:nvPr/>
        </p:nvSpPr>
        <p:spPr>
          <a:xfrm rot="5400000">
            <a:off x="4837811" y="3436660"/>
            <a:ext cx="205839" cy="361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05C7-267B-B792-33FD-E217639D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7">
            <a:extLst>
              <a:ext uri="{FF2B5EF4-FFF2-40B4-BE49-F238E27FC236}">
                <a16:creationId xmlns:a16="http://schemas.microsoft.com/office/drawing/2014/main" id="{0E8F8B86-476B-1848-3AE0-6FDF9665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7" y="2236448"/>
            <a:ext cx="11077662" cy="37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 Neue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Ying</dc:creator>
  <cp:lastModifiedBy>Ying, Rex</cp:lastModifiedBy>
  <cp:revision>1</cp:revision>
  <dcterms:created xsi:type="dcterms:W3CDTF">2022-07-07T23:32:55Z</dcterms:created>
  <dcterms:modified xsi:type="dcterms:W3CDTF">2022-07-12T02:40:34Z</dcterms:modified>
</cp:coreProperties>
</file>