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Wednesday 10/12/2014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Wednesday 10/12/2014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Wednesday 10/12/2014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Wednesday 10/12/2014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Wednesday 10/12/2014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Wednesday 10/12/2014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Wednesday 10/12/2014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Wednesday 10/12/2014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Wednesday 10/12/2014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Wednesday 10/12/2014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Wednesday 10/12/2014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Wednesday 10/12/2014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Wednesday 10/12/2014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Wednesday 10/12/2014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Wednesday 10/12/2014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Wednesday 10/12/2014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Wednesday 10/12/2014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Wednesday 10/12/2014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641" y="-576263"/>
            <a:ext cx="7912893" cy="791289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964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4600" y="2533650"/>
            <a:ext cx="65678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Thank you.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97430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Vuk</a:t>
            </a:r>
            <a:r>
              <a:rPr lang="en-US" dirty="0" smtClean="0"/>
              <a:t> </a:t>
            </a:r>
            <a:r>
              <a:rPr lang="en-US" dirty="0" err="1" smtClean="0"/>
              <a:t>Pejovic</a:t>
            </a:r>
            <a:endParaRPr lang="en-US" dirty="0" smtClean="0"/>
          </a:p>
          <a:p>
            <a:r>
              <a:rPr lang="en-US" dirty="0" smtClean="0"/>
              <a:t>000288943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35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Easily available online learning material</a:t>
            </a:r>
          </a:p>
          <a:p>
            <a:r>
              <a:rPr lang="en-US" sz="2400" dirty="0" smtClean="0"/>
              <a:t>User friendly for students, teachers, and administrators</a:t>
            </a:r>
          </a:p>
          <a:p>
            <a:r>
              <a:rPr lang="en-US" sz="2400" dirty="0" smtClean="0"/>
              <a:t>Automated teaching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34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Server side: </a:t>
            </a:r>
            <a:r>
              <a:rPr lang="en-US" sz="2400" dirty="0" err="1" smtClean="0"/>
              <a:t>CodeIgniter</a:t>
            </a:r>
            <a:r>
              <a:rPr lang="en-US" sz="2400" dirty="0" smtClean="0"/>
              <a:t> MVC Framework 2.2.0</a:t>
            </a:r>
          </a:p>
          <a:p>
            <a:r>
              <a:rPr lang="en-US" sz="2400" dirty="0" smtClean="0"/>
              <a:t>Client side and UI: HTML5, JavaScript</a:t>
            </a:r>
          </a:p>
          <a:p>
            <a:r>
              <a:rPr lang="en-US" sz="2400" dirty="0" smtClean="0"/>
              <a:t>Database: MySQL 5.1.38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7744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5" y="832919"/>
            <a:ext cx="10260189" cy="6195642"/>
          </a:xfrm>
        </p:spPr>
      </p:pic>
    </p:spTree>
    <p:extLst>
      <p:ext uri="{BB962C8B-B14F-4D97-AF65-F5344CB8AC3E}">
        <p14:creationId xmlns:p14="http://schemas.microsoft.com/office/powerpoint/2010/main" val="3294974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Assessment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6"/>
                <a:ext cx="4897438" cy="4195481"/>
              </a:xfrm>
            </p:spPr>
            <p:txBody>
              <a:bodyPr/>
              <a:lstStyle/>
              <a:p>
                <a:r>
                  <a:rPr lang="en-US" dirty="0" smtClean="0">
                    <a:latin typeface="+mn-lt"/>
                    <a:ea typeface="Cambria Math" panose="02040503050406030204" pitchFamily="18" charset="0"/>
                  </a:rPr>
                  <a:t>Passing score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Fn(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 smtClean="0">
                  <a:latin typeface="+mn-lt"/>
                  <a:ea typeface="Cambria Math" panose="02040503050406030204" pitchFamily="18" charset="0"/>
                </a:endParaRPr>
              </a:p>
              <a:p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6"/>
                <a:ext cx="4897438" cy="4195481"/>
              </a:xfrm>
              <a:blipFill rotWithShape="0">
                <a:blip r:embed="rId2"/>
                <a:stretch>
                  <a:fillRect l="-623" t="-5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7" y="3241017"/>
            <a:ext cx="2857500" cy="18192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00750" y="2052916"/>
                <a:ext cx="6067425" cy="4195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dirty="0" smtClean="0">
                    <a:latin typeface="+mn-lt"/>
                    <a:ea typeface="Cambria Math" panose="02040503050406030204" pitchFamily="18" charset="0"/>
                  </a:rPr>
                  <a:t>Failing score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Fn(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≥0.1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4"/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 smtClean="0">
                  <a:latin typeface="+mn-lt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2052916"/>
                <a:ext cx="6067425" cy="4195481"/>
              </a:xfrm>
              <a:prstGeom prst="rect">
                <a:avLst/>
              </a:prstGeom>
              <a:blipFill rotWithShape="0">
                <a:blip r:embed="rId4"/>
                <a:stretch>
                  <a:fillRect l="-402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38" y="3241016"/>
            <a:ext cx="2857500" cy="18192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9544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Assessment 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450" y="2457450"/>
            <a:ext cx="11835291" cy="2308324"/>
          </a:xfrm>
          <a:prstGeom prst="rect">
            <a:avLst/>
          </a:prstGeom>
          <a:solidFill>
            <a:srgbClr val="969696">
              <a:alpha val="45098"/>
            </a:srgb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$this-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Ias_model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getNumberOfQuestionsForSubcategoryAndLevel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sub_id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$level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adjustment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$score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passingGrade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pow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$score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: -(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/(max(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$score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)))/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log(max(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$level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min(max(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$level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$adjustment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$this-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Ias_model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getMaxSubcategoryLevel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sub_id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Ias_model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updateExistingAssessment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sub_id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$level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8449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Assessment System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52968"/>
              </p:ext>
            </p:extLst>
          </p:nvPr>
        </p:nvGraphicFramePr>
        <p:xfrm>
          <a:off x="646112" y="1853248"/>
          <a:ext cx="4106863" cy="3337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998482"/>
                <a:gridCol w="1646352"/>
                <a:gridCol w="14620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ADJUSTMENT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28712"/>
              </p:ext>
            </p:extLst>
          </p:nvPr>
        </p:nvGraphicFramePr>
        <p:xfrm>
          <a:off x="5865812" y="1858646"/>
          <a:ext cx="4106863" cy="3337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998482"/>
                <a:gridCol w="1646352"/>
                <a:gridCol w="14620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ADJUSTMENT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314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4600" y="2533650"/>
            <a:ext cx="6708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Questions?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26143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</TotalTime>
  <Words>178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Century Gothic</vt:lpstr>
      <vt:lpstr>Consolas</vt:lpstr>
      <vt:lpstr>Wingdings 3</vt:lpstr>
      <vt:lpstr>Ion</vt:lpstr>
      <vt:lpstr>PowerPoint Presentation</vt:lpstr>
      <vt:lpstr>Learning Management System</vt:lpstr>
      <vt:lpstr>Goals</vt:lpstr>
      <vt:lpstr>Technology</vt:lpstr>
      <vt:lpstr>Database Schema</vt:lpstr>
      <vt:lpstr>Intelligent Assessment System</vt:lpstr>
      <vt:lpstr>Intelligent Assessment System</vt:lpstr>
      <vt:lpstr>Intelligent Assessment System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Management System</dc:title>
  <dc:creator>Admin</dc:creator>
  <cp:lastModifiedBy>Admin</cp:lastModifiedBy>
  <cp:revision>29</cp:revision>
  <dcterms:created xsi:type="dcterms:W3CDTF">2014-12-10T00:52:52Z</dcterms:created>
  <dcterms:modified xsi:type="dcterms:W3CDTF">2014-12-10T19:47:52Z</dcterms:modified>
</cp:coreProperties>
</file>