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72" r:id="rId3"/>
    <p:sldId id="273" r:id="rId4"/>
    <p:sldId id="274" r:id="rId5"/>
    <p:sldId id="281" r:id="rId6"/>
    <p:sldId id="282" r:id="rId7"/>
    <p:sldId id="275" r:id="rId8"/>
    <p:sldId id="276" r:id="rId9"/>
    <p:sldId id="257" r:id="rId10"/>
    <p:sldId id="271" r:id="rId11"/>
    <p:sldId id="278" r:id="rId12"/>
    <p:sldId id="279" r:id="rId13"/>
    <p:sldId id="277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0527A-951B-484A-A7B1-D058505AA102}" v="52" dt="2024-11-25T22:40:55.86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490" y="149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D96022-AAAA-426A-A0EE-8425E13C763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259FD9-C22C-46F1-83F7-6F8934AD95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Tokenization and Preprocessing</a:t>
          </a:r>
          <a:r>
            <a:rPr lang="en-US"/>
            <a:t>:</a:t>
          </a:r>
        </a:p>
      </dgm:t>
    </dgm:pt>
    <dgm:pt modelId="{512FDA2D-05BC-4D3B-8B89-055AAEDDFDE0}" type="parTrans" cxnId="{284DF39F-4BEA-4B37-AFF5-51EB2619E94C}">
      <dgm:prSet/>
      <dgm:spPr/>
      <dgm:t>
        <a:bodyPr/>
        <a:lstStyle/>
        <a:p>
          <a:endParaRPr lang="en-US"/>
        </a:p>
      </dgm:t>
    </dgm:pt>
    <dgm:pt modelId="{3BE541DE-4FB1-40E3-A5E9-D3B158BA09F1}" type="sibTrans" cxnId="{284DF39F-4BEA-4B37-AFF5-51EB2619E9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E7B96E-5BF6-4F36-8F9D-7D8939C15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Converted transcripts into structured input for T5 (Text-to-Text Transfer Transformer).</a:t>
          </a:r>
        </a:p>
      </dgm:t>
    </dgm:pt>
    <dgm:pt modelId="{FEFD98F5-4589-4456-A634-C938F3022DEF}" type="parTrans" cxnId="{A4DAA3D2-2B72-4E6F-88A4-BF65869F4EBF}">
      <dgm:prSet/>
      <dgm:spPr/>
      <dgm:t>
        <a:bodyPr/>
        <a:lstStyle/>
        <a:p>
          <a:endParaRPr lang="en-US"/>
        </a:p>
      </dgm:t>
    </dgm:pt>
    <dgm:pt modelId="{EDFBC8A5-6EC2-42F7-8959-A9218534BE4D}" type="sibTrans" cxnId="{A4DAA3D2-2B72-4E6F-88A4-BF65869F4E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6E2BFF-6E6B-449E-80AF-7104FC7ADA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Training</a:t>
          </a:r>
          <a:r>
            <a:rPr lang="en-US"/>
            <a:t>:</a:t>
          </a:r>
        </a:p>
      </dgm:t>
    </dgm:pt>
    <dgm:pt modelId="{9B26C67A-337F-4F31-8CB7-96F4F8578D9F}" type="parTrans" cxnId="{77E55EE7-A6ED-479E-BBD4-1C5B0299BCD4}">
      <dgm:prSet/>
      <dgm:spPr/>
      <dgm:t>
        <a:bodyPr/>
        <a:lstStyle/>
        <a:p>
          <a:endParaRPr lang="en-US"/>
        </a:p>
      </dgm:t>
    </dgm:pt>
    <dgm:pt modelId="{6CB11E2E-B23C-4DE3-90A0-C35674E2B60E}" type="sibTrans" cxnId="{77E55EE7-A6ED-479E-BBD4-1C5B0299BC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636A9C-19BC-474F-96C7-BD89D8AA6E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Fine-tuned T5 to classify transcripts as success (0) or failure (1).</a:t>
          </a:r>
        </a:p>
      </dgm:t>
    </dgm:pt>
    <dgm:pt modelId="{05DF28A5-3A46-4BCD-ABC1-E7641F9CC3EA}" type="parTrans" cxnId="{72DCDC54-11EB-486E-A8D9-8F1F5C9BA9B3}">
      <dgm:prSet/>
      <dgm:spPr/>
      <dgm:t>
        <a:bodyPr/>
        <a:lstStyle/>
        <a:p>
          <a:endParaRPr lang="en-US"/>
        </a:p>
      </dgm:t>
    </dgm:pt>
    <dgm:pt modelId="{F0817BDD-0DC7-4B81-9353-3975292BF608}" type="sibTrans" cxnId="{72DCDC54-11EB-486E-A8D9-8F1F5C9BA9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28332F-032D-4B4E-BF3E-DE64B8848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Evaluation and Insights</a:t>
          </a:r>
          <a:r>
            <a:rPr lang="en-US"/>
            <a:t>:</a:t>
          </a:r>
        </a:p>
      </dgm:t>
    </dgm:pt>
    <dgm:pt modelId="{CEDFE27C-E618-4BBD-9771-564CB5276DD1}" type="parTrans" cxnId="{53CDA56E-5A7D-4677-9384-5C70A0B902A7}">
      <dgm:prSet/>
      <dgm:spPr/>
      <dgm:t>
        <a:bodyPr/>
        <a:lstStyle/>
        <a:p>
          <a:endParaRPr lang="en-US"/>
        </a:p>
      </dgm:t>
    </dgm:pt>
    <dgm:pt modelId="{B87DCB79-F7BF-4659-807D-8E405738A570}" type="sibTrans" cxnId="{53CDA56E-5A7D-4677-9384-5C70A0B902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90D2C4-5C8E-46D4-9841-D1B823ED9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synthetic data to evaluate the feasibility of applying AI for real-time analysis of officer interactions.</a:t>
          </a:r>
        </a:p>
      </dgm:t>
    </dgm:pt>
    <dgm:pt modelId="{38623ED5-A260-4A43-8158-255DEDFFF8BF}" type="parTrans" cxnId="{DC8119E2-AE75-4B43-A2A9-673657CB8B22}">
      <dgm:prSet/>
      <dgm:spPr/>
      <dgm:t>
        <a:bodyPr/>
        <a:lstStyle/>
        <a:p>
          <a:endParaRPr lang="en-US"/>
        </a:p>
      </dgm:t>
    </dgm:pt>
    <dgm:pt modelId="{D9C23392-B114-407A-9F77-367771015C48}" type="sibTrans" cxnId="{DC8119E2-AE75-4B43-A2A9-673657CB8B22}">
      <dgm:prSet/>
      <dgm:spPr/>
      <dgm:t>
        <a:bodyPr/>
        <a:lstStyle/>
        <a:p>
          <a:endParaRPr lang="en-US"/>
        </a:p>
      </dgm:t>
    </dgm:pt>
    <dgm:pt modelId="{765F8A96-D9F1-4DBA-A5B9-7BBAB4450790}" type="pres">
      <dgm:prSet presAssocID="{4CD96022-AAAA-426A-A0EE-8425E13C7638}" presName="root" presStyleCnt="0">
        <dgm:presLayoutVars>
          <dgm:dir/>
          <dgm:resizeHandles val="exact"/>
        </dgm:presLayoutVars>
      </dgm:prSet>
      <dgm:spPr/>
    </dgm:pt>
    <dgm:pt modelId="{EFB5FC11-0A1F-423A-9FED-15A4C7AA35BC}" type="pres">
      <dgm:prSet presAssocID="{4CD96022-AAAA-426A-A0EE-8425E13C7638}" presName="container" presStyleCnt="0">
        <dgm:presLayoutVars>
          <dgm:dir/>
          <dgm:resizeHandles val="exact"/>
        </dgm:presLayoutVars>
      </dgm:prSet>
      <dgm:spPr/>
    </dgm:pt>
    <dgm:pt modelId="{2656083C-668D-4B2A-BEED-7B8095A91526}" type="pres">
      <dgm:prSet presAssocID="{9F259FD9-C22C-46F1-83F7-6F8934AD951A}" presName="compNode" presStyleCnt="0"/>
      <dgm:spPr/>
    </dgm:pt>
    <dgm:pt modelId="{F59242EC-2B1B-4FAA-9CF2-FFE27716768C}" type="pres">
      <dgm:prSet presAssocID="{9F259FD9-C22C-46F1-83F7-6F8934AD951A}" presName="iconBgRect" presStyleLbl="bgShp" presStyleIdx="0" presStyleCnt="6"/>
      <dgm:spPr/>
    </dgm:pt>
    <dgm:pt modelId="{167749CD-A52B-45D7-8EEC-AD5E1C777E58}" type="pres">
      <dgm:prSet presAssocID="{9F259FD9-C22C-46F1-83F7-6F8934AD951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ke slice"/>
        </a:ext>
      </dgm:extLst>
    </dgm:pt>
    <dgm:pt modelId="{4E7E62B9-34DC-4150-A917-970B2E29820D}" type="pres">
      <dgm:prSet presAssocID="{9F259FD9-C22C-46F1-83F7-6F8934AD951A}" presName="spaceRect" presStyleCnt="0"/>
      <dgm:spPr/>
    </dgm:pt>
    <dgm:pt modelId="{66BCF2E1-3C0D-4D39-A1B6-3A98C033A88A}" type="pres">
      <dgm:prSet presAssocID="{9F259FD9-C22C-46F1-83F7-6F8934AD951A}" presName="textRect" presStyleLbl="revTx" presStyleIdx="0" presStyleCnt="6">
        <dgm:presLayoutVars>
          <dgm:chMax val="1"/>
          <dgm:chPref val="1"/>
        </dgm:presLayoutVars>
      </dgm:prSet>
      <dgm:spPr/>
    </dgm:pt>
    <dgm:pt modelId="{0C7F28FC-B312-42AE-B162-AB420CA581AD}" type="pres">
      <dgm:prSet presAssocID="{3BE541DE-4FB1-40E3-A5E9-D3B158BA09F1}" presName="sibTrans" presStyleLbl="sibTrans2D1" presStyleIdx="0" presStyleCnt="0"/>
      <dgm:spPr/>
    </dgm:pt>
    <dgm:pt modelId="{D9E843D4-4147-4A0B-B9D4-0454A51C509F}" type="pres">
      <dgm:prSet presAssocID="{8EE7B96E-5BF6-4F36-8F9D-7D8939C15534}" presName="compNode" presStyleCnt="0"/>
      <dgm:spPr/>
    </dgm:pt>
    <dgm:pt modelId="{4093C52D-C692-4543-8775-972E24CDD277}" type="pres">
      <dgm:prSet presAssocID="{8EE7B96E-5BF6-4F36-8F9D-7D8939C15534}" presName="iconBgRect" presStyleLbl="bgShp" presStyleIdx="1" presStyleCnt="6"/>
      <dgm:spPr/>
    </dgm:pt>
    <dgm:pt modelId="{81DA3F7A-1CFE-4C12-B24C-2EB6AF07F2CF}" type="pres">
      <dgm:prSet presAssocID="{8EE7B96E-5BF6-4F36-8F9D-7D8939C1553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A1DB861-B9E5-4D69-821B-206AB5026770}" type="pres">
      <dgm:prSet presAssocID="{8EE7B96E-5BF6-4F36-8F9D-7D8939C15534}" presName="spaceRect" presStyleCnt="0"/>
      <dgm:spPr/>
    </dgm:pt>
    <dgm:pt modelId="{7B0B4734-4AA4-4D41-8C6B-B0A8043934C6}" type="pres">
      <dgm:prSet presAssocID="{8EE7B96E-5BF6-4F36-8F9D-7D8939C15534}" presName="textRect" presStyleLbl="revTx" presStyleIdx="1" presStyleCnt="6">
        <dgm:presLayoutVars>
          <dgm:chMax val="1"/>
          <dgm:chPref val="1"/>
        </dgm:presLayoutVars>
      </dgm:prSet>
      <dgm:spPr/>
    </dgm:pt>
    <dgm:pt modelId="{37422E41-80E4-42B1-80CB-25529949F564}" type="pres">
      <dgm:prSet presAssocID="{EDFBC8A5-6EC2-42F7-8959-A9218534BE4D}" presName="sibTrans" presStyleLbl="sibTrans2D1" presStyleIdx="0" presStyleCnt="0"/>
      <dgm:spPr/>
    </dgm:pt>
    <dgm:pt modelId="{9E554568-6212-4020-B453-0DCE32168E7D}" type="pres">
      <dgm:prSet presAssocID="{056E2BFF-6E6B-449E-80AF-7104FC7ADA9A}" presName="compNode" presStyleCnt="0"/>
      <dgm:spPr/>
    </dgm:pt>
    <dgm:pt modelId="{508CCBF3-E1B1-4867-B76D-AB1A10E6E2C5}" type="pres">
      <dgm:prSet presAssocID="{056E2BFF-6E6B-449E-80AF-7104FC7ADA9A}" presName="iconBgRect" presStyleLbl="bgShp" presStyleIdx="2" presStyleCnt="6"/>
      <dgm:spPr/>
    </dgm:pt>
    <dgm:pt modelId="{8D5CEABB-E246-49D0-B28D-BC7412A4D6DC}" type="pres">
      <dgm:prSet presAssocID="{056E2BFF-6E6B-449E-80AF-7104FC7ADA9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9CA5F5D-327E-404D-94C4-5A0BA695BFCB}" type="pres">
      <dgm:prSet presAssocID="{056E2BFF-6E6B-449E-80AF-7104FC7ADA9A}" presName="spaceRect" presStyleCnt="0"/>
      <dgm:spPr/>
    </dgm:pt>
    <dgm:pt modelId="{2443D4BB-5154-442E-935A-9FE1F61C8A3C}" type="pres">
      <dgm:prSet presAssocID="{056E2BFF-6E6B-449E-80AF-7104FC7ADA9A}" presName="textRect" presStyleLbl="revTx" presStyleIdx="2" presStyleCnt="6">
        <dgm:presLayoutVars>
          <dgm:chMax val="1"/>
          <dgm:chPref val="1"/>
        </dgm:presLayoutVars>
      </dgm:prSet>
      <dgm:spPr/>
    </dgm:pt>
    <dgm:pt modelId="{1D7C5CEE-AB48-45AE-B7B0-8D02F3F48872}" type="pres">
      <dgm:prSet presAssocID="{6CB11E2E-B23C-4DE3-90A0-C35674E2B60E}" presName="sibTrans" presStyleLbl="sibTrans2D1" presStyleIdx="0" presStyleCnt="0"/>
      <dgm:spPr/>
    </dgm:pt>
    <dgm:pt modelId="{92506D83-5FE6-40D9-9949-E67B62C005B9}" type="pres">
      <dgm:prSet presAssocID="{C8636A9C-19BC-474F-96C7-BD89D8AA6E7C}" presName="compNode" presStyleCnt="0"/>
      <dgm:spPr/>
    </dgm:pt>
    <dgm:pt modelId="{5BD75CA6-BE42-4701-BCB2-B31E2D125AF9}" type="pres">
      <dgm:prSet presAssocID="{C8636A9C-19BC-474F-96C7-BD89D8AA6E7C}" presName="iconBgRect" presStyleLbl="bgShp" presStyleIdx="3" presStyleCnt="6"/>
      <dgm:spPr/>
    </dgm:pt>
    <dgm:pt modelId="{EC7D555E-ED92-4696-82FA-D5C32486185A}" type="pres">
      <dgm:prSet presAssocID="{C8636A9C-19BC-474F-96C7-BD89D8AA6E7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DA04EA84-780C-4052-8B81-B314C81E6E48}" type="pres">
      <dgm:prSet presAssocID="{C8636A9C-19BC-474F-96C7-BD89D8AA6E7C}" presName="spaceRect" presStyleCnt="0"/>
      <dgm:spPr/>
    </dgm:pt>
    <dgm:pt modelId="{67F14D05-2DB0-495B-A4DD-5E069C5F331D}" type="pres">
      <dgm:prSet presAssocID="{C8636A9C-19BC-474F-96C7-BD89D8AA6E7C}" presName="textRect" presStyleLbl="revTx" presStyleIdx="3" presStyleCnt="6">
        <dgm:presLayoutVars>
          <dgm:chMax val="1"/>
          <dgm:chPref val="1"/>
        </dgm:presLayoutVars>
      </dgm:prSet>
      <dgm:spPr/>
    </dgm:pt>
    <dgm:pt modelId="{A6D6BFA9-FCE8-4AC6-9EF8-F53CB6DB5C65}" type="pres">
      <dgm:prSet presAssocID="{F0817BDD-0DC7-4B81-9353-3975292BF608}" presName="sibTrans" presStyleLbl="sibTrans2D1" presStyleIdx="0" presStyleCnt="0"/>
      <dgm:spPr/>
    </dgm:pt>
    <dgm:pt modelId="{54025D29-D234-4ACC-BBB1-091ACADF0866}" type="pres">
      <dgm:prSet presAssocID="{D128332F-032D-4B4E-BF3E-DE64B8848E05}" presName="compNode" presStyleCnt="0"/>
      <dgm:spPr/>
    </dgm:pt>
    <dgm:pt modelId="{32D84E59-0208-49F8-A624-078D4663C035}" type="pres">
      <dgm:prSet presAssocID="{D128332F-032D-4B4E-BF3E-DE64B8848E05}" presName="iconBgRect" presStyleLbl="bgShp" presStyleIdx="4" presStyleCnt="6"/>
      <dgm:spPr/>
    </dgm:pt>
    <dgm:pt modelId="{63284E1A-AC9F-4CF3-9EAA-E91A38AC6B02}" type="pres">
      <dgm:prSet presAssocID="{D128332F-032D-4B4E-BF3E-DE64B8848E0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9C011511-F293-4B7E-BF09-D41A423AE6B7}" type="pres">
      <dgm:prSet presAssocID="{D128332F-032D-4B4E-BF3E-DE64B8848E05}" presName="spaceRect" presStyleCnt="0"/>
      <dgm:spPr/>
    </dgm:pt>
    <dgm:pt modelId="{92D1BB17-F9C5-4E2B-BBCB-6D8B346A88F5}" type="pres">
      <dgm:prSet presAssocID="{D128332F-032D-4B4E-BF3E-DE64B8848E05}" presName="textRect" presStyleLbl="revTx" presStyleIdx="4" presStyleCnt="6">
        <dgm:presLayoutVars>
          <dgm:chMax val="1"/>
          <dgm:chPref val="1"/>
        </dgm:presLayoutVars>
      </dgm:prSet>
      <dgm:spPr/>
    </dgm:pt>
    <dgm:pt modelId="{48450A79-8976-4D57-B11B-9B3E8025BB46}" type="pres">
      <dgm:prSet presAssocID="{B87DCB79-F7BF-4659-807D-8E405738A570}" presName="sibTrans" presStyleLbl="sibTrans2D1" presStyleIdx="0" presStyleCnt="0"/>
      <dgm:spPr/>
    </dgm:pt>
    <dgm:pt modelId="{F91F9474-AC52-4B50-8980-6B15B37B625C}" type="pres">
      <dgm:prSet presAssocID="{0290D2C4-5C8E-46D4-9841-D1B823ED998D}" presName="compNode" presStyleCnt="0"/>
      <dgm:spPr/>
    </dgm:pt>
    <dgm:pt modelId="{1D99727C-6C78-4299-B762-FE6E79505C37}" type="pres">
      <dgm:prSet presAssocID="{0290D2C4-5C8E-46D4-9841-D1B823ED998D}" presName="iconBgRect" presStyleLbl="bgShp" presStyleIdx="5" presStyleCnt="6"/>
      <dgm:spPr/>
    </dgm:pt>
    <dgm:pt modelId="{BBB19AFD-D6A9-4F80-8CC5-B0A4A1A92346}" type="pres">
      <dgm:prSet presAssocID="{0290D2C4-5C8E-46D4-9841-D1B823ED998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A121A7D-C006-4318-9341-AFED1550637D}" type="pres">
      <dgm:prSet presAssocID="{0290D2C4-5C8E-46D4-9841-D1B823ED998D}" presName="spaceRect" presStyleCnt="0"/>
      <dgm:spPr/>
    </dgm:pt>
    <dgm:pt modelId="{0CABF642-333D-4FBA-9AF7-E16C8571A2FF}" type="pres">
      <dgm:prSet presAssocID="{0290D2C4-5C8E-46D4-9841-D1B823ED998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9E7325F-5EA5-4F6D-85EF-D6CDC0BF694F}" type="presOf" srcId="{6CB11E2E-B23C-4DE3-90A0-C35674E2B60E}" destId="{1D7C5CEE-AB48-45AE-B7B0-8D02F3F48872}" srcOrd="0" destOrd="0" presId="urn:microsoft.com/office/officeart/2018/2/layout/IconCircleList"/>
    <dgm:cxn modelId="{0B32AF61-A494-429D-B446-F0EE655CD5E0}" type="presOf" srcId="{C8636A9C-19BC-474F-96C7-BD89D8AA6E7C}" destId="{67F14D05-2DB0-495B-A4DD-5E069C5F331D}" srcOrd="0" destOrd="0" presId="urn:microsoft.com/office/officeart/2018/2/layout/IconCircleList"/>
    <dgm:cxn modelId="{1E36D145-9309-4EC3-B380-A6A3BD13ADC6}" type="presOf" srcId="{3BE541DE-4FB1-40E3-A5E9-D3B158BA09F1}" destId="{0C7F28FC-B312-42AE-B162-AB420CA581AD}" srcOrd="0" destOrd="0" presId="urn:microsoft.com/office/officeart/2018/2/layout/IconCircleList"/>
    <dgm:cxn modelId="{8E96FC45-157A-477A-9E4B-707F76C48A90}" type="presOf" srcId="{8EE7B96E-5BF6-4F36-8F9D-7D8939C15534}" destId="{7B0B4734-4AA4-4D41-8C6B-B0A8043934C6}" srcOrd="0" destOrd="0" presId="urn:microsoft.com/office/officeart/2018/2/layout/IconCircleList"/>
    <dgm:cxn modelId="{53CDA56E-5A7D-4677-9384-5C70A0B902A7}" srcId="{4CD96022-AAAA-426A-A0EE-8425E13C7638}" destId="{D128332F-032D-4B4E-BF3E-DE64B8848E05}" srcOrd="4" destOrd="0" parTransId="{CEDFE27C-E618-4BBD-9771-564CB5276DD1}" sibTransId="{B87DCB79-F7BF-4659-807D-8E405738A570}"/>
    <dgm:cxn modelId="{707C5172-B277-4BED-8FC7-9F0F3FB7CB03}" type="presOf" srcId="{0290D2C4-5C8E-46D4-9841-D1B823ED998D}" destId="{0CABF642-333D-4FBA-9AF7-E16C8571A2FF}" srcOrd="0" destOrd="0" presId="urn:microsoft.com/office/officeart/2018/2/layout/IconCircleList"/>
    <dgm:cxn modelId="{72DCDC54-11EB-486E-A8D9-8F1F5C9BA9B3}" srcId="{4CD96022-AAAA-426A-A0EE-8425E13C7638}" destId="{C8636A9C-19BC-474F-96C7-BD89D8AA6E7C}" srcOrd="3" destOrd="0" parTransId="{05DF28A5-3A46-4BCD-ABC1-E7641F9CC3EA}" sibTransId="{F0817BDD-0DC7-4B81-9353-3975292BF608}"/>
    <dgm:cxn modelId="{00458256-9CBD-4140-A275-29D00914E471}" type="presOf" srcId="{056E2BFF-6E6B-449E-80AF-7104FC7ADA9A}" destId="{2443D4BB-5154-442E-935A-9FE1F61C8A3C}" srcOrd="0" destOrd="0" presId="urn:microsoft.com/office/officeart/2018/2/layout/IconCircleList"/>
    <dgm:cxn modelId="{833C6B7A-6C0A-4C6B-80AF-DC5E60BABEC8}" type="presOf" srcId="{B87DCB79-F7BF-4659-807D-8E405738A570}" destId="{48450A79-8976-4D57-B11B-9B3E8025BB46}" srcOrd="0" destOrd="0" presId="urn:microsoft.com/office/officeart/2018/2/layout/IconCircleList"/>
    <dgm:cxn modelId="{159F1687-99DD-40BF-8D93-254B083BEF3A}" type="presOf" srcId="{F0817BDD-0DC7-4B81-9353-3975292BF608}" destId="{A6D6BFA9-FCE8-4AC6-9EF8-F53CB6DB5C65}" srcOrd="0" destOrd="0" presId="urn:microsoft.com/office/officeart/2018/2/layout/IconCircleList"/>
    <dgm:cxn modelId="{A5C6D68D-7F63-4D0B-B7A8-709F61CFBD55}" type="presOf" srcId="{D128332F-032D-4B4E-BF3E-DE64B8848E05}" destId="{92D1BB17-F9C5-4E2B-BBCB-6D8B346A88F5}" srcOrd="0" destOrd="0" presId="urn:microsoft.com/office/officeart/2018/2/layout/IconCircleList"/>
    <dgm:cxn modelId="{284DF39F-4BEA-4B37-AFF5-51EB2619E94C}" srcId="{4CD96022-AAAA-426A-A0EE-8425E13C7638}" destId="{9F259FD9-C22C-46F1-83F7-6F8934AD951A}" srcOrd="0" destOrd="0" parTransId="{512FDA2D-05BC-4D3B-8B89-055AAEDDFDE0}" sibTransId="{3BE541DE-4FB1-40E3-A5E9-D3B158BA09F1}"/>
    <dgm:cxn modelId="{9BFB2FBA-C3F0-417B-986D-F3019A6137FD}" type="presOf" srcId="{9F259FD9-C22C-46F1-83F7-6F8934AD951A}" destId="{66BCF2E1-3C0D-4D39-A1B6-3A98C033A88A}" srcOrd="0" destOrd="0" presId="urn:microsoft.com/office/officeart/2018/2/layout/IconCircleList"/>
    <dgm:cxn modelId="{102902BF-D11F-4851-ADB2-D1E3F660F745}" type="presOf" srcId="{EDFBC8A5-6EC2-42F7-8959-A9218534BE4D}" destId="{37422E41-80E4-42B1-80CB-25529949F564}" srcOrd="0" destOrd="0" presId="urn:microsoft.com/office/officeart/2018/2/layout/IconCircleList"/>
    <dgm:cxn modelId="{A4DAA3D2-2B72-4E6F-88A4-BF65869F4EBF}" srcId="{4CD96022-AAAA-426A-A0EE-8425E13C7638}" destId="{8EE7B96E-5BF6-4F36-8F9D-7D8939C15534}" srcOrd="1" destOrd="0" parTransId="{FEFD98F5-4589-4456-A634-C938F3022DEF}" sibTransId="{EDFBC8A5-6EC2-42F7-8959-A9218534BE4D}"/>
    <dgm:cxn modelId="{C37617E1-A1CF-4AF8-A0D9-2376E9665585}" type="presOf" srcId="{4CD96022-AAAA-426A-A0EE-8425E13C7638}" destId="{765F8A96-D9F1-4DBA-A5B9-7BBAB4450790}" srcOrd="0" destOrd="0" presId="urn:microsoft.com/office/officeart/2018/2/layout/IconCircleList"/>
    <dgm:cxn modelId="{DC8119E2-AE75-4B43-A2A9-673657CB8B22}" srcId="{4CD96022-AAAA-426A-A0EE-8425E13C7638}" destId="{0290D2C4-5C8E-46D4-9841-D1B823ED998D}" srcOrd="5" destOrd="0" parTransId="{38623ED5-A260-4A43-8158-255DEDFFF8BF}" sibTransId="{D9C23392-B114-407A-9F77-367771015C48}"/>
    <dgm:cxn modelId="{77E55EE7-A6ED-479E-BBD4-1C5B0299BCD4}" srcId="{4CD96022-AAAA-426A-A0EE-8425E13C7638}" destId="{056E2BFF-6E6B-449E-80AF-7104FC7ADA9A}" srcOrd="2" destOrd="0" parTransId="{9B26C67A-337F-4F31-8CB7-96F4F8578D9F}" sibTransId="{6CB11E2E-B23C-4DE3-90A0-C35674E2B60E}"/>
    <dgm:cxn modelId="{10904DE0-970A-4595-9DA2-0A83E71A6AB6}" type="presParOf" srcId="{765F8A96-D9F1-4DBA-A5B9-7BBAB4450790}" destId="{EFB5FC11-0A1F-423A-9FED-15A4C7AA35BC}" srcOrd="0" destOrd="0" presId="urn:microsoft.com/office/officeart/2018/2/layout/IconCircleList"/>
    <dgm:cxn modelId="{4661621F-1A82-4F6C-9C53-92EAE298B72C}" type="presParOf" srcId="{EFB5FC11-0A1F-423A-9FED-15A4C7AA35BC}" destId="{2656083C-668D-4B2A-BEED-7B8095A91526}" srcOrd="0" destOrd="0" presId="urn:microsoft.com/office/officeart/2018/2/layout/IconCircleList"/>
    <dgm:cxn modelId="{20943777-3675-4A0A-8F51-411100D6299F}" type="presParOf" srcId="{2656083C-668D-4B2A-BEED-7B8095A91526}" destId="{F59242EC-2B1B-4FAA-9CF2-FFE27716768C}" srcOrd="0" destOrd="0" presId="urn:microsoft.com/office/officeart/2018/2/layout/IconCircleList"/>
    <dgm:cxn modelId="{9DB3432E-42F9-4742-B742-11F8FE7447C5}" type="presParOf" srcId="{2656083C-668D-4B2A-BEED-7B8095A91526}" destId="{167749CD-A52B-45D7-8EEC-AD5E1C777E58}" srcOrd="1" destOrd="0" presId="urn:microsoft.com/office/officeart/2018/2/layout/IconCircleList"/>
    <dgm:cxn modelId="{8480A775-E4DF-4DD9-877F-EDF789921B04}" type="presParOf" srcId="{2656083C-668D-4B2A-BEED-7B8095A91526}" destId="{4E7E62B9-34DC-4150-A917-970B2E29820D}" srcOrd="2" destOrd="0" presId="urn:microsoft.com/office/officeart/2018/2/layout/IconCircleList"/>
    <dgm:cxn modelId="{05AB5B8A-83A6-455F-A231-2B52C942E6D9}" type="presParOf" srcId="{2656083C-668D-4B2A-BEED-7B8095A91526}" destId="{66BCF2E1-3C0D-4D39-A1B6-3A98C033A88A}" srcOrd="3" destOrd="0" presId="urn:microsoft.com/office/officeart/2018/2/layout/IconCircleList"/>
    <dgm:cxn modelId="{1F99718F-38CB-43DC-A08D-E1DB0103547B}" type="presParOf" srcId="{EFB5FC11-0A1F-423A-9FED-15A4C7AA35BC}" destId="{0C7F28FC-B312-42AE-B162-AB420CA581AD}" srcOrd="1" destOrd="0" presId="urn:microsoft.com/office/officeart/2018/2/layout/IconCircleList"/>
    <dgm:cxn modelId="{8B83FE38-7A6C-43F5-8DEB-4DC2CE1E918B}" type="presParOf" srcId="{EFB5FC11-0A1F-423A-9FED-15A4C7AA35BC}" destId="{D9E843D4-4147-4A0B-B9D4-0454A51C509F}" srcOrd="2" destOrd="0" presId="urn:microsoft.com/office/officeart/2018/2/layout/IconCircleList"/>
    <dgm:cxn modelId="{B05ACD03-51EA-46D7-BC7D-1A1FDDBBCE07}" type="presParOf" srcId="{D9E843D4-4147-4A0B-B9D4-0454A51C509F}" destId="{4093C52D-C692-4543-8775-972E24CDD277}" srcOrd="0" destOrd="0" presId="urn:microsoft.com/office/officeart/2018/2/layout/IconCircleList"/>
    <dgm:cxn modelId="{D38760FE-A7B1-4B04-AC46-240C9AC750BC}" type="presParOf" srcId="{D9E843D4-4147-4A0B-B9D4-0454A51C509F}" destId="{81DA3F7A-1CFE-4C12-B24C-2EB6AF07F2CF}" srcOrd="1" destOrd="0" presId="urn:microsoft.com/office/officeart/2018/2/layout/IconCircleList"/>
    <dgm:cxn modelId="{FA408162-F918-4BF3-B232-8E250E42B934}" type="presParOf" srcId="{D9E843D4-4147-4A0B-B9D4-0454A51C509F}" destId="{EA1DB861-B9E5-4D69-821B-206AB5026770}" srcOrd="2" destOrd="0" presId="urn:microsoft.com/office/officeart/2018/2/layout/IconCircleList"/>
    <dgm:cxn modelId="{2D7B0316-F506-473D-9538-E37521108A1A}" type="presParOf" srcId="{D9E843D4-4147-4A0B-B9D4-0454A51C509F}" destId="{7B0B4734-4AA4-4D41-8C6B-B0A8043934C6}" srcOrd="3" destOrd="0" presId="urn:microsoft.com/office/officeart/2018/2/layout/IconCircleList"/>
    <dgm:cxn modelId="{98FABB33-869B-4D84-9D00-09E85FBC5F94}" type="presParOf" srcId="{EFB5FC11-0A1F-423A-9FED-15A4C7AA35BC}" destId="{37422E41-80E4-42B1-80CB-25529949F564}" srcOrd="3" destOrd="0" presId="urn:microsoft.com/office/officeart/2018/2/layout/IconCircleList"/>
    <dgm:cxn modelId="{12B71450-2EE9-4F0C-9FF8-55123435CADD}" type="presParOf" srcId="{EFB5FC11-0A1F-423A-9FED-15A4C7AA35BC}" destId="{9E554568-6212-4020-B453-0DCE32168E7D}" srcOrd="4" destOrd="0" presId="urn:microsoft.com/office/officeart/2018/2/layout/IconCircleList"/>
    <dgm:cxn modelId="{D3C650AC-12EE-44E3-9B83-DF39ABD966AC}" type="presParOf" srcId="{9E554568-6212-4020-B453-0DCE32168E7D}" destId="{508CCBF3-E1B1-4867-B76D-AB1A10E6E2C5}" srcOrd="0" destOrd="0" presId="urn:microsoft.com/office/officeart/2018/2/layout/IconCircleList"/>
    <dgm:cxn modelId="{4771BA31-F234-4049-9739-A8CA7FE46DE2}" type="presParOf" srcId="{9E554568-6212-4020-B453-0DCE32168E7D}" destId="{8D5CEABB-E246-49D0-B28D-BC7412A4D6DC}" srcOrd="1" destOrd="0" presId="urn:microsoft.com/office/officeart/2018/2/layout/IconCircleList"/>
    <dgm:cxn modelId="{A6A57F7F-8AD8-4698-89AE-7DA0303F1A34}" type="presParOf" srcId="{9E554568-6212-4020-B453-0DCE32168E7D}" destId="{89CA5F5D-327E-404D-94C4-5A0BA695BFCB}" srcOrd="2" destOrd="0" presId="urn:microsoft.com/office/officeart/2018/2/layout/IconCircleList"/>
    <dgm:cxn modelId="{CAB24E66-5E68-4AD5-9622-3B0383C179D0}" type="presParOf" srcId="{9E554568-6212-4020-B453-0DCE32168E7D}" destId="{2443D4BB-5154-442E-935A-9FE1F61C8A3C}" srcOrd="3" destOrd="0" presId="urn:microsoft.com/office/officeart/2018/2/layout/IconCircleList"/>
    <dgm:cxn modelId="{0785C2DA-DAC1-40B3-A586-219546942E1D}" type="presParOf" srcId="{EFB5FC11-0A1F-423A-9FED-15A4C7AA35BC}" destId="{1D7C5CEE-AB48-45AE-B7B0-8D02F3F48872}" srcOrd="5" destOrd="0" presId="urn:microsoft.com/office/officeart/2018/2/layout/IconCircleList"/>
    <dgm:cxn modelId="{B4AE4235-9F16-4521-9A82-FFEA4C15C875}" type="presParOf" srcId="{EFB5FC11-0A1F-423A-9FED-15A4C7AA35BC}" destId="{92506D83-5FE6-40D9-9949-E67B62C005B9}" srcOrd="6" destOrd="0" presId="urn:microsoft.com/office/officeart/2018/2/layout/IconCircleList"/>
    <dgm:cxn modelId="{17D6585B-AA40-4BF3-803C-885FEF14A9D4}" type="presParOf" srcId="{92506D83-5FE6-40D9-9949-E67B62C005B9}" destId="{5BD75CA6-BE42-4701-BCB2-B31E2D125AF9}" srcOrd="0" destOrd="0" presId="urn:microsoft.com/office/officeart/2018/2/layout/IconCircleList"/>
    <dgm:cxn modelId="{745826BD-7FBF-4223-ACE6-E64FC22A7BF7}" type="presParOf" srcId="{92506D83-5FE6-40D9-9949-E67B62C005B9}" destId="{EC7D555E-ED92-4696-82FA-D5C32486185A}" srcOrd="1" destOrd="0" presId="urn:microsoft.com/office/officeart/2018/2/layout/IconCircleList"/>
    <dgm:cxn modelId="{900EABC4-73B4-4040-B11F-846936BC1EF7}" type="presParOf" srcId="{92506D83-5FE6-40D9-9949-E67B62C005B9}" destId="{DA04EA84-780C-4052-8B81-B314C81E6E48}" srcOrd="2" destOrd="0" presId="urn:microsoft.com/office/officeart/2018/2/layout/IconCircleList"/>
    <dgm:cxn modelId="{097C59C2-6624-4086-A484-E7124B475DB0}" type="presParOf" srcId="{92506D83-5FE6-40D9-9949-E67B62C005B9}" destId="{67F14D05-2DB0-495B-A4DD-5E069C5F331D}" srcOrd="3" destOrd="0" presId="urn:microsoft.com/office/officeart/2018/2/layout/IconCircleList"/>
    <dgm:cxn modelId="{755BBA8D-03E3-4CDB-BED8-7621D7FC7446}" type="presParOf" srcId="{EFB5FC11-0A1F-423A-9FED-15A4C7AA35BC}" destId="{A6D6BFA9-FCE8-4AC6-9EF8-F53CB6DB5C65}" srcOrd="7" destOrd="0" presId="urn:microsoft.com/office/officeart/2018/2/layout/IconCircleList"/>
    <dgm:cxn modelId="{1E833F76-ECED-4FC2-8833-BE1C5EA572AE}" type="presParOf" srcId="{EFB5FC11-0A1F-423A-9FED-15A4C7AA35BC}" destId="{54025D29-D234-4ACC-BBB1-091ACADF0866}" srcOrd="8" destOrd="0" presId="urn:microsoft.com/office/officeart/2018/2/layout/IconCircleList"/>
    <dgm:cxn modelId="{54BD7640-35D4-4F64-A5C1-F1A0D8F9AAC6}" type="presParOf" srcId="{54025D29-D234-4ACC-BBB1-091ACADF0866}" destId="{32D84E59-0208-49F8-A624-078D4663C035}" srcOrd="0" destOrd="0" presId="urn:microsoft.com/office/officeart/2018/2/layout/IconCircleList"/>
    <dgm:cxn modelId="{8CB2CAAE-8E02-4E5B-A250-3D3D53E8F2AB}" type="presParOf" srcId="{54025D29-D234-4ACC-BBB1-091ACADF0866}" destId="{63284E1A-AC9F-4CF3-9EAA-E91A38AC6B02}" srcOrd="1" destOrd="0" presId="urn:microsoft.com/office/officeart/2018/2/layout/IconCircleList"/>
    <dgm:cxn modelId="{120BBB07-EF58-4F94-80D1-17E9A2A91FDA}" type="presParOf" srcId="{54025D29-D234-4ACC-BBB1-091ACADF0866}" destId="{9C011511-F293-4B7E-BF09-D41A423AE6B7}" srcOrd="2" destOrd="0" presId="urn:microsoft.com/office/officeart/2018/2/layout/IconCircleList"/>
    <dgm:cxn modelId="{462EB986-FF7D-41F1-ABFB-B00F0A2D8361}" type="presParOf" srcId="{54025D29-D234-4ACC-BBB1-091ACADF0866}" destId="{92D1BB17-F9C5-4E2B-BBCB-6D8B346A88F5}" srcOrd="3" destOrd="0" presId="urn:microsoft.com/office/officeart/2018/2/layout/IconCircleList"/>
    <dgm:cxn modelId="{AC2595C6-5212-438E-B09E-1B925C0DB649}" type="presParOf" srcId="{EFB5FC11-0A1F-423A-9FED-15A4C7AA35BC}" destId="{48450A79-8976-4D57-B11B-9B3E8025BB46}" srcOrd="9" destOrd="0" presId="urn:microsoft.com/office/officeart/2018/2/layout/IconCircleList"/>
    <dgm:cxn modelId="{9704834B-3BE8-4A39-BEF9-044ADB67B448}" type="presParOf" srcId="{EFB5FC11-0A1F-423A-9FED-15A4C7AA35BC}" destId="{F91F9474-AC52-4B50-8980-6B15B37B625C}" srcOrd="10" destOrd="0" presId="urn:microsoft.com/office/officeart/2018/2/layout/IconCircleList"/>
    <dgm:cxn modelId="{EE21EF5F-9028-46C5-9067-9CD504D0EBE4}" type="presParOf" srcId="{F91F9474-AC52-4B50-8980-6B15B37B625C}" destId="{1D99727C-6C78-4299-B762-FE6E79505C37}" srcOrd="0" destOrd="0" presId="urn:microsoft.com/office/officeart/2018/2/layout/IconCircleList"/>
    <dgm:cxn modelId="{FCB22ADF-405A-45B6-9F38-57E128E247E1}" type="presParOf" srcId="{F91F9474-AC52-4B50-8980-6B15B37B625C}" destId="{BBB19AFD-D6A9-4F80-8CC5-B0A4A1A92346}" srcOrd="1" destOrd="0" presId="urn:microsoft.com/office/officeart/2018/2/layout/IconCircleList"/>
    <dgm:cxn modelId="{96C50058-7117-4331-A736-F8DC53213C46}" type="presParOf" srcId="{F91F9474-AC52-4B50-8980-6B15B37B625C}" destId="{4A121A7D-C006-4318-9341-AFED1550637D}" srcOrd="2" destOrd="0" presId="urn:microsoft.com/office/officeart/2018/2/layout/IconCircleList"/>
    <dgm:cxn modelId="{31CA452F-E820-4D44-9387-75D7A495C6C6}" type="presParOf" srcId="{F91F9474-AC52-4B50-8980-6B15B37B625C}" destId="{0CABF642-333D-4FBA-9AF7-E16C8571A2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C9C6DE-AEC0-4361-AA33-2F4DE9D11B1B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4B41D81-AA0D-4373-80FF-A8C37DC39281}">
      <dgm:prSet/>
      <dgm:spPr/>
      <dgm:t>
        <a:bodyPr/>
        <a:lstStyle/>
        <a:p>
          <a:r>
            <a:rPr lang="en-US" b="1" i="0" baseline="0"/>
            <a:t>Precision</a:t>
          </a:r>
          <a:r>
            <a:rPr lang="en-US" b="0" i="0" baseline="0"/>
            <a:t> (how many predicted positives are true):</a:t>
          </a:r>
          <a:endParaRPr lang="en-US"/>
        </a:p>
      </dgm:t>
    </dgm:pt>
    <dgm:pt modelId="{16FFDE9B-B94C-45C1-A362-418F0392DA16}" type="parTrans" cxnId="{191AFF0E-6103-4C5A-96B6-96C53D03F56C}">
      <dgm:prSet/>
      <dgm:spPr/>
      <dgm:t>
        <a:bodyPr/>
        <a:lstStyle/>
        <a:p>
          <a:endParaRPr lang="en-US"/>
        </a:p>
      </dgm:t>
    </dgm:pt>
    <dgm:pt modelId="{72128C26-E232-4444-BA29-3CED5276BA46}" type="sibTrans" cxnId="{191AFF0E-6103-4C5A-96B6-96C53D03F56C}">
      <dgm:prSet/>
      <dgm:spPr/>
      <dgm:t>
        <a:bodyPr/>
        <a:lstStyle/>
        <a:p>
          <a:endParaRPr lang="en-US"/>
        </a:p>
      </dgm:t>
    </dgm:pt>
    <dgm:pt modelId="{5226095A-716D-4CF1-BE73-DAB0B4E0D854}">
      <dgm:prSet/>
      <dgm:spPr/>
      <dgm:t>
        <a:bodyPr/>
        <a:lstStyle/>
        <a:p>
          <a:r>
            <a:rPr lang="en-US" b="0" i="0" baseline="0"/>
            <a:t>Failure: 55%</a:t>
          </a:r>
          <a:endParaRPr lang="en-US"/>
        </a:p>
      </dgm:t>
    </dgm:pt>
    <dgm:pt modelId="{556B942D-2625-423E-A4FC-5846168A590D}" type="parTrans" cxnId="{6168A64B-F6D2-44C7-B182-CB180015EE71}">
      <dgm:prSet/>
      <dgm:spPr/>
      <dgm:t>
        <a:bodyPr/>
        <a:lstStyle/>
        <a:p>
          <a:endParaRPr lang="en-US"/>
        </a:p>
      </dgm:t>
    </dgm:pt>
    <dgm:pt modelId="{5A5DA2A4-4A44-4AB7-9E1B-9D15DEEE6064}" type="sibTrans" cxnId="{6168A64B-F6D2-44C7-B182-CB180015EE71}">
      <dgm:prSet/>
      <dgm:spPr/>
      <dgm:t>
        <a:bodyPr/>
        <a:lstStyle/>
        <a:p>
          <a:endParaRPr lang="en-US"/>
        </a:p>
      </dgm:t>
    </dgm:pt>
    <dgm:pt modelId="{BE3C8B4E-2E9B-4DA5-AA32-7AF0E8F7DBCF}">
      <dgm:prSet/>
      <dgm:spPr/>
      <dgm:t>
        <a:bodyPr/>
        <a:lstStyle/>
        <a:p>
          <a:r>
            <a:rPr lang="en-US" b="0" i="0" baseline="0"/>
            <a:t>Success: 41%</a:t>
          </a:r>
          <a:endParaRPr lang="en-US"/>
        </a:p>
      </dgm:t>
    </dgm:pt>
    <dgm:pt modelId="{F2D64029-1594-470E-B13D-F2DBB4855682}" type="parTrans" cxnId="{52B23921-82D6-4DF1-8687-4E2110F5CD2A}">
      <dgm:prSet/>
      <dgm:spPr/>
      <dgm:t>
        <a:bodyPr/>
        <a:lstStyle/>
        <a:p>
          <a:endParaRPr lang="en-US"/>
        </a:p>
      </dgm:t>
    </dgm:pt>
    <dgm:pt modelId="{F1BCDF40-65B6-4E3C-9B35-510DBE71232C}" type="sibTrans" cxnId="{52B23921-82D6-4DF1-8687-4E2110F5CD2A}">
      <dgm:prSet/>
      <dgm:spPr/>
      <dgm:t>
        <a:bodyPr/>
        <a:lstStyle/>
        <a:p>
          <a:endParaRPr lang="en-US"/>
        </a:p>
      </dgm:t>
    </dgm:pt>
    <dgm:pt modelId="{E3F5D7C5-0243-48F0-A287-0A322FA97B44}">
      <dgm:prSet/>
      <dgm:spPr/>
      <dgm:t>
        <a:bodyPr/>
        <a:lstStyle/>
        <a:p>
          <a:r>
            <a:rPr lang="en-US" b="1" i="0" baseline="0"/>
            <a:t>Recall</a:t>
          </a:r>
          <a:r>
            <a:rPr lang="en-US" b="0" i="0" baseline="0"/>
            <a:t> (how many true positives were correctly predicted):</a:t>
          </a:r>
          <a:endParaRPr lang="en-US"/>
        </a:p>
      </dgm:t>
    </dgm:pt>
    <dgm:pt modelId="{8851C467-2E32-4336-A8F3-B27BACA0B7E3}" type="parTrans" cxnId="{B997D3BA-C0A2-42E5-8C0E-17F90D86B135}">
      <dgm:prSet/>
      <dgm:spPr/>
      <dgm:t>
        <a:bodyPr/>
        <a:lstStyle/>
        <a:p>
          <a:endParaRPr lang="en-US"/>
        </a:p>
      </dgm:t>
    </dgm:pt>
    <dgm:pt modelId="{F7929216-368A-4DCC-ABD0-0793706D0ABF}" type="sibTrans" cxnId="{B997D3BA-C0A2-42E5-8C0E-17F90D86B135}">
      <dgm:prSet/>
      <dgm:spPr/>
      <dgm:t>
        <a:bodyPr/>
        <a:lstStyle/>
        <a:p>
          <a:endParaRPr lang="en-US"/>
        </a:p>
      </dgm:t>
    </dgm:pt>
    <dgm:pt modelId="{0F664B5D-31FD-4BC3-8CC9-95F81722E764}">
      <dgm:prSet/>
      <dgm:spPr/>
      <dgm:t>
        <a:bodyPr/>
        <a:lstStyle/>
        <a:p>
          <a:r>
            <a:rPr lang="en-US" b="0" i="0" baseline="0"/>
            <a:t>Failure: 48%</a:t>
          </a:r>
          <a:endParaRPr lang="en-US"/>
        </a:p>
      </dgm:t>
    </dgm:pt>
    <dgm:pt modelId="{F8BE4855-A852-41A1-8AD7-CBF9F82912D9}" type="parTrans" cxnId="{41B07CF9-A80D-4B0C-9C52-9481E1901A7F}">
      <dgm:prSet/>
      <dgm:spPr/>
      <dgm:t>
        <a:bodyPr/>
        <a:lstStyle/>
        <a:p>
          <a:endParaRPr lang="en-US"/>
        </a:p>
      </dgm:t>
    </dgm:pt>
    <dgm:pt modelId="{0ACAA647-E7C7-45D5-9905-00F7684C8764}" type="sibTrans" cxnId="{41B07CF9-A80D-4B0C-9C52-9481E1901A7F}">
      <dgm:prSet/>
      <dgm:spPr/>
      <dgm:t>
        <a:bodyPr/>
        <a:lstStyle/>
        <a:p>
          <a:endParaRPr lang="en-US"/>
        </a:p>
      </dgm:t>
    </dgm:pt>
    <dgm:pt modelId="{3B03BAC0-04B3-4079-9C21-75F1D73FC969}">
      <dgm:prSet/>
      <dgm:spPr/>
      <dgm:t>
        <a:bodyPr/>
        <a:lstStyle/>
        <a:p>
          <a:r>
            <a:rPr lang="en-US" b="0" i="0" baseline="0"/>
            <a:t>Success: 48%</a:t>
          </a:r>
          <a:endParaRPr lang="en-US"/>
        </a:p>
      </dgm:t>
    </dgm:pt>
    <dgm:pt modelId="{4059747A-AEB6-4C86-85D2-59182AB40C2F}" type="parTrans" cxnId="{2C811D57-F803-42BC-939E-BB756185A199}">
      <dgm:prSet/>
      <dgm:spPr/>
      <dgm:t>
        <a:bodyPr/>
        <a:lstStyle/>
        <a:p>
          <a:endParaRPr lang="en-US"/>
        </a:p>
      </dgm:t>
    </dgm:pt>
    <dgm:pt modelId="{28C494F7-F9AE-4D28-8417-6F5687237E38}" type="sibTrans" cxnId="{2C811D57-F803-42BC-939E-BB756185A199}">
      <dgm:prSet/>
      <dgm:spPr/>
      <dgm:t>
        <a:bodyPr/>
        <a:lstStyle/>
        <a:p>
          <a:endParaRPr lang="en-US"/>
        </a:p>
      </dgm:t>
    </dgm:pt>
    <dgm:pt modelId="{8B426820-7DE9-435A-BC4D-7FAAFE70CF19}">
      <dgm:prSet/>
      <dgm:spPr/>
      <dgm:t>
        <a:bodyPr/>
        <a:lstStyle/>
        <a:p>
          <a:r>
            <a:rPr lang="en-US" b="1" i="0" baseline="0"/>
            <a:t>F1-Score</a:t>
          </a:r>
          <a:r>
            <a:rPr lang="en-US" b="0" i="0" baseline="0"/>
            <a:t> (balance between precision and recall):</a:t>
          </a:r>
          <a:endParaRPr lang="en-US"/>
        </a:p>
      </dgm:t>
    </dgm:pt>
    <dgm:pt modelId="{8D9216A0-3C4D-424B-B1F6-C97C57B70F74}" type="parTrans" cxnId="{5DEACC82-4AD6-4798-89D9-85B119516E41}">
      <dgm:prSet/>
      <dgm:spPr/>
      <dgm:t>
        <a:bodyPr/>
        <a:lstStyle/>
        <a:p>
          <a:endParaRPr lang="en-US"/>
        </a:p>
      </dgm:t>
    </dgm:pt>
    <dgm:pt modelId="{6DC3E234-0D6A-4F1E-AD91-C4F5350ADEC4}" type="sibTrans" cxnId="{5DEACC82-4AD6-4798-89D9-85B119516E41}">
      <dgm:prSet/>
      <dgm:spPr/>
      <dgm:t>
        <a:bodyPr/>
        <a:lstStyle/>
        <a:p>
          <a:endParaRPr lang="en-US"/>
        </a:p>
      </dgm:t>
    </dgm:pt>
    <dgm:pt modelId="{8BF054AB-DFB0-4702-9C31-8B0512BEC7B6}">
      <dgm:prSet/>
      <dgm:spPr/>
      <dgm:t>
        <a:bodyPr/>
        <a:lstStyle/>
        <a:p>
          <a:r>
            <a:rPr lang="en-US" b="0" i="0" baseline="0"/>
            <a:t>Failure: 51%</a:t>
          </a:r>
          <a:endParaRPr lang="en-US"/>
        </a:p>
      </dgm:t>
    </dgm:pt>
    <dgm:pt modelId="{DE021000-980A-427A-B00F-40ED31B2337C}" type="parTrans" cxnId="{3AEB7AD3-1CE9-48CD-B28D-635E5F066929}">
      <dgm:prSet/>
      <dgm:spPr/>
      <dgm:t>
        <a:bodyPr/>
        <a:lstStyle/>
        <a:p>
          <a:endParaRPr lang="en-US"/>
        </a:p>
      </dgm:t>
    </dgm:pt>
    <dgm:pt modelId="{06A490D2-945F-4469-9D53-623C80001A2C}" type="sibTrans" cxnId="{3AEB7AD3-1CE9-48CD-B28D-635E5F066929}">
      <dgm:prSet/>
      <dgm:spPr/>
      <dgm:t>
        <a:bodyPr/>
        <a:lstStyle/>
        <a:p>
          <a:endParaRPr lang="en-US"/>
        </a:p>
      </dgm:t>
    </dgm:pt>
    <dgm:pt modelId="{7BE9814A-AAF8-416E-9358-B70F6B1C1B69}">
      <dgm:prSet/>
      <dgm:spPr/>
      <dgm:t>
        <a:bodyPr/>
        <a:lstStyle/>
        <a:p>
          <a:r>
            <a:rPr lang="en-US" b="0" i="0" baseline="0"/>
            <a:t>Success: 44%</a:t>
          </a:r>
          <a:endParaRPr lang="en-US"/>
        </a:p>
      </dgm:t>
    </dgm:pt>
    <dgm:pt modelId="{EE1FE32A-6028-40E3-80EE-51B0D8B2BBD4}" type="parTrans" cxnId="{75A853D4-8345-4045-B8DB-A7A8CD3464A9}">
      <dgm:prSet/>
      <dgm:spPr/>
      <dgm:t>
        <a:bodyPr/>
        <a:lstStyle/>
        <a:p>
          <a:endParaRPr lang="en-US"/>
        </a:p>
      </dgm:t>
    </dgm:pt>
    <dgm:pt modelId="{0672507E-A489-4A5B-9F3C-A66C45F01163}" type="sibTrans" cxnId="{75A853D4-8345-4045-B8DB-A7A8CD3464A9}">
      <dgm:prSet/>
      <dgm:spPr/>
      <dgm:t>
        <a:bodyPr/>
        <a:lstStyle/>
        <a:p>
          <a:endParaRPr lang="en-US"/>
        </a:p>
      </dgm:t>
    </dgm:pt>
    <dgm:pt modelId="{F41B2BC1-000E-4FE2-8ED6-BC18D95DC5CD}" type="pres">
      <dgm:prSet presAssocID="{0DC9C6DE-AEC0-4361-AA33-2F4DE9D11B1B}" presName="Name0" presStyleCnt="0">
        <dgm:presLayoutVars>
          <dgm:dir/>
          <dgm:animLvl val="lvl"/>
          <dgm:resizeHandles val="exact"/>
        </dgm:presLayoutVars>
      </dgm:prSet>
      <dgm:spPr/>
    </dgm:pt>
    <dgm:pt modelId="{34CAE9FA-BCF8-4331-B725-4CB85F7785A0}" type="pres">
      <dgm:prSet presAssocID="{44B41D81-AA0D-4373-80FF-A8C37DC39281}" presName="linNode" presStyleCnt="0"/>
      <dgm:spPr/>
    </dgm:pt>
    <dgm:pt modelId="{06672893-68DF-4BA6-8FF8-96415A1C7BF4}" type="pres">
      <dgm:prSet presAssocID="{44B41D81-AA0D-4373-80FF-A8C37DC3928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1B9462B-BB7D-4AEA-83CD-B8662BE91C1C}" type="pres">
      <dgm:prSet presAssocID="{44B41D81-AA0D-4373-80FF-A8C37DC39281}" presName="descendantText" presStyleLbl="alignAccFollowNode1" presStyleIdx="0" presStyleCnt="3">
        <dgm:presLayoutVars>
          <dgm:bulletEnabled val="1"/>
        </dgm:presLayoutVars>
      </dgm:prSet>
      <dgm:spPr/>
    </dgm:pt>
    <dgm:pt modelId="{A153B748-220E-4CD2-A277-D3F7BFD6398E}" type="pres">
      <dgm:prSet presAssocID="{72128C26-E232-4444-BA29-3CED5276BA46}" presName="sp" presStyleCnt="0"/>
      <dgm:spPr/>
    </dgm:pt>
    <dgm:pt modelId="{4B9BFF9E-EA97-4E0D-8917-E497845B1E93}" type="pres">
      <dgm:prSet presAssocID="{E3F5D7C5-0243-48F0-A287-0A322FA97B44}" presName="linNode" presStyleCnt="0"/>
      <dgm:spPr/>
    </dgm:pt>
    <dgm:pt modelId="{64A6AA4D-671F-4B40-9706-F46F64E5A792}" type="pres">
      <dgm:prSet presAssocID="{E3F5D7C5-0243-48F0-A287-0A322FA97B4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88E203C-02AC-47FF-8BF7-9D50AE03DE28}" type="pres">
      <dgm:prSet presAssocID="{E3F5D7C5-0243-48F0-A287-0A322FA97B44}" presName="descendantText" presStyleLbl="alignAccFollowNode1" presStyleIdx="1" presStyleCnt="3">
        <dgm:presLayoutVars>
          <dgm:bulletEnabled val="1"/>
        </dgm:presLayoutVars>
      </dgm:prSet>
      <dgm:spPr/>
    </dgm:pt>
    <dgm:pt modelId="{C21E3793-6441-4D24-ACE3-1D70B368A5D7}" type="pres">
      <dgm:prSet presAssocID="{F7929216-368A-4DCC-ABD0-0793706D0ABF}" presName="sp" presStyleCnt="0"/>
      <dgm:spPr/>
    </dgm:pt>
    <dgm:pt modelId="{C60981E1-31C2-4FBC-9FF8-A3EFDA5142BC}" type="pres">
      <dgm:prSet presAssocID="{8B426820-7DE9-435A-BC4D-7FAAFE70CF19}" presName="linNode" presStyleCnt="0"/>
      <dgm:spPr/>
    </dgm:pt>
    <dgm:pt modelId="{B5B585E5-C288-409F-A2D0-12957A2A537E}" type="pres">
      <dgm:prSet presAssocID="{8B426820-7DE9-435A-BC4D-7FAAFE70CF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C13B33C-31C3-48BD-968B-66C91F7C675C}" type="pres">
      <dgm:prSet presAssocID="{8B426820-7DE9-435A-BC4D-7FAAFE70CF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91AFF0E-6103-4C5A-96B6-96C53D03F56C}" srcId="{0DC9C6DE-AEC0-4361-AA33-2F4DE9D11B1B}" destId="{44B41D81-AA0D-4373-80FF-A8C37DC39281}" srcOrd="0" destOrd="0" parTransId="{16FFDE9B-B94C-45C1-A362-418F0392DA16}" sibTransId="{72128C26-E232-4444-BA29-3CED5276BA46}"/>
    <dgm:cxn modelId="{52B23921-82D6-4DF1-8687-4E2110F5CD2A}" srcId="{44B41D81-AA0D-4373-80FF-A8C37DC39281}" destId="{BE3C8B4E-2E9B-4DA5-AA32-7AF0E8F7DBCF}" srcOrd="1" destOrd="0" parTransId="{F2D64029-1594-470E-B13D-F2DBB4855682}" sibTransId="{F1BCDF40-65B6-4E3C-9B35-510DBE71232C}"/>
    <dgm:cxn modelId="{A3635F2D-4038-4347-BABD-C2DF0D29614F}" type="presOf" srcId="{7BE9814A-AAF8-416E-9358-B70F6B1C1B69}" destId="{AC13B33C-31C3-48BD-968B-66C91F7C675C}" srcOrd="0" destOrd="1" presId="urn:microsoft.com/office/officeart/2005/8/layout/vList5"/>
    <dgm:cxn modelId="{D6E0A839-74FF-4CFF-9F2E-BCE0985221BC}" type="presOf" srcId="{0F664B5D-31FD-4BC3-8CC9-95F81722E764}" destId="{388E203C-02AC-47FF-8BF7-9D50AE03DE28}" srcOrd="0" destOrd="0" presId="urn:microsoft.com/office/officeart/2005/8/layout/vList5"/>
    <dgm:cxn modelId="{525D7067-BAFD-4B8E-9D25-A416DB7693A1}" type="presOf" srcId="{0DC9C6DE-AEC0-4361-AA33-2F4DE9D11B1B}" destId="{F41B2BC1-000E-4FE2-8ED6-BC18D95DC5CD}" srcOrd="0" destOrd="0" presId="urn:microsoft.com/office/officeart/2005/8/layout/vList5"/>
    <dgm:cxn modelId="{94CC656A-ED86-4F14-91EA-F7A70D708DCC}" type="presOf" srcId="{E3F5D7C5-0243-48F0-A287-0A322FA97B44}" destId="{64A6AA4D-671F-4B40-9706-F46F64E5A792}" srcOrd="0" destOrd="0" presId="urn:microsoft.com/office/officeart/2005/8/layout/vList5"/>
    <dgm:cxn modelId="{6168A64B-F6D2-44C7-B182-CB180015EE71}" srcId="{44B41D81-AA0D-4373-80FF-A8C37DC39281}" destId="{5226095A-716D-4CF1-BE73-DAB0B4E0D854}" srcOrd="0" destOrd="0" parTransId="{556B942D-2625-423E-A4FC-5846168A590D}" sibTransId="{5A5DA2A4-4A44-4AB7-9E1B-9D15DEEE6064}"/>
    <dgm:cxn modelId="{2C811D57-F803-42BC-939E-BB756185A199}" srcId="{E3F5D7C5-0243-48F0-A287-0A322FA97B44}" destId="{3B03BAC0-04B3-4079-9C21-75F1D73FC969}" srcOrd="1" destOrd="0" parTransId="{4059747A-AEB6-4C86-85D2-59182AB40C2F}" sibTransId="{28C494F7-F9AE-4D28-8417-6F5687237E38}"/>
    <dgm:cxn modelId="{5DEACC82-4AD6-4798-89D9-85B119516E41}" srcId="{0DC9C6DE-AEC0-4361-AA33-2F4DE9D11B1B}" destId="{8B426820-7DE9-435A-BC4D-7FAAFE70CF19}" srcOrd="2" destOrd="0" parTransId="{8D9216A0-3C4D-424B-B1F6-C97C57B70F74}" sibTransId="{6DC3E234-0D6A-4F1E-AD91-C4F5350ADEC4}"/>
    <dgm:cxn modelId="{8DA960AD-456A-46C4-B702-AA7721DEA6F7}" type="presOf" srcId="{5226095A-716D-4CF1-BE73-DAB0B4E0D854}" destId="{01B9462B-BB7D-4AEA-83CD-B8662BE91C1C}" srcOrd="0" destOrd="0" presId="urn:microsoft.com/office/officeart/2005/8/layout/vList5"/>
    <dgm:cxn modelId="{B997D3BA-C0A2-42E5-8C0E-17F90D86B135}" srcId="{0DC9C6DE-AEC0-4361-AA33-2F4DE9D11B1B}" destId="{E3F5D7C5-0243-48F0-A287-0A322FA97B44}" srcOrd="1" destOrd="0" parTransId="{8851C467-2E32-4336-A8F3-B27BACA0B7E3}" sibTransId="{F7929216-368A-4DCC-ABD0-0793706D0ABF}"/>
    <dgm:cxn modelId="{C74EECBB-36D6-48C2-982D-8DAE8386857A}" type="presOf" srcId="{BE3C8B4E-2E9B-4DA5-AA32-7AF0E8F7DBCF}" destId="{01B9462B-BB7D-4AEA-83CD-B8662BE91C1C}" srcOrd="0" destOrd="1" presId="urn:microsoft.com/office/officeart/2005/8/layout/vList5"/>
    <dgm:cxn modelId="{E69921BD-05E5-4B94-8616-56D5B24FE690}" type="presOf" srcId="{44B41D81-AA0D-4373-80FF-A8C37DC39281}" destId="{06672893-68DF-4BA6-8FF8-96415A1C7BF4}" srcOrd="0" destOrd="0" presId="urn:microsoft.com/office/officeart/2005/8/layout/vList5"/>
    <dgm:cxn modelId="{31C6FFC3-1875-4A30-BF11-A837BBD822AD}" type="presOf" srcId="{3B03BAC0-04B3-4079-9C21-75F1D73FC969}" destId="{388E203C-02AC-47FF-8BF7-9D50AE03DE28}" srcOrd="0" destOrd="1" presId="urn:microsoft.com/office/officeart/2005/8/layout/vList5"/>
    <dgm:cxn modelId="{3AEB7AD3-1CE9-48CD-B28D-635E5F066929}" srcId="{8B426820-7DE9-435A-BC4D-7FAAFE70CF19}" destId="{8BF054AB-DFB0-4702-9C31-8B0512BEC7B6}" srcOrd="0" destOrd="0" parTransId="{DE021000-980A-427A-B00F-40ED31B2337C}" sibTransId="{06A490D2-945F-4469-9D53-623C80001A2C}"/>
    <dgm:cxn modelId="{75A853D4-8345-4045-B8DB-A7A8CD3464A9}" srcId="{8B426820-7DE9-435A-BC4D-7FAAFE70CF19}" destId="{7BE9814A-AAF8-416E-9358-B70F6B1C1B69}" srcOrd="1" destOrd="0" parTransId="{EE1FE32A-6028-40E3-80EE-51B0D8B2BBD4}" sibTransId="{0672507E-A489-4A5B-9F3C-A66C45F01163}"/>
    <dgm:cxn modelId="{CA1886D5-B22D-4482-A9F3-B64A94B07EB7}" type="presOf" srcId="{8BF054AB-DFB0-4702-9C31-8B0512BEC7B6}" destId="{AC13B33C-31C3-48BD-968B-66C91F7C675C}" srcOrd="0" destOrd="0" presId="urn:microsoft.com/office/officeart/2005/8/layout/vList5"/>
    <dgm:cxn modelId="{9F6447D9-D280-42B7-9F1D-CC7281A7565C}" type="presOf" srcId="{8B426820-7DE9-435A-BC4D-7FAAFE70CF19}" destId="{B5B585E5-C288-409F-A2D0-12957A2A537E}" srcOrd="0" destOrd="0" presId="urn:microsoft.com/office/officeart/2005/8/layout/vList5"/>
    <dgm:cxn modelId="{41B07CF9-A80D-4B0C-9C52-9481E1901A7F}" srcId="{E3F5D7C5-0243-48F0-A287-0A322FA97B44}" destId="{0F664B5D-31FD-4BC3-8CC9-95F81722E764}" srcOrd="0" destOrd="0" parTransId="{F8BE4855-A852-41A1-8AD7-CBF9F82912D9}" sibTransId="{0ACAA647-E7C7-45D5-9905-00F7684C8764}"/>
    <dgm:cxn modelId="{A045732E-A479-460C-92C0-56AAF85A8265}" type="presParOf" srcId="{F41B2BC1-000E-4FE2-8ED6-BC18D95DC5CD}" destId="{34CAE9FA-BCF8-4331-B725-4CB85F7785A0}" srcOrd="0" destOrd="0" presId="urn:microsoft.com/office/officeart/2005/8/layout/vList5"/>
    <dgm:cxn modelId="{837A510E-8DF5-42FB-8059-F274122B8FD6}" type="presParOf" srcId="{34CAE9FA-BCF8-4331-B725-4CB85F7785A0}" destId="{06672893-68DF-4BA6-8FF8-96415A1C7BF4}" srcOrd="0" destOrd="0" presId="urn:microsoft.com/office/officeart/2005/8/layout/vList5"/>
    <dgm:cxn modelId="{242DC696-9B29-497E-897D-660FFC69B1C9}" type="presParOf" srcId="{34CAE9FA-BCF8-4331-B725-4CB85F7785A0}" destId="{01B9462B-BB7D-4AEA-83CD-B8662BE91C1C}" srcOrd="1" destOrd="0" presId="urn:microsoft.com/office/officeart/2005/8/layout/vList5"/>
    <dgm:cxn modelId="{B29F33F4-EC72-48DD-8B93-5C88B9D83D38}" type="presParOf" srcId="{F41B2BC1-000E-4FE2-8ED6-BC18D95DC5CD}" destId="{A153B748-220E-4CD2-A277-D3F7BFD6398E}" srcOrd="1" destOrd="0" presId="urn:microsoft.com/office/officeart/2005/8/layout/vList5"/>
    <dgm:cxn modelId="{A55B63B7-E02D-4F3A-9B7E-FBFD381D2AA6}" type="presParOf" srcId="{F41B2BC1-000E-4FE2-8ED6-BC18D95DC5CD}" destId="{4B9BFF9E-EA97-4E0D-8917-E497845B1E93}" srcOrd="2" destOrd="0" presId="urn:microsoft.com/office/officeart/2005/8/layout/vList5"/>
    <dgm:cxn modelId="{F7D7D4CD-D7B6-48C8-9DCD-F6EA7E7DE28C}" type="presParOf" srcId="{4B9BFF9E-EA97-4E0D-8917-E497845B1E93}" destId="{64A6AA4D-671F-4B40-9706-F46F64E5A792}" srcOrd="0" destOrd="0" presId="urn:microsoft.com/office/officeart/2005/8/layout/vList5"/>
    <dgm:cxn modelId="{BCE274ED-1324-48C0-A608-EB0D35E5C30C}" type="presParOf" srcId="{4B9BFF9E-EA97-4E0D-8917-E497845B1E93}" destId="{388E203C-02AC-47FF-8BF7-9D50AE03DE28}" srcOrd="1" destOrd="0" presId="urn:microsoft.com/office/officeart/2005/8/layout/vList5"/>
    <dgm:cxn modelId="{283E7717-E00F-48FF-A1A3-FC8FE8C19F0B}" type="presParOf" srcId="{F41B2BC1-000E-4FE2-8ED6-BC18D95DC5CD}" destId="{C21E3793-6441-4D24-ACE3-1D70B368A5D7}" srcOrd="3" destOrd="0" presId="urn:microsoft.com/office/officeart/2005/8/layout/vList5"/>
    <dgm:cxn modelId="{2F99B0B4-6625-44EE-80D5-1280E67ED8DD}" type="presParOf" srcId="{F41B2BC1-000E-4FE2-8ED6-BC18D95DC5CD}" destId="{C60981E1-31C2-4FBC-9FF8-A3EFDA5142BC}" srcOrd="4" destOrd="0" presId="urn:microsoft.com/office/officeart/2005/8/layout/vList5"/>
    <dgm:cxn modelId="{5F783340-2737-4FB0-A0F7-694C8BD6E7FC}" type="presParOf" srcId="{C60981E1-31C2-4FBC-9FF8-A3EFDA5142BC}" destId="{B5B585E5-C288-409F-A2D0-12957A2A537E}" srcOrd="0" destOrd="0" presId="urn:microsoft.com/office/officeart/2005/8/layout/vList5"/>
    <dgm:cxn modelId="{FA6CC2B4-E210-4EDE-81DA-A9985C9B29CC}" type="presParOf" srcId="{C60981E1-31C2-4FBC-9FF8-A3EFDA5142BC}" destId="{AC13B33C-31C3-48BD-968B-66C91F7C675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242EC-2B1B-4FAA-9CF2-FFE27716768C}">
      <dsp:nvSpPr>
        <dsp:cNvPr id="0" name=""/>
        <dsp:cNvSpPr/>
      </dsp:nvSpPr>
      <dsp:spPr>
        <a:xfrm>
          <a:off x="428674" y="7429"/>
          <a:ext cx="760179" cy="76017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749CD-A52B-45D7-8EEC-AD5E1C777E58}">
      <dsp:nvSpPr>
        <dsp:cNvPr id="0" name=""/>
        <dsp:cNvSpPr/>
      </dsp:nvSpPr>
      <dsp:spPr>
        <a:xfrm>
          <a:off x="588311" y="167066"/>
          <a:ext cx="440904" cy="44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CF2E1-3C0D-4D39-A1B6-3A98C033A88A}">
      <dsp:nvSpPr>
        <dsp:cNvPr id="0" name=""/>
        <dsp:cNvSpPr/>
      </dsp:nvSpPr>
      <dsp:spPr>
        <a:xfrm>
          <a:off x="1351749" y="7429"/>
          <a:ext cx="1791852" cy="76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Tokenization and Preprocessing</a:t>
          </a:r>
          <a:r>
            <a:rPr lang="en-US" sz="1100" kern="1200"/>
            <a:t>:</a:t>
          </a:r>
        </a:p>
      </dsp:txBody>
      <dsp:txXfrm>
        <a:off x="1351749" y="7429"/>
        <a:ext cx="1791852" cy="760179"/>
      </dsp:txXfrm>
    </dsp:sp>
    <dsp:sp modelId="{4093C52D-C692-4543-8775-972E24CDD277}">
      <dsp:nvSpPr>
        <dsp:cNvPr id="0" name=""/>
        <dsp:cNvSpPr/>
      </dsp:nvSpPr>
      <dsp:spPr>
        <a:xfrm>
          <a:off x="3455818" y="7429"/>
          <a:ext cx="760179" cy="76017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A3F7A-1CFE-4C12-B24C-2EB6AF07F2CF}">
      <dsp:nvSpPr>
        <dsp:cNvPr id="0" name=""/>
        <dsp:cNvSpPr/>
      </dsp:nvSpPr>
      <dsp:spPr>
        <a:xfrm>
          <a:off x="3615456" y="167066"/>
          <a:ext cx="440904" cy="44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B4734-4AA4-4D41-8C6B-B0A8043934C6}">
      <dsp:nvSpPr>
        <dsp:cNvPr id="0" name=""/>
        <dsp:cNvSpPr/>
      </dsp:nvSpPr>
      <dsp:spPr>
        <a:xfrm>
          <a:off x="4378893" y="7429"/>
          <a:ext cx="1791852" cy="76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Converted transcripts into structured input for T5 (Text-to-Text Transfer Transformer).</a:t>
          </a:r>
        </a:p>
      </dsp:txBody>
      <dsp:txXfrm>
        <a:off x="4378893" y="7429"/>
        <a:ext cx="1791852" cy="760179"/>
      </dsp:txXfrm>
    </dsp:sp>
    <dsp:sp modelId="{508CCBF3-E1B1-4867-B76D-AB1A10E6E2C5}">
      <dsp:nvSpPr>
        <dsp:cNvPr id="0" name=""/>
        <dsp:cNvSpPr/>
      </dsp:nvSpPr>
      <dsp:spPr>
        <a:xfrm>
          <a:off x="428674" y="1358847"/>
          <a:ext cx="760179" cy="76017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CEABB-E246-49D0-B28D-BC7412A4D6DC}">
      <dsp:nvSpPr>
        <dsp:cNvPr id="0" name=""/>
        <dsp:cNvSpPr/>
      </dsp:nvSpPr>
      <dsp:spPr>
        <a:xfrm>
          <a:off x="588311" y="1518485"/>
          <a:ext cx="440904" cy="44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3D4BB-5154-442E-935A-9FE1F61C8A3C}">
      <dsp:nvSpPr>
        <dsp:cNvPr id="0" name=""/>
        <dsp:cNvSpPr/>
      </dsp:nvSpPr>
      <dsp:spPr>
        <a:xfrm>
          <a:off x="1351749" y="1358847"/>
          <a:ext cx="1791852" cy="76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Model Training</a:t>
          </a:r>
          <a:r>
            <a:rPr lang="en-US" sz="1100" kern="1200"/>
            <a:t>:</a:t>
          </a:r>
        </a:p>
      </dsp:txBody>
      <dsp:txXfrm>
        <a:off x="1351749" y="1358847"/>
        <a:ext cx="1791852" cy="760179"/>
      </dsp:txXfrm>
    </dsp:sp>
    <dsp:sp modelId="{5BD75CA6-BE42-4701-BCB2-B31E2D125AF9}">
      <dsp:nvSpPr>
        <dsp:cNvPr id="0" name=""/>
        <dsp:cNvSpPr/>
      </dsp:nvSpPr>
      <dsp:spPr>
        <a:xfrm>
          <a:off x="3455818" y="1358847"/>
          <a:ext cx="760179" cy="76017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D555E-ED92-4696-82FA-D5C32486185A}">
      <dsp:nvSpPr>
        <dsp:cNvPr id="0" name=""/>
        <dsp:cNvSpPr/>
      </dsp:nvSpPr>
      <dsp:spPr>
        <a:xfrm>
          <a:off x="3615456" y="1518485"/>
          <a:ext cx="440904" cy="44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14D05-2DB0-495B-A4DD-5E069C5F331D}">
      <dsp:nvSpPr>
        <dsp:cNvPr id="0" name=""/>
        <dsp:cNvSpPr/>
      </dsp:nvSpPr>
      <dsp:spPr>
        <a:xfrm>
          <a:off x="4378893" y="1358847"/>
          <a:ext cx="1791852" cy="76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Fine-tuned T5 to classify transcripts as success (0) or failure (1).</a:t>
          </a:r>
        </a:p>
      </dsp:txBody>
      <dsp:txXfrm>
        <a:off x="4378893" y="1358847"/>
        <a:ext cx="1791852" cy="760179"/>
      </dsp:txXfrm>
    </dsp:sp>
    <dsp:sp modelId="{32D84E59-0208-49F8-A624-078D4663C035}">
      <dsp:nvSpPr>
        <dsp:cNvPr id="0" name=""/>
        <dsp:cNvSpPr/>
      </dsp:nvSpPr>
      <dsp:spPr>
        <a:xfrm>
          <a:off x="428674" y="2710266"/>
          <a:ext cx="760179" cy="76017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84E1A-AC9F-4CF3-9EAA-E91A38AC6B02}">
      <dsp:nvSpPr>
        <dsp:cNvPr id="0" name=""/>
        <dsp:cNvSpPr/>
      </dsp:nvSpPr>
      <dsp:spPr>
        <a:xfrm>
          <a:off x="588311" y="2869903"/>
          <a:ext cx="440904" cy="4409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1BB17-F9C5-4E2B-BBCB-6D8B346A88F5}">
      <dsp:nvSpPr>
        <dsp:cNvPr id="0" name=""/>
        <dsp:cNvSpPr/>
      </dsp:nvSpPr>
      <dsp:spPr>
        <a:xfrm>
          <a:off x="1351749" y="2710266"/>
          <a:ext cx="1791852" cy="76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Evaluation and Insights</a:t>
          </a:r>
          <a:r>
            <a:rPr lang="en-US" sz="1100" kern="1200"/>
            <a:t>:</a:t>
          </a:r>
        </a:p>
      </dsp:txBody>
      <dsp:txXfrm>
        <a:off x="1351749" y="2710266"/>
        <a:ext cx="1791852" cy="760179"/>
      </dsp:txXfrm>
    </dsp:sp>
    <dsp:sp modelId="{1D99727C-6C78-4299-B762-FE6E79505C37}">
      <dsp:nvSpPr>
        <dsp:cNvPr id="0" name=""/>
        <dsp:cNvSpPr/>
      </dsp:nvSpPr>
      <dsp:spPr>
        <a:xfrm>
          <a:off x="3455818" y="2710266"/>
          <a:ext cx="760179" cy="76017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19AFD-D6A9-4F80-8CC5-B0A4A1A92346}">
      <dsp:nvSpPr>
        <dsp:cNvPr id="0" name=""/>
        <dsp:cNvSpPr/>
      </dsp:nvSpPr>
      <dsp:spPr>
        <a:xfrm>
          <a:off x="3615456" y="2869903"/>
          <a:ext cx="440904" cy="4409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BF642-333D-4FBA-9AF7-E16C8571A2FF}">
      <dsp:nvSpPr>
        <dsp:cNvPr id="0" name=""/>
        <dsp:cNvSpPr/>
      </dsp:nvSpPr>
      <dsp:spPr>
        <a:xfrm>
          <a:off x="4378893" y="2710266"/>
          <a:ext cx="1791852" cy="760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synthetic data to evaluate the feasibility of applying AI for real-time analysis of officer interactions.</a:t>
          </a:r>
        </a:p>
      </dsp:txBody>
      <dsp:txXfrm>
        <a:off x="4378893" y="2710266"/>
        <a:ext cx="1791852" cy="760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9462B-BB7D-4AEA-83CD-B8662BE91C1C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baseline="0"/>
            <a:t>Failure: 55%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baseline="0"/>
            <a:t>Success: 41%</a:t>
          </a:r>
          <a:endParaRPr lang="en-US" sz="2900" kern="1200"/>
        </a:p>
      </dsp:txBody>
      <dsp:txXfrm rot="-5400000">
        <a:off x="3462528" y="185436"/>
        <a:ext cx="6104087" cy="952314"/>
      </dsp:txXfrm>
    </dsp:sp>
    <dsp:sp modelId="{06672893-68DF-4BA6-8FF8-96415A1C7BF4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Precision</a:t>
          </a:r>
          <a:r>
            <a:rPr lang="en-US" sz="2600" b="0" i="0" kern="1200" baseline="0"/>
            <a:t> (how many predicted positives are true):</a:t>
          </a:r>
          <a:endParaRPr lang="en-US" sz="2600" kern="1200"/>
        </a:p>
      </dsp:txBody>
      <dsp:txXfrm>
        <a:off x="64397" y="66395"/>
        <a:ext cx="3333733" cy="1190394"/>
      </dsp:txXfrm>
    </dsp:sp>
    <dsp:sp modelId="{388E203C-02AC-47FF-8BF7-9D50AE03DE28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baseline="0"/>
            <a:t>Failure: 48%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baseline="0"/>
            <a:t>Success: 48%</a:t>
          </a:r>
          <a:endParaRPr lang="en-US" sz="2900" kern="1200"/>
        </a:p>
      </dsp:txBody>
      <dsp:txXfrm rot="-5400000">
        <a:off x="3462528" y="1570584"/>
        <a:ext cx="6104087" cy="952314"/>
      </dsp:txXfrm>
    </dsp:sp>
    <dsp:sp modelId="{64A6AA4D-671F-4B40-9706-F46F64E5A792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Recall</a:t>
          </a:r>
          <a:r>
            <a:rPr lang="en-US" sz="2600" b="0" i="0" kern="1200" baseline="0"/>
            <a:t> (how many true positives were correctly predicted):</a:t>
          </a:r>
          <a:endParaRPr lang="en-US" sz="2600" kern="1200"/>
        </a:p>
      </dsp:txBody>
      <dsp:txXfrm>
        <a:off x="64397" y="1451543"/>
        <a:ext cx="3333733" cy="1190394"/>
      </dsp:txXfrm>
    </dsp:sp>
    <dsp:sp modelId="{AC13B33C-31C3-48BD-968B-66C91F7C675C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baseline="0"/>
            <a:t>Failure: 51%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0" i="0" kern="1200" baseline="0"/>
            <a:t>Success: 44%</a:t>
          </a:r>
          <a:endParaRPr lang="en-US" sz="2900" kern="1200"/>
        </a:p>
      </dsp:txBody>
      <dsp:txXfrm rot="-5400000">
        <a:off x="3462528" y="2955731"/>
        <a:ext cx="6104087" cy="952314"/>
      </dsp:txXfrm>
    </dsp:sp>
    <dsp:sp modelId="{B5B585E5-C288-409F-A2D0-12957A2A537E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F1-Score</a:t>
          </a:r>
          <a:r>
            <a:rPr lang="en-US" sz="2600" b="0" i="0" kern="1200" baseline="0"/>
            <a:t> (balance between precision and recall):</a:t>
          </a:r>
          <a:endParaRPr lang="en-US" sz="2600" kern="1200"/>
        </a:p>
      </dsp:txBody>
      <dsp:txXfrm>
        <a:off x="64397" y="2836691"/>
        <a:ext cx="3333733" cy="1190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CF19-241E-0F43-9DA0-9C9E63577143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397804-9A2E-E8A9-DE1B-C5B4BFF5E7D3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923F1BA-E7F1-126E-CA2F-D017E7238239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2CC203-ADEA-0284-9BCB-A7FB49AE1F3E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B9339A-0A02-C93F-24D2-66761F2EFDE2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EC9E23-F06C-A024-9BE2-6882AA02D8D6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78C0D4-4185-A558-C11E-0CCA8646D1BB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E8B734-0D68-64C0-EC47-C2C37F4591E5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57155EB-3973-CDEA-4046-5E7AFA7E56B8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781358-9B70-4E9A-5D03-791F70A64DEC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447184-0874-D2F4-5775-C0A4F576B33D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E7E95C-0729-5C56-DC58-7BEEC52EF61E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A850C9-5F4D-C74E-CEA4-7A2994B40CA6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FE247D-6CA2-D329-C52B-5949F7E0E8BD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C95D90-833B-964F-D066-6690DF62135A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A8BCFF-D5AF-4BAF-A1E9-CCF0687D5AA4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A0E32E5-E9D1-BF96-5AFF-8407D5E9A29B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93A4378-0815-8761-631B-6C4D08CB4C4C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77CC70B-AD7E-A74E-8CB6-D05AF44B19CA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C2A49E7-B052-F0E6-E7BE-AFF22E5389CA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7E26793-EDF2-72BA-08CA-464B9BF5135D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1D20065-A91F-A347-6186-002D5D85D63B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6A53FD7-8891-F7F4-8F03-15A0A9DFAD40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AB0F9DE-CDD3-AF0E-8640-36E515B2166C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8B65031E-9D07-E8FE-85E8-FA171B68FFB3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79C86F-B81E-7808-EDE2-A5568A734B9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93FF725-912D-75AF-D4E4-F503EEF90FA3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1CB094C2-94EF-8A1E-873B-CF9BA935FDE1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1020D7AE-E142-E3A5-5478-009033130877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F713DB0-7C0D-125E-A274-1DF6B0EAEEF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3EF945E-2EBF-2961-CA54-B083CBA4E5A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563DD2B-57BF-EA58-EC78-9F4402045FF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43DB1BD-55FB-75F5-953C-420E5EFE061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2AC73DD-C99A-79AD-F0B4-5CC7F96E11F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CE1C696-E447-EBC0-C5EA-E0F1D18CD8E0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DA2A114-73F9-A9F5-B171-4185B8FD7E9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9DCC8A-B154-7998-771E-24E77AE31AE3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2705B54-9660-0448-AC26-55D5D1FEAFE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C205C98-3486-AD39-4A2C-84D549F70813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722FA02-F4B3-34A2-B1CA-6057036AEB94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C9DCE16-A98B-9A39-1D11-1BAD098E85EA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3FB5D2B-92C1-43C6-1EF0-98DB7E55AE3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7125273-7DB7-2DE2-51ED-A66BA5007755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119B581-FD2A-31CF-BEB4-CD9E839709C5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7065EF1-6520-D186-742B-F77EC64CD58E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1D99C4E-87C6-DE14-930B-9F0C80EBF82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DB2EC67-1E84-DE00-97E0-23702D78EA7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DA7CA4A-C729-1A84-1B0B-22378129ED3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DD16E9C-9285-D1E8-C43A-7A22D19A53C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D1B4D01-1839-BC37-4D7D-71673412CED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9D9263B-E98D-4BAC-CFD7-2401583D3DD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CDE13B-28EE-42CF-1AA5-5C65ABEA4A71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820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90015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97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3715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B2453-8663-4C69-AF73-9FD7B1DEC5D0}" type="datetime1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71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263766-29F1-038E-D9C2-B0FBE849808E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E72232-B7B3-FCCC-B39C-EAEC28F0179E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D43A86-2A44-10F3-B485-1ECC216FDA55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029D4F-8F01-5D12-070A-65854CE06B86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7C8622-364F-D819-AF48-64A8233861F7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6D448C-BE57-42DA-38B8-127E5722C839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E5DE53-944D-75A8-51EC-406820465C5F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DB6858-40E8-FBB3-123C-E42271FAB4EF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7D2099-EF03-7749-201C-B052DA6BBF40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3194CC-CE39-68C3-A02D-D7BED7021370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BBE7D1-5DEC-EEA2-F675-6ADC089419D4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2A7812-FCF2-7F61-DDCD-9C604261BF8A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D878C5-ABE6-C6BF-3816-0400FC57E87E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049C6C-5C59-13C6-3CC3-2AAF7DCD91A4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83DFAB-4933-E406-DD34-EBED93A55727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1A4856-B7DD-6284-204A-38AB718EBCE5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B5EAA06-2778-BD49-BB07-0969C0CEE523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3BC129-3B31-EA3C-4931-E60B92DD1E80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81835B2-C21E-9383-838C-4DE58ADFC97E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87C552-C7A2-8632-20E0-8A182B695F2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7AD2AE5-C6CB-7145-4A03-04CE4C61CC2E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66A3A82-4A19-8E7C-5ABE-64C0A4D904A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0CEB413-4CA9-8266-AF95-892BEA9474AC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5771A5E-712D-BEF0-D779-587D24329AC2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2F47115-FBAD-FB25-E6CE-260B52E4BDB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36400D3-B27F-C696-7AF9-323948CC9FC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1FAE5CA-5C95-74B0-1BD3-2721DD6899C8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CFA7581-32ED-933B-B65E-247BA7AE37C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03E9363-D139-239D-1DAA-469F06A14D6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CA6F9B4-31F7-11B4-F1B5-B3C23630D73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AA25351-9712-FEB6-2827-5A322BE7ABD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3970992-5A87-32C7-3FD6-385D5800FA7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2813F05-F243-6560-66FF-37135814818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2A35E3E-528E-2862-D549-380CC2BC879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0BDB932-659F-0CDA-30A6-CDD69B8CAF5F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7DFF240-64E4-CC18-88DD-7367B495F69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7D2F84B-4B31-7CDF-E438-C4A8E5E54673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D6755AC-12B2-FC44-5E55-9CD2E50E6D4A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C45850D-5761-69F7-D930-14613D1ADEB0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781FAB6-C046-3FEE-77B2-B751D8C39F90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E0ABCA-9B31-7F73-8C7B-0B8BC3D4371A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05DC00A-842B-3883-1F76-9458F3AD4253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8F88357-D75B-093E-1A63-E5409E161006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0A28787-41EE-50CA-DC42-299A76E89884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BB83A4F-775D-48D1-D491-15B9C6ADF7C3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DBBF0B3-49EE-B93F-0BAA-A36FAA9B5220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16BF82-A14B-5263-DD29-521192E1D22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D18B458-292D-B658-4BFF-3B5E376644D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1F47269-894D-8695-65D0-9DDD73F871A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2E20F38-DF6D-3A1C-360C-15DE983F1E2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172F55D-5FB3-41C8-31A8-13D9DD81C47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F530F2A-D437-8A72-B374-A5B3586D18F9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B1A2D8-0554-9D33-C508-52DC12B8C4FE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4F2996-A8B0-6DDB-74F2-B7AD407CF556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5C617E-E261-FC50-D12B-7809931BC068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AFB3FC-1090-1092-D7C0-8077AE2A8A50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D5AD43-CBE8-FC59-90CF-0198026DDB37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D9B00F3-5AEA-C95D-F380-F836B6F51D40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4C906-3FDB-FB01-5A55-73C0839CBE2D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E269EA-F890-0450-9224-FEF91CEDC3F8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9FBA12-04A8-575D-84F8-E25D3D9152A1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50C44E-0C65-2DCF-E6EC-A4CEF76A1745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81236C-2D92-8699-2710-36959297983E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C6CC77-F386-3F1C-9AF9-09E7B981F1A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82B151-08FD-E272-558C-6D4F32886F42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7CFC5C-8BC2-BBD6-1B9B-F575A5394005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6E2A7C-49A7-E304-6356-E255CAE781BE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6BCAF8-7C68-71CD-C4D8-5B6D8A201058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62E012-5EBC-F2A5-2911-9B5B75BC668C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E5D8EF-1A2A-BAD1-1164-8427BA992B2E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55C33C9-A2EA-5229-5BE8-B210E992EB11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02E693D-7DBD-C5E4-857F-07DCFC5C0263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AACC62E-9CD1-3A9F-00B3-3F0A683FD3B4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7D77120-0A5E-56B2-DB9C-95DF5CBDEA56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71B0585-4A70-1E86-1872-BD255A2FD40A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C60BC70-4FD8-37F8-8183-8CA037AF21AE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0962ED8-6BD3-5DA6-CC6F-D29C6D5EA946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2ED8C16B-337D-F448-F2C9-3FC5D5EF664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0028514-2FE4-646F-A703-E93213465A68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EE349AE-D398-91F2-E453-8623C0B8B00F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C044F23D-EC1A-10B7-0EBA-93CF6D0DE952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78163B5-1852-4F32-A786-5A7395F0872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C63C185-2CA3-4492-AFA3-F4BF82D8203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D40EB76-7E71-BB07-ED40-E26C30E3F7A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C6A5B9B-8AE8-F6EC-E0D5-56BB3F970E1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AF8D328-E1FF-D152-E1BF-A51A81B3246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BCC4F7-976E-20EC-13F5-D57D74116DD8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6F87C68-5151-2BDC-9E0A-81F951FFB45B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E0A414A-547A-13C7-F27B-861DBA4648CF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9270102-7EBD-1D89-8A24-FBA903A19DC0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83A8FF3-DFAB-C7B1-4CEB-D568D24A03D3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9CD2A2B-A80D-F01E-9A87-76012E8AB853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12D7311-620C-A138-9DB6-83AAFB46784E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48A535C-25CC-2C21-EABD-80C6E2236371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718B8DAE-76CC-92D5-69F9-22EE78FB307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0632CCB-5A8E-CEAA-EDEC-5E6C180EE54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A1CCAE7-A528-391A-EEE5-91C9E333262A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3CCE911-F5EE-5990-2AF4-961D53D837C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3156F7A-D0EE-717C-6C37-C888BA5AC88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7932C0B-8051-A531-9B3B-F00CEB7D0A2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1207EEA-D92E-0718-9A36-F9471D0E762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E7B1F60-0D35-A0CC-DE23-BFA384DCB15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D6FD9CA-CA18-B383-469E-889FDEAE0F8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616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6F4799-2172-F7D2-1F53-EF6C84BC905C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70C714-DC9E-31DD-E756-9BF5F573CB54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AD72C3-EA40-2A3E-98F5-DA64AE9B6255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FCA0A8-22FB-D445-883F-F663FEBC51DC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EB746E-8B74-7739-5B1E-52D87F1D4215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3BB586-DE68-EC25-E42C-B27C34A89EB1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822D44-4F39-4525-10B4-55512547DB65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29FD4D-1E08-0D79-6ED6-71733FCF8A61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A7FA78-F994-A644-8037-71200F94BFBC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9EA1DD-C117-53EE-3B60-30595CAEE7FF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20EBD0C-2E72-2D18-4C00-C0461FF03B9B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1DCA5D-0B7D-4CA7-C59F-A4F5D7E029CA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7461F2-2F77-8323-1F53-AA3C4A2ED400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6F38BA-BFBA-A600-EA43-10FF17559CD8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04A944-4B9A-81B1-8EA3-C036F811FD56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22299E-0C57-BFC9-3EEF-5F0EF48C605F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A49967-1F8D-2FCE-92A2-410B5B556228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42F2B5F-C542-EDD8-90A8-68F44FFF2649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3ADE155-0588-6EAA-67F1-01B3F2E7EBF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8200744-7202-6176-8C2A-DC1E67E52E2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CC795FB-5BCF-05A6-0207-D66C9ACA7643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0E32773-06B3-3705-78B5-625A895B2E7F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9BF1C1C-E23E-72C4-394A-BA1338214305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CFAC32D-3A9E-A492-8D62-9B6551AE0548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FBAE000-3A09-80BB-82A7-D3F1BE0A93A1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AA2F5D6-B9B2-AF8B-9E50-CF796E0F6B69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45042A7-537C-0F38-79F4-6B8D4E27D9CE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B33093E-A0B1-B23C-C6F1-0347A0F822F1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0AE873B-50B3-A20A-5B20-321819A0144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E049C30-B051-01ED-D5AF-E0B7F312878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B7D8E75-6F86-B450-70D6-7B748A549CC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E2C130-9D6C-45AB-7CF0-1C2EB96C3F0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4BB048A-EBA3-4583-5F8D-448A4014FB5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8AF107A-7B4B-48D1-836A-264B76AE667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FD3773-0355-63C5-1212-3CF78651F66C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639AE5F-C2B9-143F-A316-D0F5D07B237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4CB4844-E39E-002F-8146-BE00256E64B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F9F99DE-38E8-52B2-C9F2-8D9816A5ED6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757BAE2-B447-C181-C189-26F669EE86E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7EEC09F-9DAD-3A5D-0842-03BAA0FE17C9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6B4BCA5-5C23-0DDD-935F-0A605F9B927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291795A-B9A6-E337-672D-63A84BDA7387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73ADAF6-47E6-2D93-9959-A3D453AFC3EF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E470C64-1AFD-EA55-6F1B-5814D3B979B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FD45075-A056-4684-2174-B414CF684BE1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08DDDB7-5F82-76A9-9285-86F5B1535BA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1F1DCF1-E5CF-EA4B-6A6A-8486E8C1A63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307F079-A89E-485D-2582-B348C21C5D3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C20FDC2-3F04-B42E-4C43-A5058B67A03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068A20F-463F-CB0A-DB7E-F627F520A00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CC738C6-E64C-1FEE-20EB-000BE3D66F9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D60F182-76DA-66FF-F3C9-89E1358089AE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71C51B-4D6C-1AFD-1DF0-D63554916DB6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8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A5D1D8-6612-2A76-FD50-CD3096AA3E8D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352211-5A1C-6B72-1831-280F9F0008DB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041D3D-57C9-FC84-14EE-B4E1FBA7EEF5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231307-181F-3FD4-E354-D7A46C676BA0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28B005-DA58-E496-AACD-A7EC03CAD671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C364D4-4CFA-CFA1-FFE0-0C552F75C8B9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CAA0CE-90CC-6C6A-37E1-A04DFD060DF2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69489DB-17EC-3D24-7580-EAE70907EA8B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80264B-0330-1375-B1B9-E5D117C13CBD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B43BBD-3489-AAE1-17B1-D3C21526D95C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E57A22-792F-3D0A-B9C6-C3B35E4D40C7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8A66-2924-B526-6508-2709EE821DCD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29A900-17CD-8700-C477-0BD756DE979B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6C75A1-9DCC-E9ED-3887-CCF04D9CB00E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46B870-44AA-4F84-2C01-37C8729365AC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4C1559-59DB-701F-C27C-ACB1D98CB31B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4AFFE8-39CF-C8B1-F1F0-C5B855D9128F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6AB76E-1E6D-5C54-ED44-6C32B7ADA895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5B1A7D6-A660-A063-6083-485813C600BD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D517D56-5271-F116-460D-5B3B8AAEAFEF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3A78CC0-35B5-105E-A960-C122423E24C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18A837B-8C8C-A0DD-6447-7D18A0EDE47C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B084F8C-1FFE-8544-778D-95D622D1B6BB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9109978-A885-6E15-8B36-EC0170F16DD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B50C0BD-D98E-7E19-0E1F-70C451C1190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27D5D7D-C9D5-5E14-D030-91D5FA7F196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5121E02-7552-E0A5-C6B0-BB76771EF7A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2F1D3CA-A820-591A-E9DF-20B6609B425A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E7476BF-4587-9761-D990-7C7CC92DB380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84669DE-5FB2-2DF7-AA4D-D29C47F6923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55840D5-5349-41A2-C200-942F0AAC68C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4574947-EF3C-492E-526D-2C56FAF4B57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9E67537-922F-E15D-7626-C6ADDDF2FC2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E047926-175B-D1CD-10F4-B4C719A3586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92A7DAE-880A-8446-B1D7-0A67DA5FC3F5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8AADD26-32B6-4014-839B-A73F154C6CE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F4B8BA8-6578-9EFE-AF1A-0C40ECB676F6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1423D35-039A-3049-D12B-F37FDC91C4B8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F4F9298-ECCA-E38A-6B70-9300201ADCD5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33876A-A63C-2208-8E57-286CE35BCDEA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614C707-136F-F7CF-B7E9-2F90EFB2CF05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4CBBE4E-F10F-80AD-4134-0CFE8890E871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DE20E8E-B854-A02D-0110-A7F153E46556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C6E0756-6F36-6830-713E-F4C3F477E5C7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D6F15BB-6EF2-AB65-2DA7-A3E8E9B8529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13A737B-32B1-9C9D-6378-1B8D7346E7F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A37E64B-65AA-02B3-B0B3-FE685134680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DBF15D3-F2E9-F3AE-4516-ABE1531C72C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99130C-41AA-3166-EBFF-18ED2B0B1B1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C83EEE8-1A78-749E-2EBB-997B5B8433B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5FED4C1-E1D8-ACB8-4B30-C47EC79F589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628B2D0-9F9C-11F4-12BF-839D9685CE75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4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D043F-C0A5-50D1-8989-5C31C0708D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286" r="1" b="2632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r>
              <a:rPr lang="en-US" dirty="0"/>
              <a:t>De-Escalation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Analyzing Officer Interactions for a Safer Community</a:t>
            </a:r>
          </a:p>
          <a:p>
            <a:pPr>
              <a:lnSpc>
                <a:spcPct val="90000"/>
              </a:lnSpc>
            </a:pPr>
            <a:r>
              <a:rPr lang="en-US" sz="1500"/>
              <a:t>By: Brianna, Derek, Eric and Totally not Josh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FCF912-2A6C-94A8-45EA-D14EAE9E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283" y="1722427"/>
            <a:ext cx="4410720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60A1-E5FA-1905-F063-B6658601B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283" y="4050833"/>
            <a:ext cx="441072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The model achieved an accuracy of </a:t>
            </a:r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48%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on the validation set.</a:t>
            </a:r>
          </a:p>
        </p:txBody>
      </p:sp>
      <p:pic>
        <p:nvPicPr>
          <p:cNvPr id="8" name="Picture 7" descr="Chart, treemap chart">
            <a:extLst>
              <a:ext uri="{FF2B5EF4-FFF2-40B4-BE49-F238E27FC236}">
                <a16:creationId xmlns:a16="http://schemas.microsoft.com/office/drawing/2014/main" id="{BDCE44D0-54A2-FA53-80D7-1D6E1402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87" r="2" b="9092"/>
          <a:stretch/>
        </p:blipFill>
        <p:spPr>
          <a:xfrm>
            <a:off x="1045368" y="835015"/>
            <a:ext cx="3450700" cy="2987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54CA5-FB20-8040-EDA5-EE88414E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4" y="4613043"/>
            <a:ext cx="3765692" cy="866108"/>
          </a:xfrm>
          <a:prstGeom prst="rect">
            <a:avLst/>
          </a:prstGeom>
        </p:spPr>
      </p:pic>
      <p:sp>
        <p:nvSpPr>
          <p:cNvPr id="5" name="AutoShape 4" descr="Output image">
            <a:extLst>
              <a:ext uri="{FF2B5EF4-FFF2-40B4-BE49-F238E27FC236}">
                <a16:creationId xmlns:a16="http://schemas.microsoft.com/office/drawing/2014/main" id="{EFDBC595-101C-CA8A-A634-FF6C5ECC1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340370"/>
            <a:ext cx="5538866" cy="473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6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EA1A6-6B11-F23C-97CA-30C9E3E2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Classification Report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D66D7A12-39C6-E6DC-AC2D-B8E7439EA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0128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79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130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131" name="Straight Connector 513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2" name="Straight Connector 513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33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34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35" name="Isosceles Triangle 513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36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37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38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39" name="Isosceles Triangle 513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935718-4BD1-EB5B-1C75-D836304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Insights from Bodycam Transcripts</a:t>
            </a:r>
          </a:p>
        </p:txBody>
      </p:sp>
      <p:pic>
        <p:nvPicPr>
          <p:cNvPr id="5124" name="Picture 4" descr="Uploaded image">
            <a:extLst>
              <a:ext uri="{FF2B5EF4-FFF2-40B4-BE49-F238E27FC236}">
                <a16:creationId xmlns:a16="http://schemas.microsoft.com/office/drawing/2014/main" id="{F5D8D479-CDAA-D97C-80AB-B69DA7110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9016" y="934222"/>
            <a:ext cx="6081937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5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E0138-CCF3-3C0B-266E-5657F7F4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Results and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CFF9C-A015-38F8-80CB-EAD97CEA9DEF}"/>
              </a:ext>
            </a:extLst>
          </p:cNvPr>
          <p:cNvSpPr txBox="1"/>
          <p:nvPr/>
        </p:nvSpPr>
        <p:spPr>
          <a:xfrm>
            <a:off x="6102129" y="1924948"/>
            <a:ext cx="5511296" cy="447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Training Effectiveness: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0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results demonstrate the model’s potential to predict incident outcomes based on transcripts and key variables.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Actionable Insights: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0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Reinforce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verbal de-escalation tactics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during officer training programs.</a:t>
            </a:r>
          </a:p>
          <a:p>
            <a:pPr marL="457200" marR="0" lvl="0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Develop focused training on scenarios involving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knives and weapons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457200" marR="0" lvl="0" indent="-45720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Prioritize communication strategies to improve clarity and reduce conflict escalation.</a:t>
            </a:r>
          </a:p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lang="en-US" altLang="en-US" dirty="0">
              <a:solidFill>
                <a:srgbClr val="FFFFFF"/>
              </a:solidFill>
            </a:endParaRPr>
          </a:p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lang="en-US" altLang="en-US" dirty="0">
              <a:solidFill>
                <a:srgbClr val="FFFFFF"/>
              </a:solidFill>
            </a:endParaRPr>
          </a:p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7FED5-DA7B-C040-D7B3-7FD19E71F3E8}"/>
              </a:ext>
            </a:extLst>
          </p:cNvPr>
          <p:cNvSpPr txBox="1"/>
          <p:nvPr/>
        </p:nvSpPr>
        <p:spPr>
          <a:xfrm>
            <a:off x="371796" y="1413063"/>
            <a:ext cx="11515403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3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960B06-AFA7-C52B-5C83-C213DBD4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951" y="1680201"/>
            <a:ext cx="4410051" cy="23675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Questions???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0983E-F1E5-C30B-0212-C3B3BDA2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1211"/>
          <a:stretch/>
        </p:blipFill>
        <p:spPr>
          <a:xfrm>
            <a:off x="888604" y="1265315"/>
            <a:ext cx="374671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763B-00DA-D6E3-4A40-45D1586E1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4069"/>
            <a:ext cx="9601200" cy="1142385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Project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A3BD67-59FA-D4DD-65C0-57C6F4AC9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4" y="1074510"/>
            <a:ext cx="705245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effective de-escalation techniques using bodycam transcripts.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Train AI to classify officer interactions as success/failure.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insights to improve officer evaluations/training.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1000 synthetic transcripts generated from structured inputs.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outcomes (Success = 0, Failure =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T5 (Text to Text Transfer Transformer)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structured body</a:t>
            </a:r>
            <a:r>
              <a:rPr lang="en-US" altLang="en-US" sz="2000" dirty="0">
                <a:latin typeface="Arial" panose="020B0604020202020204" pitchFamily="34" charset="0"/>
              </a:rPr>
              <a:t>cam transcripts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2D5EE-ED12-C7EE-2EAC-F1CDC712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79" y="2423160"/>
            <a:ext cx="1968602" cy="36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26EF-6387-9AC1-42A8-536FEB70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Project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1D94F-43F4-5AA3-6AC0-80F8B23913B3}"/>
              </a:ext>
            </a:extLst>
          </p:cNvPr>
          <p:cNvSpPr txBox="1"/>
          <p:nvPr/>
        </p:nvSpPr>
        <p:spPr>
          <a:xfrm>
            <a:off x="814260" y="2274838"/>
            <a:ext cx="64255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Goals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Enhance Officer Training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Promote Accountability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Support Officer Evaluations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Tailored to Agency Needs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Empower Training for the Future: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F1F49-C1E4-8362-CA28-16678D52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611" y="1930400"/>
            <a:ext cx="2463391" cy="345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A25D-74C2-0472-6382-42AF4E21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/>
              <a:t>Approach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4EF58A-78D2-172C-065C-9CA80F1A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95" y="1912074"/>
            <a:ext cx="6547918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Create a Synthetic Dataset for Proof of Concept: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Real-World Data.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Most datasets lack detailed narratives.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Demonstrate feasibility.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Allows for the creation of diverse outcomes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How we Created the Dataset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Used generative AI model (Gemini API) to create 1,000 realistic transcripts.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Based transcript from random generated features.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6FAEB-2FCB-9BF6-2479-45D5B849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078" y="1820634"/>
            <a:ext cx="2938560" cy="370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9AC8CB-D40D-1BD6-5E4E-BA0FF5BE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1668"/>
            <a:ext cx="2917399" cy="14431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Generator </a:t>
            </a:r>
            <a:r>
              <a:rPr lang="en-US" sz="3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synthetic dataset 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E788E658-52C2-36A2-6D57-0520DB33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56" y="3494405"/>
            <a:ext cx="6492363" cy="2303993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F16AF9D-B6CC-17B6-9996-4F59048D62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2920573" y="720775"/>
            <a:ext cx="4933346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8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9E24-5080-054C-2AF9-4ADACDBE8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503637"/>
            <a:ext cx="4513541" cy="410015"/>
          </a:xfrm>
        </p:spPr>
        <p:txBody>
          <a:bodyPr/>
          <a:lstStyle/>
          <a:p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AI-Generated Example Transcript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9BB916D-37C3-8FD4-92BD-2010D9DB1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07921"/>
              </p:ext>
            </p:extLst>
          </p:nvPr>
        </p:nvGraphicFramePr>
        <p:xfrm>
          <a:off x="690113" y="913652"/>
          <a:ext cx="6460220" cy="587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3860" imgH="8110892" progId="Word.Document.12">
                  <p:embed/>
                </p:oleObj>
              </mc:Choice>
              <mc:Fallback>
                <p:oleObj name="Document" r:id="rId2" imgW="5483860" imgH="81108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0113" y="913652"/>
                        <a:ext cx="6460220" cy="587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46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C1592-DC35-84A1-433C-C98225DD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Approach 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BCECC-C8D2-1D07-5932-4CACBF54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498029"/>
            <a:ext cx="3856774" cy="3950841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3C4889B2-F18C-7B56-FFE5-324648DD0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724" y="2837328"/>
            <a:ext cx="4821505" cy="39273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/>
              <a:t>Value of the Synthetic Dataset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/>
              <a:t>Customization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Designed specifically to highlight de-escalation techniques and their effectiveness.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/>
              <a:t>Controlled Variables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Ensures consistency across scenarios for initial model training.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Enables future incorporation of real-world transcripts to enhance and validate the model</a:t>
            </a:r>
            <a:r>
              <a:rPr lang="en-US" sz="1400" dirty="0"/>
              <a:t>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25FBD380-B0EB-4648-342D-836FD9E9AB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2399" y="2041160"/>
            <a:ext cx="3605134" cy="360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B6F3C0B-D707-0D3D-FDD2-3CBB7F7931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500921"/>
            <a:ext cx="3080479" cy="308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2AAD-D711-8390-2BCE-4B98B014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9" y="0"/>
            <a:ext cx="11977141" cy="1316453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Approach cont.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BB71775-FCC5-C8B5-B1DE-4614D743DBFC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5943599" y="3581399"/>
            <a:ext cx="4429593" cy="44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49C9DF3-3604-7E99-44C9-0530EAC9CF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05725" cy="2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56F2EE-9838-C621-13CA-A36FC8D2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373" y="1842461"/>
            <a:ext cx="2416885" cy="3477875"/>
          </a:xfrm>
          <a:prstGeom prst="rect">
            <a:avLst/>
          </a:prstGeom>
        </p:spPr>
      </p:pic>
      <p:graphicFrame>
        <p:nvGraphicFramePr>
          <p:cNvPr id="18" name="TextBox 3">
            <a:extLst>
              <a:ext uri="{FF2B5EF4-FFF2-40B4-BE49-F238E27FC236}">
                <a16:creationId xmlns:a16="http://schemas.microsoft.com/office/drawing/2014/main" id="{2743F6A2-DCA9-60E0-E8D6-A74E582D4A62}"/>
              </a:ext>
            </a:extLst>
          </p:cNvPr>
          <p:cNvGraphicFramePr/>
          <p:nvPr/>
        </p:nvGraphicFramePr>
        <p:xfrm>
          <a:off x="505918" y="2028617"/>
          <a:ext cx="6599420" cy="347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906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/>
              <a:t>Real 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Comprehensive Bodycam Analysis: Integrate</a:t>
            </a:r>
            <a:r>
              <a:rPr lang="en-US" dirty="0"/>
              <a:t> </a:t>
            </a:r>
            <a:r>
              <a:rPr lang="en-US" b="1" dirty="0"/>
              <a:t>transcripts, visuals, and audio</a:t>
            </a:r>
            <a:r>
              <a:rPr lang="en-US" dirty="0"/>
              <a:t> for a holistic evaluation of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models can analyze: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Transcript</a:t>
            </a:r>
            <a:r>
              <a:rPr lang="en-US" dirty="0"/>
              <a:t>: Detect de-escalation or escalation language.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Visuals</a:t>
            </a:r>
            <a:r>
              <a:rPr lang="en-US" dirty="0"/>
              <a:t>: Monitor body language, gestures, and positioning.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Audio</a:t>
            </a:r>
            <a:r>
              <a:rPr lang="en-US" dirty="0"/>
              <a:t>: Identify tone, volume, and stress levels in officer-subject dialogue.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55DC9-0C93-DD78-80BE-23FE687CA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03" y="4048918"/>
            <a:ext cx="4040578" cy="19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</TotalTime>
  <Words>475</Words>
  <Application>Microsoft Office PowerPoint</Application>
  <PresentationFormat>Widescreen</PresentationFormat>
  <Paragraphs>82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Document</vt:lpstr>
      <vt:lpstr>De-Escalation </vt:lpstr>
      <vt:lpstr>Project Overview</vt:lpstr>
      <vt:lpstr>Project Goals</vt:lpstr>
      <vt:lpstr>Approach</vt:lpstr>
      <vt:lpstr>Generator synthetic dataset  </vt:lpstr>
      <vt:lpstr>PowerPoint Presentation</vt:lpstr>
      <vt:lpstr>Approach cont.</vt:lpstr>
      <vt:lpstr>Approach cont.</vt:lpstr>
      <vt:lpstr>Real World Applications</vt:lpstr>
      <vt:lpstr>Initial Results</vt:lpstr>
      <vt:lpstr>Classification Report</vt:lpstr>
      <vt:lpstr>Insights from Bodycam Transcripts</vt:lpstr>
      <vt:lpstr>Results and Conclusions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Wizardry</dc:title>
  <dc:creator>Eric Clayton</dc:creator>
  <cp:lastModifiedBy>Eric Clayton</cp:lastModifiedBy>
  <cp:revision>5</cp:revision>
  <dcterms:created xsi:type="dcterms:W3CDTF">2024-09-30T17:40:10Z</dcterms:created>
  <dcterms:modified xsi:type="dcterms:W3CDTF">2024-11-26T01:00:37Z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