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31d912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31d912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31d912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31d912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3e99bd53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3e99bd53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31d912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31d912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31d912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31d912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4416af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4416af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4416af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4416af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31d912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31d912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31d912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31d912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3e99bd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3e99bd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420770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420770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3e99b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3e99b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31d912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31d912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3e99bd5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3e99bd5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31d912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31d912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3e99bd5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3e99bd5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420770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420770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420770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420770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3e99bd5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3e99bd5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Stock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Theodore Hecht, Luke Orr, Sebastian Schwagerl, Jonathan Langston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Luke’s </a:t>
            </a:r>
            <a:r>
              <a:rPr lang="en"/>
              <a:t>Subsystems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Marketplace View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530075" y="1330900"/>
            <a:ext cx="43668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Collection View Cells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Horizontal </a:t>
            </a:r>
            <a:r>
              <a:rPr lang="en" sz="2400"/>
              <a:t>Uicollectionview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Navigation Header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Sort Button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Search bar </a:t>
            </a:r>
            <a:endParaRPr sz="24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875" y="228175"/>
            <a:ext cx="2375150" cy="48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View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530075" y="1330900"/>
            <a:ext cx="43668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Navigation Header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UI Labels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Buy/Sell buttons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Graph View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Graph Button Bar</a:t>
            </a:r>
            <a:endParaRPr sz="24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100" y="239750"/>
            <a:ext cx="2461550" cy="48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906700" y="2285400"/>
            <a:ext cx="33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Tyler’s Subsystems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Controller &amp; Service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61407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Stock Controller handles any kind of interaction that users may have with stocks and the data fetching needed from the IEX API.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649" y="2387800"/>
            <a:ext cx="5725350" cy="27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298800" y="2233825"/>
            <a:ext cx="30732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Stock Service return types are object representations of stocks.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IEX API Communication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15225"/>
            <a:ext cx="8520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Stock Controller requests the data from IEX and then needs to format it neatly in a usable way for the frontend in a JSON.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HttpClient is needed in order to make HTTP requests in the code.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057" y="2228825"/>
            <a:ext cx="6036942" cy="28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311700" y="2169825"/>
            <a:ext cx="29880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to note that the HttpClient should be reused and not open/closed repeatedly many times.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Controller &amp; Service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45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Transaction Controller is needed to provide methods that involve a user’s history of stock purchases and stocks sold.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service returns a list of transactions from that user.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047" y="1342772"/>
            <a:ext cx="3585475" cy="24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11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Sebastian’s Subsystems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Controller &amp; Service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62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Controller handles generation and authentication of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is our Login Method that hashes a user’s password, compares it to the database, and then signs a token that is checked upon every subsequent method called.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funds was intended to be handled within this method, though since it is always and only used when stock methods are called, it is being handled there.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825" y="1490650"/>
            <a:ext cx="23241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Controller &amp; Service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61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 retrieves all useful information about a user’s net worth.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 it returns contains the available User Currency along with all owned stocks with their quantity.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calls upon StockService’s FetchBatch method and retrieves a full list of stocks, while matching them with the IDs from a previous search to attach the quantity owned.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050" y="1979375"/>
            <a:ext cx="25050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Controller &amp; Service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270550" y="1160725"/>
            <a:ext cx="48279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all aspects of league creation and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LeagueHost has exclusive powers such as deletion of their league and the ability to kick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ViewLeaderboard uses the StockService to get a batch price on every unique stock owned by the total LeagueUsers and then uses their available cash, and quantity of stocks owned to get each user’s net worth.  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525" y="1427975"/>
            <a:ext cx="39338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System Design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50" y="1017725"/>
            <a:ext cx="734161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6563425" y="1726100"/>
            <a:ext cx="1165200" cy="7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Azure PostgreSQL </a:t>
            </a:r>
            <a:r>
              <a:rPr lang="en">
                <a:solidFill>
                  <a:srgbClr val="434343"/>
                </a:solidFill>
              </a:rPr>
              <a:t>Database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System Design - Frontend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13" y="1017725"/>
            <a:ext cx="70131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System Design - Backend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750" y="1017725"/>
            <a:ext cx="6770500" cy="37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Trey’s Subsystems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+ Leagues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Collection Views + Cells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Navigation Header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Navigation Buttons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>
                <a:solidFill>
                  <a:schemeClr val="dk1"/>
                </a:solidFill>
              </a:rPr>
              <a:t>Auxiliary Buttons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975" y="111450"/>
            <a:ext cx="29189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150" y="517214"/>
            <a:ext cx="3271625" cy="580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899325"/>
            <a:ext cx="3479249" cy="613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250" y="2422951"/>
            <a:ext cx="3271625" cy="580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Software Design Concepts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MVC - Model View Controller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chemeClr val="dk1"/>
                </a:solidFill>
              </a:rPr>
              <a:t>Delegation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URLSession and the Decodable protocol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400" y="2950725"/>
            <a:ext cx="5291200" cy="19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725" y="1017725"/>
            <a:ext cx="2797574" cy="16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Authentication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Replaces our “Basic Authentication”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Requires username + password on token request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Token Generation: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Header + Payload + Signature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Future Requests don’t require username + password. Only the token.</a:t>
            </a:r>
            <a:endParaRPr sz="18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149" y="1826525"/>
            <a:ext cx="4934851" cy="1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311600" y="1501800"/>
            <a:ext cx="2599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JWT Token Example: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