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C31F-7166-C34C-8160-C592BAE42E7F}" type="datetimeFigureOut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E6ED-CDA5-C54A-9D5C-D4E3F278F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C31F-7166-C34C-8160-C592BAE42E7F}" type="datetimeFigureOut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E6ED-CDA5-C54A-9D5C-D4E3F278F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C31F-7166-C34C-8160-C592BAE42E7F}" type="datetimeFigureOut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E6ED-CDA5-C54A-9D5C-D4E3F278F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C31F-7166-C34C-8160-C592BAE42E7F}" type="datetimeFigureOut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E6ED-CDA5-C54A-9D5C-D4E3F278F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C31F-7166-C34C-8160-C592BAE42E7F}" type="datetimeFigureOut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E6ED-CDA5-C54A-9D5C-D4E3F278F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C31F-7166-C34C-8160-C592BAE42E7F}" type="datetimeFigureOut">
              <a:rPr lang="en-US" smtClean="0"/>
              <a:pPr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E6ED-CDA5-C54A-9D5C-D4E3F278F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C31F-7166-C34C-8160-C592BAE42E7F}" type="datetimeFigureOut">
              <a:rPr lang="en-US" smtClean="0"/>
              <a:pPr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E6ED-CDA5-C54A-9D5C-D4E3F278F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C31F-7166-C34C-8160-C592BAE42E7F}" type="datetimeFigureOut">
              <a:rPr lang="en-US" smtClean="0"/>
              <a:pPr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E6ED-CDA5-C54A-9D5C-D4E3F278F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C31F-7166-C34C-8160-C592BAE42E7F}" type="datetimeFigureOut">
              <a:rPr lang="en-US" smtClean="0"/>
              <a:pPr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E6ED-CDA5-C54A-9D5C-D4E3F278F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C31F-7166-C34C-8160-C592BAE42E7F}" type="datetimeFigureOut">
              <a:rPr lang="en-US" smtClean="0"/>
              <a:pPr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E6ED-CDA5-C54A-9D5C-D4E3F278F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C31F-7166-C34C-8160-C592BAE42E7F}" type="datetimeFigureOut">
              <a:rPr lang="en-US" smtClean="0"/>
              <a:pPr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E6ED-CDA5-C54A-9D5C-D4E3F278F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C31F-7166-C34C-8160-C592BAE42E7F}" type="datetimeFigureOut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7E6ED-CDA5-C54A-9D5C-D4E3F278F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15975" y="219519"/>
            <a:ext cx="1975387" cy="17718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Affiliates</a:t>
            </a:r>
          </a:p>
          <a:p>
            <a:r>
              <a:rPr lang="en-US" u="sng" dirty="0" smtClean="0"/>
              <a:t>Net ID</a:t>
            </a:r>
          </a:p>
          <a:p>
            <a:r>
              <a:rPr lang="en-US" dirty="0" smtClean="0"/>
              <a:t>First Name</a:t>
            </a:r>
          </a:p>
          <a:p>
            <a:r>
              <a:rPr lang="en-US" dirty="0" smtClean="0"/>
              <a:t>Last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Email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34967" y="3317238"/>
            <a:ext cx="1975387" cy="3330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2400" dirty="0" smtClean="0"/>
              <a:t>Activities</a:t>
            </a:r>
          </a:p>
          <a:p>
            <a:r>
              <a:rPr lang="en-US" u="sng" dirty="0" smtClean="0"/>
              <a:t>Activity ID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On Campus?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URL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Date Submitted</a:t>
            </a:r>
          </a:p>
          <a:p>
            <a:r>
              <a:rPr lang="en-US" dirty="0" smtClean="0"/>
              <a:t>Approved?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0842" y="219519"/>
            <a:ext cx="1975387" cy="20383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2400" dirty="0" smtClean="0"/>
              <a:t>Towns</a:t>
            </a:r>
          </a:p>
          <a:p>
            <a:r>
              <a:rPr lang="en-US" u="sng" dirty="0" smtClean="0"/>
              <a:t>Town ID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Country</a:t>
            </a:r>
          </a:p>
          <a:p>
            <a:r>
              <a:rPr lang="en-US" dirty="0" smtClean="0"/>
              <a:t>Distance</a:t>
            </a:r>
          </a:p>
          <a:p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250842" y="3065422"/>
            <a:ext cx="1708867" cy="157975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location of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0" idx="2"/>
            <a:endCxn id="5" idx="1"/>
          </p:cNvCxnSpPr>
          <p:nvPr/>
        </p:nvCxnSpPr>
        <p:spPr>
          <a:xfrm rot="16200000" flipH="1">
            <a:off x="2051540" y="3698908"/>
            <a:ext cx="337163" cy="2229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0"/>
            <a:endCxn id="7" idx="2"/>
          </p:cNvCxnSpPr>
          <p:nvPr/>
        </p:nvCxnSpPr>
        <p:spPr>
          <a:xfrm rot="5400000" flipH="1" flipV="1">
            <a:off x="768149" y="2595035"/>
            <a:ext cx="807515" cy="133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6172624" y="2814544"/>
            <a:ext cx="1708867" cy="157975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rank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4" idx="2"/>
            <a:endCxn id="17" idx="3"/>
          </p:cNvCxnSpPr>
          <p:nvPr/>
        </p:nvCxnSpPr>
        <p:spPr>
          <a:xfrm rot="16200000" flipH="1">
            <a:off x="6936045" y="2658973"/>
            <a:ext cx="1613071" cy="2778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5" idx="3"/>
          </p:cNvCxnSpPr>
          <p:nvPr/>
        </p:nvCxnSpPr>
        <p:spPr>
          <a:xfrm rot="5400000">
            <a:off x="5874686" y="3829963"/>
            <a:ext cx="588041" cy="1716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07701" y="4014056"/>
            <a:ext cx="15643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Votes</a:t>
            </a:r>
          </a:p>
          <a:p>
            <a:r>
              <a:rPr lang="en-US" u="sng" dirty="0" smtClean="0"/>
              <a:t>Voter Net ID</a:t>
            </a:r>
          </a:p>
          <a:p>
            <a:r>
              <a:rPr lang="en-US" u="sng" dirty="0" smtClean="0"/>
              <a:t>Activity ID</a:t>
            </a:r>
          </a:p>
          <a:p>
            <a:r>
              <a:rPr lang="en-US" dirty="0" smtClean="0"/>
              <a:t>Vote</a:t>
            </a:r>
          </a:p>
          <a:p>
            <a:r>
              <a:rPr lang="en-US" dirty="0" smtClean="0"/>
              <a:t>Date Voted</a:t>
            </a:r>
          </a:p>
          <a:p>
            <a:r>
              <a:rPr lang="en-US" u="dash" dirty="0" smtClean="0"/>
              <a:t>Score</a:t>
            </a:r>
          </a:p>
          <a:p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4322662" y="1468030"/>
            <a:ext cx="1708867" cy="157975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31" name="Straight Connector 30"/>
          <p:cNvCxnSpPr>
            <a:stCxn id="4" idx="1"/>
            <a:endCxn id="29" idx="0"/>
          </p:cNvCxnSpPr>
          <p:nvPr/>
        </p:nvCxnSpPr>
        <p:spPr>
          <a:xfrm rot="10800000" flipV="1">
            <a:off x="5177097" y="1105434"/>
            <a:ext cx="1438879" cy="362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  <a:endCxn id="5" idx="0"/>
          </p:cNvCxnSpPr>
          <p:nvPr/>
        </p:nvCxnSpPr>
        <p:spPr>
          <a:xfrm rot="10800000" flipV="1">
            <a:off x="4322662" y="2257906"/>
            <a:ext cx="1" cy="105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46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Joseph Siebert</dc:creator>
  <cp:lastModifiedBy>Joseph Siebert</cp:lastModifiedBy>
  <cp:revision>6</cp:revision>
  <dcterms:created xsi:type="dcterms:W3CDTF">2015-11-09T17:07:10Z</dcterms:created>
  <dcterms:modified xsi:type="dcterms:W3CDTF">2015-11-09T17:07:37Z</dcterms:modified>
</cp:coreProperties>
</file>