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6D30-070F-8EF9-5B49-C4F116842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D12625-7BC3-C5E6-A471-53A18E2F1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AFFDF-8249-B556-B8EB-80EE4133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D8596-90D1-6DA5-56F2-84F1EA63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E6469-60EC-C2B0-F728-BCB27FE2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5FE2-6141-03B6-61AC-A091D6F2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0A3AE-700F-B719-CBCF-DCC6F357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5D22A-D3E6-622F-61CD-D271D4FE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420A4-38E3-AC0A-2455-DE5F922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62997-D693-BB13-1452-8CB0DEB3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A4679-D118-324D-B907-C1A578198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2B409-0397-F295-D0D5-281D95595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B3D79-5F21-A8B2-0F60-1B421E90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FB6BA-72CB-9340-3BDD-02F5BDF6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C51E4-8217-CB2C-A869-CBB76C10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84FEB-75BB-DE36-967B-B13B2F6E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640F5-ABD2-85B7-DED1-D06EA31B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39107-2156-C206-311C-4250D8AA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30003-01FA-0E58-27E7-8F08A044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15424-AF87-9136-33BE-AC6CB8FB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7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523CA-5AE8-F99D-8091-456DC1D1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8EBB7-EC23-3022-7D50-A483DCA3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F6BD7-9602-24F1-4720-926D732B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E113B-05D3-275E-5D71-DA545C05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B5579-B421-3FF9-86A8-440EEA7B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EDE-4003-2A92-AD84-49B691D2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60CBC-487C-CDC7-020E-ACA6EE115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F0F61-C1D6-0B50-B023-B0CBCD9F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1ECAE-2586-F2CD-893C-C89413DA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6D63E7-FF7E-3273-274E-27E63C61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011DE-B0EB-D310-56F0-42593E35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2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07C51-9335-FCE1-0CC7-DF869FD6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635D8-46BF-388B-B389-75718ED49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B85B6A-6923-8419-0B3F-B678A6C1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F9E6AC-0C62-CA38-E564-08CF9100E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81D83-2BAE-5994-3766-AF50DC6AB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0213A1-34D7-4BD0-0422-8579A60F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D32366-9660-3FB0-45F1-28C94AA1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3BDF47-8154-5ECE-C7D9-0185373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6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42943-1ADE-659A-38C2-17793F67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1C2BCD-393E-5B71-CC1B-50729080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7C425-28E3-5D8A-1EF7-5CC7D9EF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9BA0F-7991-BF1E-70F5-9027E023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4075F9-70A5-2B3C-62ED-F3221778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F7B70-A693-CBF1-D142-8F2D9811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C4A4FA-3169-D68D-5CC9-29FEE6B9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D92E5-6623-FC95-7B15-09314BCD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02DC4-2AFD-11DB-B513-CAD3D665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0F5C8-7263-BC9F-B9EA-ACEB2DDF4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8B086-25ED-4B4D-7E64-1FEF504A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E2F7A-5637-AE65-EF98-BF47AB28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87E5D-A058-5C6C-7BBA-C24A13D7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6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407D-5E1A-FB0B-3436-3C3A46CC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7170E8-F3D3-DEE9-71D9-992B50307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05A7C-0D52-CE91-721E-D775A86C5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E0105-E7ED-0430-51AA-80AED6E1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3CB33-BD06-2BC6-3416-3E1A27AD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FA00D-D9AF-1164-64EA-D50AFB94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552B6-8FB2-2A9B-76F5-FCD94FC6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D154-05A9-0A86-F0FA-9331C5FF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E6DDB-1868-AD44-3A1B-1BAAC1092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8C7A-8436-44CA-A452-790F621BED3E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24D59-A7D1-1B80-0A15-039BE994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63403-E987-8B72-B087-12388B57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3AE6-E915-4330-BEDC-948A5FB2B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864D68-6CC4-6EFE-8FF0-ADE90D59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2089" cy="2865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2B7AA7-64AC-C02F-E1F3-F72D3725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89" y="1207131"/>
            <a:ext cx="5862089" cy="5571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DA1E90-0208-F8DE-DA16-74F21D7C09BE}"/>
              </a:ext>
            </a:extLst>
          </p:cNvPr>
          <p:cNvSpPr txBox="1"/>
          <p:nvPr/>
        </p:nvSpPr>
        <p:spPr>
          <a:xfrm>
            <a:off x="155188" y="3429000"/>
            <a:ext cx="5551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전처리된</a:t>
            </a:r>
            <a:r>
              <a:rPr lang="ko-KR" altLang="en-US" dirty="0"/>
              <a:t> 데이터들을 통해 </a:t>
            </a:r>
            <a:r>
              <a:rPr lang="en-US" altLang="ko-KR" dirty="0"/>
              <a:t>112 </a:t>
            </a:r>
            <a:r>
              <a:rPr lang="ko-KR" altLang="en-US" dirty="0"/>
              <a:t>신고건수를 </a:t>
            </a:r>
            <a:r>
              <a:rPr lang="en-US" altLang="ko-KR" dirty="0" err="1"/>
              <a:t>Xgboost</a:t>
            </a:r>
            <a:r>
              <a:rPr lang="ko-KR" altLang="en-US" dirty="0"/>
              <a:t>로 예측하였으나 학습데이터가 적고 </a:t>
            </a:r>
            <a:r>
              <a:rPr lang="ko-KR" altLang="en-US" dirty="0" err="1"/>
              <a:t>손봐야할</a:t>
            </a:r>
            <a:r>
              <a:rPr lang="ko-KR" altLang="en-US" dirty="0"/>
              <a:t> 파라미터 값이 너무 많아서 모두 고려하지 않고 진행하여 낮은 정확도를 보였다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그래프에서 나타나듯이 각 </a:t>
            </a:r>
            <a:r>
              <a:rPr lang="en-US" altLang="ko-KR" dirty="0"/>
              <a:t>Feature </a:t>
            </a:r>
            <a:r>
              <a:rPr lang="ko-KR" altLang="en-US" dirty="0"/>
              <a:t>들의 </a:t>
            </a:r>
            <a:r>
              <a:rPr lang="en-US" altLang="ko-KR" dirty="0"/>
              <a:t>F-score </a:t>
            </a:r>
            <a:r>
              <a:rPr lang="ko-KR" altLang="en-US" dirty="0"/>
              <a:t>값을 보았을 때도 원하는 </a:t>
            </a:r>
            <a:r>
              <a:rPr lang="en-US" altLang="ko-KR" dirty="0"/>
              <a:t>Feature</a:t>
            </a:r>
            <a:r>
              <a:rPr lang="ko-KR" altLang="en-US" dirty="0"/>
              <a:t>의 영향이 아닌 다른 </a:t>
            </a:r>
            <a:r>
              <a:rPr lang="en-US" altLang="ko-KR" dirty="0"/>
              <a:t>Feature</a:t>
            </a:r>
            <a:r>
              <a:rPr lang="ko-KR" altLang="en-US" dirty="0"/>
              <a:t>들의 값이 높게 나와 </a:t>
            </a:r>
            <a:r>
              <a:rPr lang="ko-KR" altLang="en-US" dirty="0" err="1"/>
              <a:t>제대로된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을 도출할 수 없었기 때문에 프로젝트에 사용되지 못해서 아쉬웠다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시간이 부족하여 무엇이 문제인지 공부하지 못했지만 차후에 향상된 </a:t>
            </a:r>
            <a:r>
              <a:rPr lang="ko-KR" altLang="en-US"/>
              <a:t>결과값을 도출해보고 </a:t>
            </a:r>
            <a:r>
              <a:rPr lang="ko-KR" altLang="en-US" dirty="0"/>
              <a:t>싶다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36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2022-11-03T01:47:34Z</dcterms:created>
  <dcterms:modified xsi:type="dcterms:W3CDTF">2022-11-03T01:48:16Z</dcterms:modified>
</cp:coreProperties>
</file>