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58359" y="274638"/>
            <a:ext cx="5126352" cy="5851525"/>
          </a:xfrm>
        </p:spPr>
        <p:txBody>
          <a:bodyPr/>
          <a:lstStyle/>
          <a:p>
            <a:pPr>
              <a:defRPr/>
            </a:pPr>
            <a:r>
              <a:rPr lang="en-US" altLang="ko-KR" sz="2500"/>
              <a:t>22</a:t>
            </a:r>
            <a:r>
              <a:rPr lang="ko-KR" altLang="en-US" sz="2500"/>
              <a:t>년도의 </a:t>
            </a:r>
            <a:r>
              <a:rPr lang="en-US" altLang="ko-KR" sz="2500"/>
              <a:t>112 </a:t>
            </a:r>
            <a:r>
              <a:rPr lang="ko-KR" altLang="en-US" sz="2500"/>
              <a:t>신고 건수를 예측하기 전에 각 요소들을 예측하고 이용하여 </a:t>
            </a:r>
            <a:r>
              <a:rPr lang="en-US" altLang="ko-KR" sz="2500"/>
              <a:t>112</a:t>
            </a:r>
            <a:r>
              <a:rPr lang="ko-KR" altLang="en-US" sz="2500"/>
              <a:t> 신고건수를 예측했다</a:t>
            </a:r>
            <a:r>
              <a:rPr lang="en-US" altLang="ko-KR" sz="2500"/>
              <a:t>.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데이터가 적어서 성능이 우수하게 나오지않아 아쉬웠다</a:t>
            </a:r>
            <a:r>
              <a:rPr lang="en-US" altLang="ko-KR" sz="2500"/>
              <a:t>.</a:t>
            </a:r>
            <a:r>
              <a:rPr lang="ko-KR" altLang="en-US" sz="2500"/>
              <a:t> 다음에 시간이 된다면 월별 데이터나 일별 데이터로 학습을 시켜 성능을 높여보고 싶다</a:t>
            </a:r>
            <a:r>
              <a:rPr lang="en-US" altLang="ko-KR" sz="2500"/>
              <a:t>.</a:t>
            </a:r>
            <a:endParaRPr lang="en-US" altLang="ko-KR" sz="25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4278055"/>
            <a:ext cx="5846446" cy="184810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274638"/>
            <a:ext cx="5707303" cy="3667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404622"/>
            <a:ext cx="5054343" cy="4525963"/>
          </a:xfrm>
        </p:spPr>
        <p:txBody>
          <a:bodyPr/>
          <a:lstStyle/>
          <a:p>
            <a:pPr>
              <a:defRPr/>
            </a:pPr>
            <a:r>
              <a:rPr lang="ko-KR" altLang="en-US" sz="2500"/>
              <a:t>장고 라이브러리를 이용하여 </a:t>
            </a:r>
            <a:r>
              <a:rPr lang="en-US" altLang="ko-KR" sz="2500"/>
              <a:t>db</a:t>
            </a:r>
            <a:r>
              <a:rPr lang="ko-KR" altLang="en-US" sz="2500"/>
              <a:t>를 이용하였다</a:t>
            </a:r>
            <a:r>
              <a:rPr lang="en-US" altLang="ko-KR" sz="2500"/>
              <a:t>.</a:t>
            </a:r>
            <a:endParaRPr lang="en-US" altLang="ko-KR" sz="2500"/>
          </a:p>
          <a:p>
            <a:pPr>
              <a:defRPr/>
            </a:pPr>
            <a:r>
              <a:rPr lang="ko-KR" altLang="en-US" sz="2500"/>
              <a:t>반환한 데이터를 템플릿 연산자를 이용해 </a:t>
            </a:r>
            <a:r>
              <a:rPr lang="en-US" altLang="ko-KR" sz="2500"/>
              <a:t>html</a:t>
            </a:r>
            <a:r>
              <a:rPr lang="ko-KR" altLang="en-US" sz="2500"/>
              <a:t>에서 사용하였다</a:t>
            </a:r>
            <a:r>
              <a:rPr lang="en-US" altLang="ko-KR" sz="2500"/>
              <a:t>.</a:t>
            </a:r>
            <a:endParaRPr lang="en-US" altLang="ko-KR" sz="2500"/>
          </a:p>
          <a:p>
            <a:pPr>
              <a:defRPr/>
            </a:pPr>
            <a:endParaRPr lang="en-US" altLang="ko-KR" sz="2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8350" y="404622"/>
            <a:ext cx="5297604" cy="551726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3053" y="2428332"/>
            <a:ext cx="4907290" cy="41690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느낀 점 </a:t>
            </a:r>
            <a:r>
              <a:rPr lang="en-US" altLang="ko-KR"/>
              <a:t>-</a:t>
            </a:r>
            <a:r>
              <a:rPr lang="ko-KR" altLang="en-US"/>
              <a:t> 막상 프로젝트를 시작하려니 간단한 것들에 헤메는 경우가 많았다</a:t>
            </a:r>
            <a:r>
              <a:rPr lang="en-US" altLang="ko-KR"/>
              <a:t>.</a:t>
            </a:r>
            <a:r>
              <a:rPr lang="ko-KR" altLang="en-US"/>
              <a:t> 그래도 프로젝트 전에 비해 성장한 것 같아서 기분이 좋다</a:t>
            </a:r>
            <a:r>
              <a:rPr lang="en-US" altLang="ko-KR"/>
              <a:t>.</a:t>
            </a:r>
            <a:r>
              <a:rPr lang="ko-KR" altLang="en-US"/>
              <a:t> 특히 지도모양 버튼을 구현하는데에 꽤 많은 시간을 소비했지만 실패했다</a:t>
            </a:r>
            <a:r>
              <a:rPr lang="en-US" altLang="ko-KR"/>
              <a:t>.</a:t>
            </a:r>
            <a:r>
              <a:rPr lang="ko-KR" altLang="en-US"/>
              <a:t> 더욱 성장해서 원하는 아이디어를 그대로 구현해낼수있는 능력을 갖추고싶다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78</ep:Words>
  <ep:PresentationFormat>화면 슬라이드 쇼(4:3)</ep:PresentationFormat>
  <ep:Paragraphs>5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2022-11-03T00:30:45.286</dcterms:created>
  <dc:creator>wwwonwo_desk</dc:creator>
  <cp:lastModifiedBy>wwwonwo_desk</cp:lastModifiedBy>
  <dcterms:modified xsi:type="dcterms:W3CDTF">2022-11-03T01:25:17.244</dcterms:modified>
  <cp:revision>6</cp:revision>
  <cp:version>1000.0000.01</cp:version>
</cp:coreProperties>
</file>