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6663-B7EF-CAA2-F229-7E2CAD1E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D17C6D-7B6D-F69D-E506-F27E64B7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76AC9-D76C-FB87-B8AC-09BA97E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2ADA9-0836-2563-D7A7-89A0512A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16592-0BEA-84F6-7E28-DB4029B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6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F8766-AC25-BB0B-B769-54FFBB79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31921-705E-8865-8A7E-EC636F18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69093-38A2-7DC5-0FE6-B5C3770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B10E-9045-4CAA-B7A8-8DC453C3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B268-F623-0BDC-E141-37E91D71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B96CD8-D638-FC07-03AE-4BF189D81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77B0C-21E5-BAF4-534F-5D8BF24F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211B7-93D6-5ECD-AABB-5B03FCB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7BFD0-7A1A-2496-75E7-99F74B86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A3F72-6C31-B1D3-6F5E-2796762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D63A4-5FB4-CBB8-3F1B-B9E35B33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A8C8B-022E-DF18-303C-8FF082FA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84990-37F6-7BB9-A4B5-FCF01710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F3743-926A-0F95-E5F7-D9587695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343CA-CDD6-72B1-5A7B-FDF40795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9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85F2-4DFC-F740-3F5D-9C3B8B1C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29A3A-0491-6749-9D19-6AD2A305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48C1F-425B-618E-26C4-FECDA149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67831-ABE6-71B5-069A-AF40681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DC34A-B740-3E22-C190-BF4D82AD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8F68-4686-E6A5-4CE2-FD54EB8C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1CB2C-1B90-D884-1AE7-24D025D6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5B5A9-987F-4AA7-8050-0144C49F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BA0F9-AB63-4C31-7636-8740AA3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B068E-A5E0-07DA-E850-09545117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F770E-2280-34EC-24BD-CDFCBCF8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D3819-3CE7-6480-7039-C5D8EFB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59803-A578-69C2-50CC-A05B1AE7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8D627-FE60-9F68-0278-F379A040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E2A16-5687-6090-B02F-42FF6737F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4A2B19-E85E-DE10-9122-3D150F750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04548-3296-9A10-BE19-F998DA5E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5A34C-3C61-74B9-7122-8BA4DB09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DB705-EA46-1D8F-5E38-50C9E40A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60CF-410C-24B5-7E22-162DC6CE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1A06-3949-0389-728F-6BBF5E1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C7C6E-1042-BB86-7AE3-1EA1F1BF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C13EB5-3899-1112-6E63-54AF48BE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E92ACC-CAD8-C95B-064B-03574233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D62D3E-12FC-03E8-8400-C929A1B3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D9267-A260-B83D-AFB3-CD01F0B5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694D4-F783-C244-BC99-7F042D3E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88B58-C2EE-CB92-C813-10CEB23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4A1B1-4370-730C-49EE-7B37D88A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D8D0-0F78-41E8-2C43-43B7BBD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42FB2-C43C-9E3E-E748-E00622A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EC19-5C5A-83C7-A69B-324C0E5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7535B-270D-EDBD-EDFF-35FBF7DA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6A4F85-738C-4581-2412-8DA77978E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FE5F2-B96E-C9F1-50EB-1AD792E8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13A81-BF2C-F8CB-1AA1-29892130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EF856-C476-8123-EC2D-D672FA62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30D5D-046D-A9A1-EC90-DC5D05D8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425ED-2888-49DC-8EB8-0DD2185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6ADDF-1849-CF94-076D-6415BF21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1D82E-8726-2D6A-64BE-8F2B655A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A48C-EE7A-41F9-9F85-BBAB8F2AFB3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D1F57-81EC-63F6-0C2B-1A7043873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E0BF-A76C-8BBB-6260-0D021064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4B42-CA5D-49C1-8D6E-50FFAB8D2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95F547-D66C-6D27-6AB2-BBAA128BD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" y="479049"/>
            <a:ext cx="5652053" cy="3381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DAA3B-C4A0-6E17-F613-320DF201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61" y="0"/>
            <a:ext cx="5304192" cy="4064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0061A0E-1A2E-314E-99F7-A7C9CBB6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472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변수들간의</a:t>
            </a:r>
            <a:r>
              <a:rPr lang="ko-KR" altLang="en-US" sz="2000" dirty="0"/>
              <a:t> 상관관계를 통해 종합안전지수를 </a:t>
            </a:r>
            <a:r>
              <a:rPr lang="ko-KR" altLang="en-US" sz="2000" dirty="0" err="1"/>
              <a:t>구할때</a:t>
            </a:r>
            <a:r>
              <a:rPr lang="ko-KR" altLang="en-US" sz="2000" dirty="0"/>
              <a:t> </a:t>
            </a:r>
            <a:r>
              <a:rPr lang="en-US" altLang="ko-KR" sz="2000" dirty="0"/>
              <a:t>,</a:t>
            </a:r>
            <a:r>
              <a:rPr lang="ko-KR" altLang="en-US" sz="2000" dirty="0"/>
              <a:t>상관관계 </a:t>
            </a:r>
            <a:r>
              <a:rPr lang="en-US" altLang="ko-KR" sz="2000" dirty="0"/>
              <a:t>0.7</a:t>
            </a:r>
            <a:r>
              <a:rPr lang="ko-KR" altLang="en-US" sz="2000" dirty="0"/>
              <a:t>이상 </a:t>
            </a:r>
            <a:r>
              <a:rPr lang="en-US" altLang="ko-KR" sz="2000" dirty="0"/>
              <a:t>‘</a:t>
            </a:r>
            <a:r>
              <a:rPr lang="ko-KR" altLang="en-US" sz="2000" dirty="0"/>
              <a:t>위해</a:t>
            </a:r>
            <a:r>
              <a:rPr lang="en-US" altLang="ko-KR" sz="2000" dirty="0"/>
              <a:t>＇</a:t>
            </a:r>
            <a:br>
              <a:rPr lang="ko-KR" altLang="en-US" sz="2000" dirty="0"/>
            </a:br>
            <a:r>
              <a:rPr lang="en-US" altLang="ko-KR" sz="2000" dirty="0"/>
              <a:t>0.7~0.5 ‘</a:t>
            </a:r>
            <a:r>
              <a:rPr lang="ko-KR" altLang="en-US" sz="2000" dirty="0"/>
              <a:t>취약</a:t>
            </a:r>
            <a:r>
              <a:rPr lang="en-US" altLang="ko-KR" sz="2000" dirty="0"/>
              <a:t>’</a:t>
            </a:r>
            <a:r>
              <a:rPr lang="ko-KR" altLang="en-US" sz="2000" dirty="0"/>
              <a:t>  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0.5 </a:t>
            </a:r>
            <a:r>
              <a:rPr lang="ko-KR" altLang="en-US" sz="2000" dirty="0"/>
              <a:t>미만 </a:t>
            </a:r>
            <a:r>
              <a:rPr lang="en-US" altLang="ko-KR" sz="2000" dirty="0"/>
              <a:t>‘</a:t>
            </a:r>
            <a:r>
              <a:rPr lang="ko-KR" altLang="en-US" sz="2000" dirty="0"/>
              <a:t>경감</a:t>
            </a:r>
            <a:r>
              <a:rPr lang="en-US" altLang="ko-KR" sz="2000" dirty="0"/>
              <a:t>’ 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구분지음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98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6B0DE-20E2-B820-87AB-1364D35B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8482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안전지수 공식을 통해 도출</a:t>
            </a:r>
            <a:br>
              <a:rPr lang="en-US" altLang="ko-KR" dirty="0"/>
            </a:br>
            <a:endParaRPr lang="ko-KR" altLang="en-US" sz="2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D860A4-EB03-A668-BC47-6A180724F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66586"/>
            <a:ext cx="5269146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E5DA7-6ABC-6CBA-CB22-DEEA2A25D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4" y="401890"/>
            <a:ext cx="5555285" cy="41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179398-BE94-D5F3-5A72-0C65BC82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5524500" cy="46609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8CC67A4-E685-ECD5-58BF-653845A9C12F}"/>
              </a:ext>
            </a:extLst>
          </p:cNvPr>
          <p:cNvSpPr txBox="1">
            <a:spLocks/>
          </p:cNvSpPr>
          <p:nvPr/>
        </p:nvSpPr>
        <p:spPr>
          <a:xfrm>
            <a:off x="571500" y="5140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min~25% 1</a:t>
            </a:r>
            <a:r>
              <a:rPr lang="ko-KR" altLang="en-US" sz="2000" dirty="0"/>
              <a:t>등급</a:t>
            </a:r>
            <a:r>
              <a:rPr lang="en-US" altLang="ko-KR" sz="2000" dirty="0"/>
              <a:t>, 25~50% 2</a:t>
            </a:r>
            <a:r>
              <a:rPr lang="ko-KR" altLang="en-US" sz="2000" dirty="0"/>
              <a:t>등급</a:t>
            </a:r>
            <a:r>
              <a:rPr lang="en-US" altLang="ko-KR" sz="2000" dirty="0"/>
              <a:t>,  50~75% 3</a:t>
            </a:r>
            <a:r>
              <a:rPr lang="ko-KR" altLang="en-US" sz="2000" dirty="0"/>
              <a:t>등급 </a:t>
            </a:r>
            <a:r>
              <a:rPr lang="en-US" altLang="ko-KR" sz="2000" dirty="0"/>
              <a:t>, 75~max 4</a:t>
            </a:r>
            <a:r>
              <a:rPr lang="ko-KR" altLang="en-US" sz="2000" dirty="0"/>
              <a:t>등급으로 구분 후</a:t>
            </a:r>
            <a:endParaRPr lang="en-US" altLang="ko-KR" sz="2000" dirty="0"/>
          </a:p>
          <a:p>
            <a:r>
              <a:rPr lang="ko-KR" altLang="en-US" sz="2000" dirty="0"/>
              <a:t>지도 시각화 진행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B2B9B1-DD39-00EE-E188-B9A30DDA7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2" y="139700"/>
            <a:ext cx="5291733" cy="4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B52CE5-089F-734A-4DC0-DE675475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10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각 모델링 </a:t>
            </a:r>
            <a:r>
              <a:rPr lang="en-US" altLang="ko-KR" dirty="0"/>
              <a:t>score </a:t>
            </a:r>
            <a:r>
              <a:rPr lang="ko-KR" altLang="en-US" dirty="0"/>
              <a:t>비교를 통해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모델이 가장 좋은 성능을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4A8F17-A74F-A03D-8D4A-101FECA8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9" y="231775"/>
            <a:ext cx="5939331" cy="419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BC569F-2BFF-2179-E625-870B2A1D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382361"/>
            <a:ext cx="5257800" cy="40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5E727-139F-E9E0-D73B-91FADF5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253331"/>
            <a:ext cx="10515600" cy="4351338"/>
          </a:xfrm>
        </p:spPr>
        <p:txBody>
          <a:bodyPr/>
          <a:lstStyle/>
          <a:p>
            <a:r>
              <a:rPr lang="ko-KR" altLang="en-US" dirty="0" err="1"/>
              <a:t>느낀점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구현하기 전에는 이것 저것 많이 생각을 </a:t>
            </a:r>
            <a:r>
              <a:rPr lang="ko-KR" altLang="en-US" dirty="0" err="1"/>
              <a:t>해놨는데</a:t>
            </a:r>
            <a:r>
              <a:rPr lang="ko-KR" altLang="en-US" dirty="0"/>
              <a:t> 막상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구현하려고 하니까 잘되지 못하는 경우가 많았다</a:t>
            </a:r>
            <a:r>
              <a:rPr lang="en-US" altLang="ko-KR" dirty="0"/>
              <a:t>. </a:t>
            </a:r>
            <a:r>
              <a:rPr lang="ko-KR" altLang="en-US" dirty="0"/>
              <a:t>스파크 </a:t>
            </a:r>
            <a:r>
              <a:rPr lang="en-US" altLang="ko-KR" dirty="0"/>
              <a:t>, </a:t>
            </a:r>
            <a:r>
              <a:rPr lang="ko-KR" altLang="en-US" dirty="0" err="1"/>
              <a:t>웹크롤링</a:t>
            </a:r>
            <a:r>
              <a:rPr lang="ko-KR" altLang="en-US" dirty="0"/>
              <a:t> 등 다양한 방법을 이번 프로젝트때 해보고 싶었지만 시간적 한계로 인해  그러지 못했다</a:t>
            </a:r>
            <a:r>
              <a:rPr lang="en-US" altLang="ko-KR" dirty="0"/>
              <a:t>.</a:t>
            </a:r>
            <a:r>
              <a:rPr lang="ko-KR" altLang="en-US" dirty="0"/>
              <a:t> 이번 프로젝트에서 엔지니어링 부분으로 보다 발전하고 싶었는데 </a:t>
            </a:r>
            <a:r>
              <a:rPr lang="ko-KR" altLang="en-US" dirty="0" err="1"/>
              <a:t>프론트적인</a:t>
            </a:r>
            <a:r>
              <a:rPr lang="ko-KR" altLang="en-US" dirty="0"/>
              <a:t> 부분에 </a:t>
            </a:r>
            <a:r>
              <a:rPr lang="ko-KR" altLang="en-US" dirty="0" err="1"/>
              <a:t>포커싱이</a:t>
            </a:r>
            <a:r>
              <a:rPr lang="ko-KR" altLang="en-US" dirty="0"/>
              <a:t> 맞추어져서 다소 아쉬웠다</a:t>
            </a:r>
            <a:r>
              <a:rPr lang="en-US" altLang="ko-KR" dirty="0"/>
              <a:t>. </a:t>
            </a:r>
            <a:r>
              <a:rPr lang="ko-KR" altLang="en-US" dirty="0"/>
              <a:t>그래도 하나의 웹사이트를 구현하는데 있어서 많은 자신감을 가지게 되어서 좋았다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446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변수들간의 상관관계를 통해 종합안전지수를 구할때 ,상관관계 0.7이상 ‘위해＇ 0.7~0.5 ‘취약’  , 0.5 미만 ‘경감’ 으로 구분지음.</vt:lpstr>
      <vt:lpstr>안전지수 공식을 통해 도출 </vt:lpstr>
      <vt:lpstr>PowerPoint 프레젠테이션</vt:lpstr>
      <vt:lpstr>각 모델링 score 비교를 통해 LinearRegression 모델이 가장 좋은 성능을 확인하였다.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변수들간의 상관관계를 통해 종합안전지수를 구할때 ,상관관계 0.7이상 ‘위해＇ 0.7~0.5 ‘취약’  , 0.5 미만 ‘경감’ 으로 구분지음.</dc:title>
  <dc:creator>gjwlgnsdk@gmail.com</dc:creator>
  <cp:lastModifiedBy>gjwlgnsdk@gmail.com</cp:lastModifiedBy>
  <cp:revision>1</cp:revision>
  <dcterms:created xsi:type="dcterms:W3CDTF">2022-11-03T02:50:08Z</dcterms:created>
  <dcterms:modified xsi:type="dcterms:W3CDTF">2022-11-03T02:50:25Z</dcterms:modified>
</cp:coreProperties>
</file>