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797675" cy="9926625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XIylDvS0a8vutoLlNB70sawBD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2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8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0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1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1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2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2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3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4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4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5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5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5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6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6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6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29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7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FDEFC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DESIGN THINKING</a:t>
            </a: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6200" y="674182"/>
            <a:ext cx="9144000" cy="4031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		: II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: III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		       :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		: 05-12-2024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BY,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IRFAN NOWFITH  SH</a:t>
            </a:r>
            <a:endParaRPr b="0" i="0" sz="16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2.JAYABALAJI  S</a:t>
            </a:r>
            <a:endParaRPr b="0" i="0" sz="16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3.JAYACHANDRAN  M                                   </a:t>
            </a:r>
            <a:endParaRPr b="0" i="0" sz="16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JEFFRIN EMMANUEL  J E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457200" y="110772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/>
          </a:p>
        </p:txBody>
      </p:sp>
      <p:sp>
        <p:nvSpPr>
          <p:cNvPr id="202" name="Google Shape;202;p10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457200" y="1259123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Font typeface="Noto Sans Symbols"/>
              <a:buChar char="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AI for Weather Forecasting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IOT for Monitoring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Mobile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457200" y="91722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for Weather Forecasting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Content</a:t>
            </a:r>
            <a:endParaRPr/>
          </a:p>
          <a:p>
            <a:pPr indent="-274320" lvl="0" marL="274320" rtl="0" algn="l">
              <a:spcBef>
                <a:spcPts val="10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AI to predict rainfall with high accuracy.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spcBef>
                <a:spcPts val="10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Enhances preparedness for water collection and storage.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spcBef>
                <a:spcPts val="10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real-time notifications to users.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br>
              <a:rPr b="0" lang="en-US"/>
            </a:br>
            <a:endParaRPr/>
          </a:p>
        </p:txBody>
      </p:sp>
      <p:sp>
        <p:nvSpPr>
          <p:cNvPr id="214" name="Google Shape;214;p11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457200" y="91722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 Monitoring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2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Content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Tracks tank water levels and water quality (TDS, pH) in real time.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Automatically redirects water to storage during rainfall.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Sends alerts for system maintenance needs.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/>
          </a:p>
        </p:txBody>
      </p:sp>
      <p:sp>
        <p:nvSpPr>
          <p:cNvPr id="224" name="Google Shape;224;p12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457200" y="91723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App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Content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remote monitoring and control of the system.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Tracks historical rainfall data and usage trends.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Sends maintenance and filter replacement alerts.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/>
          </a:p>
        </p:txBody>
      </p:sp>
      <p:sp>
        <p:nvSpPr>
          <p:cNvPr id="234" name="Google Shape;234;p13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457200" y="91722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14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9891" y="982644"/>
            <a:ext cx="2270125" cy="363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3800" y="982644"/>
            <a:ext cx="2232025" cy="363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72250" y="986298"/>
            <a:ext cx="2114550" cy="3632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457200" y="91722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proposed rainwater harvesting system leverages automation to ensure efficient water management, monitor storage, and maintain water quality. Its modular and user-friendly design supports sustainability by optimizing resources and adapting to diverse user needs.</a:t>
            </a:r>
            <a:endParaRPr/>
          </a:p>
        </p:txBody>
      </p:sp>
      <p:sp>
        <p:nvSpPr>
          <p:cNvPr id="257" name="Google Shape;257;p15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>
            <p:ph type="title"/>
          </p:nvPr>
        </p:nvSpPr>
        <p:spPr>
          <a:xfrm>
            <a:off x="457200" y="148872"/>
            <a:ext cx="8229600" cy="68580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6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QUERIES??? </a:t>
            </a:r>
            <a:endParaRPr/>
          </a:p>
        </p:txBody>
      </p:sp>
      <p:sp>
        <p:nvSpPr>
          <p:cNvPr id="267" name="Google Shape;267;p16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>
            <p:ph type="title"/>
          </p:nvPr>
        </p:nvSpPr>
        <p:spPr>
          <a:xfrm>
            <a:off x="457200" y="148872"/>
            <a:ext cx="8229600" cy="68580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"/>
          <p:cNvSpPr txBox="1"/>
          <p:nvPr>
            <p:ph idx="11" type="ftr"/>
          </p:nvPr>
        </p:nvSpPr>
        <p:spPr>
          <a:xfrm>
            <a:off x="2438400" y="4767263"/>
            <a:ext cx="43403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280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RAINWATER HARVESTING SYSTEM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457200" y="186972"/>
            <a:ext cx="8229600" cy="60960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3"/>
          <p:cNvSpPr txBox="1"/>
          <p:nvPr>
            <p:ph idx="11" type="ftr"/>
          </p:nvPr>
        </p:nvSpPr>
        <p:spPr>
          <a:xfrm>
            <a:off x="2514600" y="4767263"/>
            <a:ext cx="41910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60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water scarcity due to overuse and climate change.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Inefficiency in current rainwater management systems.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real-time monitoring of water quality and storage levels.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need for automated, AI-integrated solutions to enhance water conservation efforts.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457200" y="285750"/>
            <a:ext cx="8229600" cy="45720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41" name="Google Shape;141;p4"/>
          <p:cNvSpPr txBox="1"/>
          <p:nvPr>
            <p:ph idx="11" type="ftr"/>
          </p:nvPr>
        </p:nvSpPr>
        <p:spPr>
          <a:xfrm>
            <a:off x="2743200" y="4767263"/>
            <a:ext cx="41148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AI-powered rainwater harvesting system enhances water collection, filtration, and monitoring using real-time rain prediction and automation. It's designed for both urban and rural areas, providing a cost-effective, scalable solution. Integrated with a mobile app, it offers remote control, water quality monitoring, and optimized sustainability for diverse environments.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254" lvl="0" marL="274320" rtl="0" algn="just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457200" y="91723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BrainStorming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5"/>
          <p:cNvSpPr txBox="1"/>
          <p:nvPr>
            <p:ph idx="11" type="ftr"/>
          </p:nvPr>
        </p:nvSpPr>
        <p:spPr>
          <a:xfrm>
            <a:off x="2514600" y="4767263"/>
            <a:ext cx="40355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457200" y="914400"/>
            <a:ext cx="42672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🡪AI-based prediction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🡪Real-time monitoring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🡪 Water quality sensors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🡪 Advanced filtration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🡪 Seasonal water management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🡪 Community water sharing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🡪 Eco-friendly materials </a:t>
            </a:r>
            <a:endParaRPr/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4724400" y="971550"/>
            <a:ext cx="396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Friendly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 Integration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457200" y="91722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 Map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"/>
          <p:cNvSpPr txBox="1"/>
          <p:nvPr>
            <p:ph idx="11" type="ftr"/>
          </p:nvPr>
        </p:nvSpPr>
        <p:spPr>
          <a:xfrm>
            <a:off x="2514600" y="4767263"/>
            <a:ext cx="40355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49" y="1451100"/>
            <a:ext cx="7540572" cy="361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457200" y="91722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Research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7"/>
          <p:cNvSpPr txBox="1"/>
          <p:nvPr>
            <p:ph idx="11" type="ftr"/>
          </p:nvPr>
        </p:nvSpPr>
        <p:spPr>
          <a:xfrm>
            <a:off x="2514600" y="4767263"/>
            <a:ext cx="40355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🡪Surveys and Questionnaires: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Conduct surveys among households or farmers to understand their current water usage patterns, challenges in water storage, and willingness to adopt rainwater harvesting systems. 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🡪Field Observations: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Visit areas with existing rainwater harvesting systems to observe their functionality, challenges, and efficiency.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🡪User Testing: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Collect feedback from potential users by testing prototypes of your app or system features.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457200" y="91722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Research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8"/>
          <p:cNvSpPr txBox="1"/>
          <p:nvPr>
            <p:ph idx="11" type="ftr"/>
          </p:nvPr>
        </p:nvSpPr>
        <p:spPr>
          <a:xfrm>
            <a:off x="2514600" y="4767263"/>
            <a:ext cx="40355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72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🡪Research Papers and Articles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Review academic papers, journals, and articles on rainwater harvesting techniques, AI integration in water management, and sustainable practices.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🡪Case Studies: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Analyze case studies of areas or communities where rainwater harvesting has significantly improved water availability.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🡪Market Research: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Explore industry trends, competitor systems, and user adoption rates for similar technologies.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381000" y="-22578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9"/>
          <p:cNvSpPr txBox="1"/>
          <p:nvPr>
            <p:ph idx="11" type="ftr"/>
          </p:nvPr>
        </p:nvSpPr>
        <p:spPr>
          <a:xfrm>
            <a:off x="2667000" y="4781550"/>
            <a:ext cx="4035552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72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Water Quality Monitoring  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Integrated sensors assess water quality, ensuring safe and clean storage.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Mobile App Integration  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user-friendly app provides live updates, water usage data, and system performance insights and operating Machineries via mobile. 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Maintenance Notifications  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Automated alerts ensure timely maintenance of filters and system components.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Controllable Water Diversion  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Smart sensors direct rainwater to storage tanks when rainfall is detected.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