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0" r:id="rId3"/>
    <p:sldId id="268" r:id="rId4"/>
    <p:sldId id="269" r:id="rId5"/>
    <p:sldId id="270" r:id="rId6"/>
    <p:sldId id="271" r:id="rId7"/>
    <p:sldId id="272" r:id="rId8"/>
    <p:sldId id="279" r:id="rId9"/>
    <p:sldId id="280" r:id="rId10"/>
    <p:sldId id="273" r:id="rId11"/>
    <p:sldId id="274" r:id="rId12"/>
    <p:sldId id="28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53" autoAdjust="0"/>
  </p:normalViewPr>
  <p:slideViewPr>
    <p:cSldViewPr snapToGrid="0" snapToObjects="1">
      <p:cViewPr varScale="1">
        <p:scale>
          <a:sx n="106" d="100"/>
          <a:sy n="106" d="100"/>
        </p:scale>
        <p:origin x="600" y="176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984" cy="685799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88565" y="1606965"/>
            <a:ext cx="7992046" cy="1545672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ctr">
              <a:defRPr sz="4000" b="1" cap="all">
                <a:solidFill>
                  <a:schemeClr val="bg1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/>
              <a:t>Click to edit Cover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75458" y="5115103"/>
            <a:ext cx="4971794" cy="457200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none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ior - Three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984" cy="6857999"/>
          </a:xfrm>
          <a:prstGeom prst="rect">
            <a:avLst/>
          </a:prstGeom>
        </p:spPr>
      </p:pic>
      <p:sp>
        <p:nvSpPr>
          <p:cNvPr id="16" name="Shape 80"/>
          <p:cNvSpPr txBox="1"/>
          <p:nvPr userDrawn="1"/>
        </p:nvSpPr>
        <p:spPr>
          <a:xfrm>
            <a:off x="8198834" y="6361546"/>
            <a:ext cx="6024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r>
              <a:rPr lang="en-US" sz="900" b="1" i="0" u="none" strike="noStrike" cap="none" dirty="0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</a:p>
        </p:txBody>
      </p:sp>
      <p:cxnSp>
        <p:nvCxnSpPr>
          <p:cNvPr id="17" name="Shape 81"/>
          <p:cNvCxnSpPr/>
          <p:nvPr userDrawn="1"/>
        </p:nvCxnSpPr>
        <p:spPr>
          <a:xfrm>
            <a:off x="8614784" y="6397467"/>
            <a:ext cx="0" cy="197043"/>
          </a:xfrm>
          <a:prstGeom prst="straightConnector1">
            <a:avLst/>
          </a:prstGeom>
          <a:noFill/>
          <a:ln w="9525" cap="flat" cmpd="sng">
            <a:solidFill>
              <a:srgbClr val="CE043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Shape 83"/>
          <p:cNvSpPr txBox="1"/>
          <p:nvPr userDrawn="1"/>
        </p:nvSpPr>
        <p:spPr>
          <a:xfrm>
            <a:off x="8589384" y="6368310"/>
            <a:ext cx="565357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 dirty="0">
              <a:solidFill>
                <a:srgbClr val="5B5B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1626282" y="-1466"/>
            <a:ext cx="7174952" cy="884371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2000" b="1" cap="all">
                <a:solidFill>
                  <a:schemeClr val="accent5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8952361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– One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984" cy="6857999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605426" y="2266465"/>
            <a:ext cx="3017520" cy="215444"/>
          </a:xfrm>
          <a:prstGeom prst="rect">
            <a:avLst/>
          </a:prstGeom>
        </p:spPr>
        <p:txBody>
          <a:bodyPr vert="horz" wrap="square" lIns="0" tIns="0" rIns="0" bIns="0" anchor="ctr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 b="1" cap="none">
                <a:solidFill>
                  <a:schemeClr val="tx2"/>
                </a:solidFill>
                <a:latin typeface="Calibri"/>
                <a:cs typeface="Calibri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/>
              <a:t>Click to edit Name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5426" y="2541633"/>
            <a:ext cx="3017520" cy="184666"/>
          </a:xfrm>
          <a:prstGeom prst="rect">
            <a:avLst/>
          </a:prstGeom>
        </p:spPr>
        <p:txBody>
          <a:bodyPr vert="horz" wrap="square" lIns="0" tIns="0" rIns="0" bIns="0" anchor="ctr">
            <a:normAutofit/>
          </a:bodyPr>
          <a:lstStyle>
            <a:lvl1pPr marL="182880" indent="-18288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103000"/>
              <a:buFontTx/>
              <a:buNone/>
              <a:defRPr sz="1200" b="0" cap="none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605426" y="2964964"/>
            <a:ext cx="3017520" cy="184666"/>
          </a:xfrm>
          <a:prstGeom prst="rect">
            <a:avLst/>
          </a:prstGeom>
        </p:spPr>
        <p:txBody>
          <a:bodyPr vert="horz" wrap="square" lIns="0" tIns="0" rIns="0" bIns="0" anchor="b">
            <a:normAutofit/>
          </a:bodyPr>
          <a:lstStyle>
            <a:lvl1pPr marL="182880" indent="-18288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103000"/>
              <a:buFontTx/>
              <a:buNone/>
              <a:defRPr sz="1200" b="0" cap="none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/>
              <a:t>Click to edit Email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605426" y="2850664"/>
            <a:ext cx="3017520" cy="1588"/>
          </a:xfrm>
          <a:prstGeom prst="line">
            <a:avLst/>
          </a:prstGeom>
          <a:ln>
            <a:solidFill>
              <a:srgbClr val="DF7D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05426" y="2850664"/>
            <a:ext cx="3017520" cy="1588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44"/>
          <p:cNvSpPr>
            <a:spLocks noGrp="1"/>
          </p:cNvSpPr>
          <p:nvPr>
            <p:ph type="body" sz="quarter" idx="25" hasCustomPrompt="1"/>
          </p:nvPr>
        </p:nvSpPr>
        <p:spPr>
          <a:xfrm>
            <a:off x="1828944" y="3333781"/>
            <a:ext cx="2794001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tx1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000.000.000</a:t>
            </a:r>
          </a:p>
        </p:txBody>
      </p:sp>
      <p:sp>
        <p:nvSpPr>
          <p:cNvPr id="17" name="Text Placeholder 44"/>
          <p:cNvSpPr>
            <a:spLocks noGrp="1"/>
          </p:cNvSpPr>
          <p:nvPr>
            <p:ph type="body" sz="quarter" idx="26" hasCustomPrompt="1"/>
          </p:nvPr>
        </p:nvSpPr>
        <p:spPr>
          <a:xfrm>
            <a:off x="1828944" y="3569247"/>
            <a:ext cx="2794001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tx1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000.000.000</a:t>
            </a:r>
          </a:p>
        </p:txBody>
      </p:sp>
      <p:sp>
        <p:nvSpPr>
          <p:cNvPr id="18" name="Text Placeholder 44"/>
          <p:cNvSpPr>
            <a:spLocks noGrp="1"/>
          </p:cNvSpPr>
          <p:nvPr>
            <p:ph type="body" sz="quarter" idx="27" hasCustomPrompt="1"/>
          </p:nvPr>
        </p:nvSpPr>
        <p:spPr>
          <a:xfrm>
            <a:off x="1828944" y="3802078"/>
            <a:ext cx="2794001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tx1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000.000.000</a:t>
            </a:r>
          </a:p>
        </p:txBody>
      </p:sp>
      <p:sp>
        <p:nvSpPr>
          <p:cNvPr id="22" name="Text Placeholder 44"/>
          <p:cNvSpPr>
            <a:spLocks noGrp="1"/>
          </p:cNvSpPr>
          <p:nvPr>
            <p:ph type="body" sz="quarter" idx="31" hasCustomPrompt="1"/>
          </p:nvPr>
        </p:nvSpPr>
        <p:spPr>
          <a:xfrm>
            <a:off x="1605426" y="3333781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bg2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T</a:t>
            </a:r>
          </a:p>
        </p:txBody>
      </p:sp>
      <p:sp>
        <p:nvSpPr>
          <p:cNvPr id="23" name="Text Placeholder 44"/>
          <p:cNvSpPr>
            <a:spLocks noGrp="1"/>
          </p:cNvSpPr>
          <p:nvPr>
            <p:ph type="body" sz="quarter" idx="32" hasCustomPrompt="1"/>
          </p:nvPr>
        </p:nvSpPr>
        <p:spPr>
          <a:xfrm>
            <a:off x="1605426" y="3569247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bg2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M</a:t>
            </a:r>
          </a:p>
        </p:txBody>
      </p:sp>
      <p:sp>
        <p:nvSpPr>
          <p:cNvPr id="24" name="Text Placeholder 44"/>
          <p:cNvSpPr>
            <a:spLocks noGrp="1"/>
          </p:cNvSpPr>
          <p:nvPr>
            <p:ph type="body" sz="quarter" idx="33" hasCustomPrompt="1"/>
          </p:nvPr>
        </p:nvSpPr>
        <p:spPr>
          <a:xfrm>
            <a:off x="1605426" y="3802078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bg2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F</a:t>
            </a:r>
          </a:p>
        </p:txBody>
      </p:sp>
      <p:sp>
        <p:nvSpPr>
          <p:cNvPr id="28" name="Title 1"/>
          <p:cNvSpPr>
            <a:spLocks noGrp="1"/>
          </p:cNvSpPr>
          <p:nvPr>
            <p:ph type="ctrTitle" hasCustomPrompt="1"/>
          </p:nvPr>
        </p:nvSpPr>
        <p:spPr>
          <a:xfrm>
            <a:off x="1605426" y="14037"/>
            <a:ext cx="7137170" cy="85337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defRPr sz="2000" b="1" cap="all">
                <a:solidFill>
                  <a:schemeClr val="accent5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0" name="Shape 80"/>
          <p:cNvSpPr txBox="1"/>
          <p:nvPr userDrawn="1"/>
        </p:nvSpPr>
        <p:spPr>
          <a:xfrm>
            <a:off x="8198834" y="6361546"/>
            <a:ext cx="6024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r>
              <a:rPr lang="en-US" sz="900" b="1" i="0" u="none" strike="noStrike" cap="none" dirty="0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</a:p>
        </p:txBody>
      </p:sp>
      <p:cxnSp>
        <p:nvCxnSpPr>
          <p:cNvPr id="21" name="Shape 81"/>
          <p:cNvCxnSpPr/>
          <p:nvPr userDrawn="1"/>
        </p:nvCxnSpPr>
        <p:spPr>
          <a:xfrm>
            <a:off x="8614784" y="6397467"/>
            <a:ext cx="0" cy="197043"/>
          </a:xfrm>
          <a:prstGeom prst="straightConnector1">
            <a:avLst/>
          </a:prstGeom>
          <a:noFill/>
          <a:ln w="9525" cap="flat" cmpd="sng">
            <a:solidFill>
              <a:srgbClr val="CE043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83"/>
          <p:cNvSpPr txBox="1"/>
          <p:nvPr userDrawn="1"/>
        </p:nvSpPr>
        <p:spPr>
          <a:xfrm>
            <a:off x="8589384" y="6368310"/>
            <a:ext cx="565357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 dirty="0">
              <a:solidFill>
                <a:srgbClr val="5B5B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ior – Two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984" cy="6857999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527986" y="2406309"/>
            <a:ext cx="3017520" cy="215444"/>
          </a:xfrm>
          <a:prstGeom prst="rect">
            <a:avLst/>
          </a:prstGeom>
        </p:spPr>
        <p:txBody>
          <a:bodyPr vert="horz" wrap="square" lIns="0" tIns="0" rIns="0" bIns="0" anchor="ctr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 b="0" cap="none">
                <a:solidFill>
                  <a:schemeClr val="tx1"/>
                </a:solidFill>
                <a:latin typeface="Calibri"/>
                <a:cs typeface="Calibri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/>
              <a:t>Click to edit Name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527986" y="2681477"/>
            <a:ext cx="3017520" cy="184666"/>
          </a:xfrm>
          <a:prstGeom prst="rect">
            <a:avLst/>
          </a:prstGeom>
        </p:spPr>
        <p:txBody>
          <a:bodyPr vert="horz" wrap="square" lIns="0" tIns="0" rIns="0" bIns="0" anchor="ctr">
            <a:normAutofit/>
          </a:bodyPr>
          <a:lstStyle>
            <a:lvl1pPr marL="182880" indent="-18288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103000"/>
              <a:buFontTx/>
              <a:buNone/>
              <a:defRPr sz="1200" b="0" cap="none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527986" y="3104808"/>
            <a:ext cx="3017520" cy="184666"/>
          </a:xfrm>
          <a:prstGeom prst="rect">
            <a:avLst/>
          </a:prstGeom>
        </p:spPr>
        <p:txBody>
          <a:bodyPr vert="horz" wrap="square" lIns="0" tIns="0" rIns="0" bIns="0" anchor="b">
            <a:normAutofit/>
          </a:bodyPr>
          <a:lstStyle>
            <a:lvl1pPr marL="182880" indent="-18288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103000"/>
              <a:buFontTx/>
              <a:buNone/>
              <a:defRPr sz="1200" b="0" cap="none" baseline="0">
                <a:solidFill>
                  <a:srgbClr val="313231"/>
                </a:solidFill>
                <a:latin typeface="Calibri"/>
                <a:cs typeface="Calibri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/>
              <a:t>Click to edit Email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527986" y="2990508"/>
            <a:ext cx="3017520" cy="1588"/>
          </a:xfrm>
          <a:prstGeom prst="line">
            <a:avLst/>
          </a:prstGeom>
          <a:ln>
            <a:solidFill>
              <a:srgbClr val="DF7D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986086" y="2406309"/>
            <a:ext cx="3017520" cy="215444"/>
          </a:xfrm>
          <a:prstGeom prst="rect">
            <a:avLst/>
          </a:prstGeom>
        </p:spPr>
        <p:txBody>
          <a:bodyPr vert="horz" wrap="square" lIns="0" tIns="0" rIns="0" bIns="0" anchor="ctr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 b="0" cap="none">
                <a:solidFill>
                  <a:schemeClr val="tx1"/>
                </a:solidFill>
                <a:latin typeface="Calibri"/>
                <a:cs typeface="Calibri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/>
              <a:t>Click to edit Name</a:t>
            </a:r>
          </a:p>
        </p:txBody>
      </p:sp>
      <p:sp>
        <p:nvSpPr>
          <p:cNvPr id="49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986086" y="2681477"/>
            <a:ext cx="3017520" cy="184666"/>
          </a:xfrm>
          <a:prstGeom prst="rect">
            <a:avLst/>
          </a:prstGeom>
        </p:spPr>
        <p:txBody>
          <a:bodyPr vert="horz" wrap="square" lIns="0" tIns="0" rIns="0" bIns="0" anchor="ctr">
            <a:normAutofit/>
          </a:bodyPr>
          <a:lstStyle>
            <a:lvl1pPr marL="182880" indent="-18288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103000"/>
              <a:buFontTx/>
              <a:buNone/>
              <a:defRPr sz="1200" b="0" cap="none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50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986086" y="3104808"/>
            <a:ext cx="3017520" cy="184666"/>
          </a:xfrm>
          <a:prstGeom prst="rect">
            <a:avLst/>
          </a:prstGeom>
        </p:spPr>
        <p:txBody>
          <a:bodyPr vert="horz" wrap="square" lIns="0" tIns="0" rIns="0" bIns="0" anchor="b">
            <a:normAutofit/>
          </a:bodyPr>
          <a:lstStyle>
            <a:lvl1pPr marL="182880" indent="-18288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103000"/>
              <a:buFontTx/>
              <a:buNone/>
              <a:defRPr sz="1200" b="0" cap="none" baseline="0">
                <a:solidFill>
                  <a:srgbClr val="313231"/>
                </a:solidFill>
                <a:latin typeface="Calibri"/>
                <a:cs typeface="Calibri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/>
              <a:t>Click to edit Email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4986086" y="2990508"/>
            <a:ext cx="3017520" cy="1588"/>
          </a:xfrm>
          <a:prstGeom prst="line">
            <a:avLst/>
          </a:prstGeom>
          <a:ln>
            <a:solidFill>
              <a:srgbClr val="DF7D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527986" y="2990508"/>
            <a:ext cx="3017520" cy="1588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986086" y="2990508"/>
            <a:ext cx="3017520" cy="1588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44"/>
          <p:cNvSpPr>
            <a:spLocks noGrp="1"/>
          </p:cNvSpPr>
          <p:nvPr>
            <p:ph type="body" sz="quarter" idx="25" hasCustomPrompt="1"/>
          </p:nvPr>
        </p:nvSpPr>
        <p:spPr>
          <a:xfrm>
            <a:off x="1751504" y="3473625"/>
            <a:ext cx="2794001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tx1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000.000.000</a:t>
            </a:r>
          </a:p>
        </p:txBody>
      </p:sp>
      <p:sp>
        <p:nvSpPr>
          <p:cNvPr id="58" name="Text Placeholder 44"/>
          <p:cNvSpPr>
            <a:spLocks noGrp="1"/>
          </p:cNvSpPr>
          <p:nvPr>
            <p:ph type="body" sz="quarter" idx="26" hasCustomPrompt="1"/>
          </p:nvPr>
        </p:nvSpPr>
        <p:spPr>
          <a:xfrm>
            <a:off x="1751504" y="3709091"/>
            <a:ext cx="2794001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tx1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000.000.000</a:t>
            </a:r>
          </a:p>
        </p:txBody>
      </p:sp>
      <p:sp>
        <p:nvSpPr>
          <p:cNvPr id="59" name="Text Placeholder 44"/>
          <p:cNvSpPr>
            <a:spLocks noGrp="1"/>
          </p:cNvSpPr>
          <p:nvPr>
            <p:ph type="body" sz="quarter" idx="27" hasCustomPrompt="1"/>
          </p:nvPr>
        </p:nvSpPr>
        <p:spPr>
          <a:xfrm>
            <a:off x="1751504" y="3941922"/>
            <a:ext cx="2794001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tx1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000.000.000</a:t>
            </a:r>
          </a:p>
        </p:txBody>
      </p:sp>
      <p:sp>
        <p:nvSpPr>
          <p:cNvPr id="60" name="Text Placeholder 44"/>
          <p:cNvSpPr>
            <a:spLocks noGrp="1"/>
          </p:cNvSpPr>
          <p:nvPr>
            <p:ph type="body" sz="quarter" idx="28" hasCustomPrompt="1"/>
          </p:nvPr>
        </p:nvSpPr>
        <p:spPr>
          <a:xfrm>
            <a:off x="5208952" y="3473625"/>
            <a:ext cx="2794654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tx1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000.000.000</a:t>
            </a:r>
          </a:p>
        </p:txBody>
      </p:sp>
      <p:sp>
        <p:nvSpPr>
          <p:cNvPr id="61" name="Text Placeholder 44"/>
          <p:cNvSpPr>
            <a:spLocks noGrp="1"/>
          </p:cNvSpPr>
          <p:nvPr>
            <p:ph type="body" sz="quarter" idx="29" hasCustomPrompt="1"/>
          </p:nvPr>
        </p:nvSpPr>
        <p:spPr>
          <a:xfrm>
            <a:off x="5208952" y="3709091"/>
            <a:ext cx="2794654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tx1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000.000.000</a:t>
            </a:r>
          </a:p>
        </p:txBody>
      </p:sp>
      <p:sp>
        <p:nvSpPr>
          <p:cNvPr id="62" name="Text Placeholder 44"/>
          <p:cNvSpPr>
            <a:spLocks noGrp="1"/>
          </p:cNvSpPr>
          <p:nvPr>
            <p:ph type="body" sz="quarter" idx="30" hasCustomPrompt="1"/>
          </p:nvPr>
        </p:nvSpPr>
        <p:spPr>
          <a:xfrm>
            <a:off x="5208952" y="3941922"/>
            <a:ext cx="2794654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tx1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000.000.000</a:t>
            </a:r>
          </a:p>
        </p:txBody>
      </p:sp>
      <p:sp>
        <p:nvSpPr>
          <p:cNvPr id="28" name="Text Placeholder 44"/>
          <p:cNvSpPr>
            <a:spLocks noGrp="1"/>
          </p:cNvSpPr>
          <p:nvPr>
            <p:ph type="body" sz="quarter" idx="31" hasCustomPrompt="1"/>
          </p:nvPr>
        </p:nvSpPr>
        <p:spPr>
          <a:xfrm>
            <a:off x="1527986" y="3473625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bg2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T</a:t>
            </a:r>
          </a:p>
        </p:txBody>
      </p:sp>
      <p:sp>
        <p:nvSpPr>
          <p:cNvPr id="31" name="Text Placeholder 44"/>
          <p:cNvSpPr>
            <a:spLocks noGrp="1"/>
          </p:cNvSpPr>
          <p:nvPr>
            <p:ph type="body" sz="quarter" idx="32" hasCustomPrompt="1"/>
          </p:nvPr>
        </p:nvSpPr>
        <p:spPr>
          <a:xfrm>
            <a:off x="1527986" y="3709091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bg2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M</a:t>
            </a:r>
          </a:p>
        </p:txBody>
      </p:sp>
      <p:sp>
        <p:nvSpPr>
          <p:cNvPr id="32" name="Text Placeholder 44"/>
          <p:cNvSpPr>
            <a:spLocks noGrp="1"/>
          </p:cNvSpPr>
          <p:nvPr>
            <p:ph type="body" sz="quarter" idx="33" hasCustomPrompt="1"/>
          </p:nvPr>
        </p:nvSpPr>
        <p:spPr>
          <a:xfrm>
            <a:off x="1527986" y="3941922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bg2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F</a:t>
            </a:r>
          </a:p>
        </p:txBody>
      </p:sp>
      <p:sp>
        <p:nvSpPr>
          <p:cNvPr id="33" name="Text Placeholder 44"/>
          <p:cNvSpPr>
            <a:spLocks noGrp="1"/>
          </p:cNvSpPr>
          <p:nvPr>
            <p:ph type="body" sz="quarter" idx="34" hasCustomPrompt="1"/>
          </p:nvPr>
        </p:nvSpPr>
        <p:spPr>
          <a:xfrm>
            <a:off x="4986086" y="3473625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rgbClr val="C20A2F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T</a:t>
            </a:r>
          </a:p>
        </p:txBody>
      </p:sp>
      <p:sp>
        <p:nvSpPr>
          <p:cNvPr id="34" name="Text Placeholder 44"/>
          <p:cNvSpPr>
            <a:spLocks noGrp="1"/>
          </p:cNvSpPr>
          <p:nvPr>
            <p:ph type="body" sz="quarter" idx="35" hasCustomPrompt="1"/>
          </p:nvPr>
        </p:nvSpPr>
        <p:spPr>
          <a:xfrm>
            <a:off x="4986086" y="3709091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rgbClr val="C20A2F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M</a:t>
            </a:r>
          </a:p>
        </p:txBody>
      </p:sp>
      <p:sp>
        <p:nvSpPr>
          <p:cNvPr id="39" name="Text Placeholder 44"/>
          <p:cNvSpPr>
            <a:spLocks noGrp="1"/>
          </p:cNvSpPr>
          <p:nvPr>
            <p:ph type="body" sz="quarter" idx="36" hasCustomPrompt="1"/>
          </p:nvPr>
        </p:nvSpPr>
        <p:spPr>
          <a:xfrm>
            <a:off x="4986086" y="3941922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rgbClr val="C20A2F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F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 hasCustomPrompt="1"/>
          </p:nvPr>
        </p:nvSpPr>
        <p:spPr>
          <a:xfrm>
            <a:off x="1605426" y="0"/>
            <a:ext cx="7137170" cy="86741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defRPr sz="2000" b="1" cap="none">
                <a:solidFill>
                  <a:schemeClr val="accent5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7" name="Shape 80"/>
          <p:cNvSpPr txBox="1"/>
          <p:nvPr userDrawn="1"/>
        </p:nvSpPr>
        <p:spPr>
          <a:xfrm>
            <a:off x="8198834" y="6361546"/>
            <a:ext cx="6024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r>
              <a:rPr lang="en-US" sz="900" b="1" i="0" u="none" strike="noStrike" cap="none" dirty="0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</a:p>
        </p:txBody>
      </p:sp>
      <p:cxnSp>
        <p:nvCxnSpPr>
          <p:cNvPr id="40" name="Shape 81"/>
          <p:cNvCxnSpPr/>
          <p:nvPr userDrawn="1"/>
        </p:nvCxnSpPr>
        <p:spPr>
          <a:xfrm>
            <a:off x="8614784" y="6397467"/>
            <a:ext cx="0" cy="197043"/>
          </a:xfrm>
          <a:prstGeom prst="straightConnector1">
            <a:avLst/>
          </a:prstGeom>
          <a:noFill/>
          <a:ln w="9525" cap="flat" cmpd="sng">
            <a:solidFill>
              <a:srgbClr val="CE043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83"/>
          <p:cNvSpPr txBox="1"/>
          <p:nvPr userDrawn="1"/>
        </p:nvSpPr>
        <p:spPr>
          <a:xfrm>
            <a:off x="8589384" y="6368310"/>
            <a:ext cx="565357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 dirty="0">
              <a:solidFill>
                <a:srgbClr val="5B5B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983" cy="685799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24619" y="1483045"/>
            <a:ext cx="6179896" cy="1545672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4000" b="1" cap="all">
                <a:solidFill>
                  <a:schemeClr val="bg1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/>
              <a:t>Click to edit Cover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4619" y="5858601"/>
            <a:ext cx="4971794" cy="457200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l">
              <a:spcBef>
                <a:spcPts val="0"/>
              </a:spcBef>
              <a:buNone/>
              <a:defRPr sz="1800" b="1" cap="none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2524619" y="3236413"/>
            <a:ext cx="4971794" cy="457200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l" defTabSz="455613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sz="1800" b="1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ＭＳ Ｐゴシック" pitchFamily="-65" charset="-128"/>
                <a:cs typeface="Calibri"/>
              </a:defRPr>
            </a:lvl1pPr>
            <a:lvl2pPr marL="457200" indent="0" algn="ctr" defTabSz="4556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D46"/>
              </a:buClr>
              <a:buSzPct val="103000"/>
              <a:buFont typeface="Arial Black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65" charset="-128"/>
                <a:cs typeface="ＭＳ Ｐゴシック"/>
              </a:defRPr>
            </a:lvl2pPr>
            <a:lvl3pPr marL="914400" indent="0" algn="ctr" defTabSz="455613" rtl="0" eaLnBrk="1" fontAlgn="base" hangingPunct="1">
              <a:spcBef>
                <a:spcPts val="800"/>
              </a:spcBef>
              <a:spcAft>
                <a:spcPts val="800"/>
              </a:spcAft>
              <a:buClr>
                <a:srgbClr val="002D46"/>
              </a:buClr>
              <a:buSzPct val="103000"/>
              <a:buFont typeface="Arial Black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65" charset="-128"/>
                <a:cs typeface="ＭＳ Ｐゴシック"/>
              </a:defRPr>
            </a:lvl3pPr>
            <a:lvl4pPr marL="1371600" indent="0" algn="ctr" defTabSz="455613" rtl="0" eaLnBrk="1" fontAlgn="base" hangingPunct="1">
              <a:spcBef>
                <a:spcPct val="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65" charset="-128"/>
                <a:cs typeface="ＭＳ Ｐゴシック"/>
              </a:defRPr>
            </a:lvl4pPr>
            <a:lvl5pPr marL="1828800" indent="0" algn="ctr" defTabSz="455613" rtl="0" eaLnBrk="1" fontAlgn="base" hangingPunct="1">
              <a:spcBef>
                <a:spcPct val="2000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65" charset="-128"/>
                <a:cs typeface="ＭＳ Ｐゴシック"/>
              </a:defRPr>
            </a:lvl5pPr>
            <a:lvl6pPr marL="2286000" indent="0" algn="ctr" defTabSz="457146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146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146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146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chemeClr val="bg1"/>
                </a:solidFill>
                <a:latin typeface="Gill Sans SemiBold"/>
                <a:cs typeface="Gill Sans SemiBold"/>
              </a:rPr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7620077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983" cy="685799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725962" y="1568749"/>
            <a:ext cx="6195391" cy="1545672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4000" b="1" cap="all">
                <a:solidFill>
                  <a:schemeClr val="accent5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/>
              <a:t>Click to edit Cover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25963" y="5951541"/>
            <a:ext cx="4971794" cy="457200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l">
              <a:spcBef>
                <a:spcPts val="0"/>
              </a:spcBef>
              <a:buNone/>
              <a:defRPr sz="1800" b="1" cap="none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2725963" y="3236413"/>
            <a:ext cx="4971794" cy="457200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l" defTabSz="455613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sz="1800" b="1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ＭＳ Ｐゴシック" pitchFamily="-65" charset="-128"/>
                <a:cs typeface="Calibri"/>
              </a:defRPr>
            </a:lvl1pPr>
            <a:lvl2pPr marL="457200" indent="0" algn="ctr" defTabSz="4556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D46"/>
              </a:buClr>
              <a:buSzPct val="103000"/>
              <a:buFont typeface="Arial Black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65" charset="-128"/>
                <a:cs typeface="ＭＳ Ｐゴシック"/>
              </a:defRPr>
            </a:lvl2pPr>
            <a:lvl3pPr marL="914400" indent="0" algn="ctr" defTabSz="455613" rtl="0" eaLnBrk="1" fontAlgn="base" hangingPunct="1">
              <a:spcBef>
                <a:spcPts val="800"/>
              </a:spcBef>
              <a:spcAft>
                <a:spcPts val="800"/>
              </a:spcAft>
              <a:buClr>
                <a:srgbClr val="002D46"/>
              </a:buClr>
              <a:buSzPct val="103000"/>
              <a:buFont typeface="Arial Black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65" charset="-128"/>
                <a:cs typeface="ＭＳ Ｐゴシック"/>
              </a:defRPr>
            </a:lvl3pPr>
            <a:lvl4pPr marL="1371600" indent="0" algn="ctr" defTabSz="455613" rtl="0" eaLnBrk="1" fontAlgn="base" hangingPunct="1">
              <a:spcBef>
                <a:spcPct val="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65" charset="-128"/>
                <a:cs typeface="ＭＳ Ｐゴシック"/>
              </a:defRPr>
            </a:lvl4pPr>
            <a:lvl5pPr marL="1828800" indent="0" algn="ctr" defTabSz="455613" rtl="0" eaLnBrk="1" fontAlgn="base" hangingPunct="1">
              <a:spcBef>
                <a:spcPct val="2000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65" charset="-128"/>
                <a:cs typeface="ＭＳ Ｐゴシック"/>
              </a:defRPr>
            </a:lvl5pPr>
            <a:lvl6pPr marL="2286000" indent="0" algn="ctr" defTabSz="457146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146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146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146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1D396B"/>
                </a:solidFill>
                <a:latin typeface="Gill Sans SemiBold"/>
                <a:cs typeface="Gill Sans SemiBold"/>
              </a:rPr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3624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984" cy="6857999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0"/>
            <a:ext cx="9153144" cy="61444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9DE8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743446" y="1771328"/>
            <a:ext cx="8009680" cy="2286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>
              <a:defRPr sz="4000" b="1" cap="none">
                <a:solidFill>
                  <a:schemeClr val="bg1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/>
              <a:t>CLICK TO EDIT DIVIDER TITLE</a:t>
            </a:r>
          </a:p>
        </p:txBody>
      </p:sp>
      <p:sp>
        <p:nvSpPr>
          <p:cNvPr id="16" name="Shape 83"/>
          <p:cNvSpPr txBox="1"/>
          <p:nvPr userDrawn="1"/>
        </p:nvSpPr>
        <p:spPr>
          <a:xfrm>
            <a:off x="8569023" y="6363454"/>
            <a:ext cx="565357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 dirty="0">
              <a:solidFill>
                <a:srgbClr val="5B5B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228016" y="6363454"/>
            <a:ext cx="5251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PAGE </a:t>
            </a:r>
            <a:r>
              <a:rPr lang="en-US" sz="900" b="1" dirty="0">
                <a:solidFill>
                  <a:srgbClr val="CE0431"/>
                </a:solidFill>
                <a:latin typeface="Calibri"/>
                <a:cs typeface="Calibri"/>
              </a:rPr>
              <a:t>|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984" cy="6857999"/>
          </a:xfrm>
          <a:prstGeom prst="rect">
            <a:avLst/>
          </a:prstGeom>
        </p:spPr>
      </p:pic>
      <p:sp>
        <p:nvSpPr>
          <p:cNvPr id="5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1626281" y="-1465"/>
            <a:ext cx="7136720" cy="839666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2000" b="1" cap="all">
                <a:solidFill>
                  <a:schemeClr val="accent5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Shape 80"/>
          <p:cNvSpPr txBox="1"/>
          <p:nvPr userDrawn="1"/>
        </p:nvSpPr>
        <p:spPr>
          <a:xfrm>
            <a:off x="8183346" y="6361546"/>
            <a:ext cx="6024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r>
              <a:rPr lang="en-US" sz="900" b="1" i="0" u="none" strike="noStrike" cap="none" dirty="0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</a:p>
        </p:txBody>
      </p:sp>
      <p:cxnSp>
        <p:nvCxnSpPr>
          <p:cNvPr id="8" name="Shape 81"/>
          <p:cNvCxnSpPr/>
          <p:nvPr userDrawn="1"/>
        </p:nvCxnSpPr>
        <p:spPr>
          <a:xfrm>
            <a:off x="8599296" y="6397467"/>
            <a:ext cx="0" cy="197043"/>
          </a:xfrm>
          <a:prstGeom prst="straightConnector1">
            <a:avLst/>
          </a:prstGeom>
          <a:noFill/>
          <a:ln w="9525" cap="flat" cmpd="sng">
            <a:solidFill>
              <a:srgbClr val="CE043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83"/>
          <p:cNvSpPr txBox="1"/>
          <p:nvPr userDrawn="1"/>
        </p:nvSpPr>
        <p:spPr>
          <a:xfrm>
            <a:off x="8573896" y="6368310"/>
            <a:ext cx="565357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 dirty="0">
              <a:solidFill>
                <a:srgbClr val="5B5B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105108" y="1435791"/>
            <a:ext cx="5929588" cy="914400"/>
          </a:xfrm>
          <a:prstGeom prst="rect">
            <a:avLst/>
          </a:prstGeom>
        </p:spPr>
        <p:txBody>
          <a:bodyPr vert="horz"/>
          <a:lstStyle>
            <a:lvl1pPr>
              <a:defRPr cap="none">
                <a:solidFill>
                  <a:schemeClr val="bg2"/>
                </a:solidFill>
                <a:latin typeface="Gill Sans SemiBold"/>
                <a:cs typeface="Gill Sans SemiBold"/>
              </a:defRPr>
            </a:lvl1pPr>
            <a:lvl2pPr>
              <a:defRPr sz="1400">
                <a:solidFill>
                  <a:schemeClr val="tx1"/>
                </a:solidFill>
                <a:latin typeface="Calibri"/>
                <a:cs typeface="Calibri"/>
              </a:defRPr>
            </a:lvl2pPr>
            <a:lvl3pPr marL="287338" indent="-176213">
              <a:buFont typeface="Wingdings" charset="2"/>
              <a:buChar char="§"/>
              <a:defRPr sz="1400">
                <a:solidFill>
                  <a:schemeClr val="tx1"/>
                </a:solidFill>
                <a:latin typeface="Calibri"/>
                <a:cs typeface="Calibri"/>
              </a:defRPr>
            </a:lvl3pPr>
            <a:lvl4pPr marL="574675" indent="-177800">
              <a:buFont typeface="Wingdings" charset="2"/>
              <a:buChar char="§"/>
              <a:defRPr sz="1400">
                <a:solidFill>
                  <a:schemeClr val="tx1"/>
                </a:solidFill>
                <a:latin typeface="Calibri"/>
                <a:cs typeface="Calibri"/>
              </a:defRPr>
            </a:lvl4pPr>
            <a:lvl5pPr marL="862013" indent="-177800">
              <a:buFont typeface="Wingdings" charset="2"/>
              <a:buChar char="§"/>
              <a:defRPr sz="1400">
                <a:solidFill>
                  <a:schemeClr val="tx1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erior - 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984" cy="6857999"/>
          </a:xfrm>
          <a:prstGeom prst="rect">
            <a:avLst/>
          </a:prstGeom>
        </p:spPr>
      </p:pic>
      <p:sp>
        <p:nvSpPr>
          <p:cNvPr id="8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1610792" y="-1466"/>
            <a:ext cx="7190441" cy="868881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2000" b="1" cap="all">
                <a:solidFill>
                  <a:schemeClr val="accent5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Shape 80"/>
          <p:cNvSpPr txBox="1"/>
          <p:nvPr userDrawn="1"/>
        </p:nvSpPr>
        <p:spPr>
          <a:xfrm>
            <a:off x="8198834" y="6361546"/>
            <a:ext cx="6024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r>
              <a:rPr lang="en-US" sz="900" b="1" i="0" u="none" strike="noStrike" cap="none" dirty="0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</a:p>
        </p:txBody>
      </p:sp>
      <p:cxnSp>
        <p:nvCxnSpPr>
          <p:cNvPr id="10" name="Shape 81"/>
          <p:cNvCxnSpPr/>
          <p:nvPr userDrawn="1"/>
        </p:nvCxnSpPr>
        <p:spPr>
          <a:xfrm>
            <a:off x="8614784" y="6397467"/>
            <a:ext cx="0" cy="197043"/>
          </a:xfrm>
          <a:prstGeom prst="straightConnector1">
            <a:avLst/>
          </a:prstGeom>
          <a:noFill/>
          <a:ln w="9525" cap="flat" cmpd="sng">
            <a:solidFill>
              <a:srgbClr val="CE043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83"/>
          <p:cNvSpPr txBox="1"/>
          <p:nvPr userDrawn="1"/>
        </p:nvSpPr>
        <p:spPr>
          <a:xfrm>
            <a:off x="8589384" y="6368310"/>
            <a:ext cx="565357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 dirty="0">
              <a:solidFill>
                <a:srgbClr val="5B5B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162616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ior - 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984" cy="6857999"/>
          </a:xfrm>
          <a:prstGeom prst="rect">
            <a:avLst/>
          </a:prstGeom>
        </p:spPr>
      </p:pic>
      <p:sp>
        <p:nvSpPr>
          <p:cNvPr id="8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1610792" y="-1466"/>
            <a:ext cx="7190441" cy="868881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2000" b="1" cap="all">
                <a:solidFill>
                  <a:schemeClr val="accent5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Shape 80"/>
          <p:cNvSpPr txBox="1"/>
          <p:nvPr userDrawn="1"/>
        </p:nvSpPr>
        <p:spPr>
          <a:xfrm>
            <a:off x="8198834" y="6361546"/>
            <a:ext cx="6024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r>
              <a:rPr lang="en-US" sz="900" b="1" i="0" u="none" strike="noStrike" cap="none" dirty="0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</a:p>
        </p:txBody>
      </p:sp>
      <p:cxnSp>
        <p:nvCxnSpPr>
          <p:cNvPr id="10" name="Shape 81"/>
          <p:cNvCxnSpPr/>
          <p:nvPr userDrawn="1"/>
        </p:nvCxnSpPr>
        <p:spPr>
          <a:xfrm>
            <a:off x="8614784" y="6397467"/>
            <a:ext cx="0" cy="197043"/>
          </a:xfrm>
          <a:prstGeom prst="straightConnector1">
            <a:avLst/>
          </a:prstGeom>
          <a:noFill/>
          <a:ln w="9525" cap="flat" cmpd="sng">
            <a:solidFill>
              <a:srgbClr val="CE043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83"/>
          <p:cNvSpPr txBox="1"/>
          <p:nvPr userDrawn="1"/>
        </p:nvSpPr>
        <p:spPr>
          <a:xfrm>
            <a:off x="8589384" y="6368310"/>
            <a:ext cx="565357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 dirty="0">
              <a:solidFill>
                <a:srgbClr val="5B5B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216126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984" cy="6857999"/>
          </a:xfrm>
          <a:prstGeom prst="rect">
            <a:avLst/>
          </a:prstGeom>
        </p:spPr>
      </p:pic>
      <p:sp>
        <p:nvSpPr>
          <p:cNvPr id="7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1610793" y="-1466"/>
            <a:ext cx="7190441" cy="884371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2000" b="1">
                <a:solidFill>
                  <a:schemeClr val="accent5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Shape 80"/>
          <p:cNvSpPr txBox="1"/>
          <p:nvPr userDrawn="1"/>
        </p:nvSpPr>
        <p:spPr>
          <a:xfrm>
            <a:off x="8198834" y="6361546"/>
            <a:ext cx="6024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r>
              <a:rPr lang="en-US" sz="900" b="1" i="0" u="none" strike="noStrike" cap="none" dirty="0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</a:p>
        </p:txBody>
      </p:sp>
      <p:cxnSp>
        <p:nvCxnSpPr>
          <p:cNvPr id="15" name="Shape 81"/>
          <p:cNvCxnSpPr/>
          <p:nvPr userDrawn="1"/>
        </p:nvCxnSpPr>
        <p:spPr>
          <a:xfrm>
            <a:off x="8614784" y="6397467"/>
            <a:ext cx="0" cy="197043"/>
          </a:xfrm>
          <a:prstGeom prst="straightConnector1">
            <a:avLst/>
          </a:prstGeom>
          <a:noFill/>
          <a:ln w="9525" cap="flat" cmpd="sng">
            <a:solidFill>
              <a:srgbClr val="CE043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83"/>
          <p:cNvSpPr txBox="1"/>
          <p:nvPr userDrawn="1"/>
        </p:nvSpPr>
        <p:spPr>
          <a:xfrm>
            <a:off x="8589384" y="6368310"/>
            <a:ext cx="565357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 dirty="0">
              <a:solidFill>
                <a:srgbClr val="5B5B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Three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984" cy="6857999"/>
          </a:xfrm>
          <a:prstGeom prst="rect">
            <a:avLst/>
          </a:prstGeom>
        </p:spPr>
      </p:pic>
      <p:sp>
        <p:nvSpPr>
          <p:cNvPr id="16" name="Shape 80"/>
          <p:cNvSpPr txBox="1"/>
          <p:nvPr userDrawn="1"/>
        </p:nvSpPr>
        <p:spPr>
          <a:xfrm>
            <a:off x="8198834" y="6361546"/>
            <a:ext cx="6024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r>
              <a:rPr lang="en-US" sz="900" b="1" i="0" u="none" strike="noStrike" cap="none" dirty="0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</a:p>
        </p:txBody>
      </p:sp>
      <p:cxnSp>
        <p:nvCxnSpPr>
          <p:cNvPr id="17" name="Shape 81"/>
          <p:cNvCxnSpPr/>
          <p:nvPr userDrawn="1"/>
        </p:nvCxnSpPr>
        <p:spPr>
          <a:xfrm>
            <a:off x="8614784" y="6397467"/>
            <a:ext cx="0" cy="197043"/>
          </a:xfrm>
          <a:prstGeom prst="straightConnector1">
            <a:avLst/>
          </a:prstGeom>
          <a:noFill/>
          <a:ln w="9525" cap="flat" cmpd="sng">
            <a:solidFill>
              <a:srgbClr val="CE043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Shape 83"/>
          <p:cNvSpPr txBox="1"/>
          <p:nvPr userDrawn="1"/>
        </p:nvSpPr>
        <p:spPr>
          <a:xfrm>
            <a:off x="8589384" y="6368310"/>
            <a:ext cx="565357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 dirty="0">
              <a:solidFill>
                <a:srgbClr val="5B5B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1626282" y="-1466"/>
            <a:ext cx="7174952" cy="884371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2000" b="1" cap="all">
                <a:solidFill>
                  <a:schemeClr val="accent5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2" name="Text Placeholder 6"/>
          <p:cNvSpPr txBox="1">
            <a:spLocks/>
          </p:cNvSpPr>
          <p:nvPr userDrawn="1"/>
        </p:nvSpPr>
        <p:spPr>
          <a:xfrm>
            <a:off x="647717" y="2256193"/>
            <a:ext cx="2388021" cy="59436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 defTabSz="455613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defRPr sz="1600" b="0" i="0" kern="1200" cap="none">
                <a:solidFill>
                  <a:schemeClr val="bg2"/>
                </a:solidFill>
                <a:latin typeface="Gill Sans SemiBold"/>
                <a:ea typeface="ＭＳ Ｐゴシック" pitchFamily="-65" charset="-128"/>
                <a:cs typeface="Gill Sans SemiBold"/>
              </a:defRPr>
            </a:lvl1pPr>
            <a:lvl2pPr marL="18288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200" b="0" kern="1200" cap="none">
                <a:solidFill>
                  <a:schemeClr val="accent3"/>
                </a:solidFill>
                <a:latin typeface="+mn-lt"/>
                <a:ea typeface="ＭＳ Ｐゴシック" pitchFamily="-65" charset="-128"/>
                <a:cs typeface="ＭＳ Ｐゴシック"/>
              </a:defRPr>
            </a:lvl2pPr>
            <a:lvl3pPr marL="36576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200" b="0" kern="1200" cap="none">
                <a:solidFill>
                  <a:schemeClr val="accent3"/>
                </a:solidFill>
                <a:latin typeface="+mn-lt"/>
                <a:ea typeface="ＭＳ Ｐゴシック" pitchFamily="-65" charset="-128"/>
                <a:cs typeface="ＭＳ Ｐゴシック"/>
              </a:defRPr>
            </a:lvl3pPr>
            <a:lvl4pPr marL="798513" indent="-227013" algn="l" defTabSz="455613" rtl="0" eaLnBrk="1" fontAlgn="base" hangingPunct="1">
              <a:spcBef>
                <a:spcPct val="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Char char="›"/>
              <a:defRPr sz="1600" kern="1200">
                <a:solidFill>
                  <a:schemeClr val="accent2"/>
                </a:solidFill>
                <a:latin typeface="+mn-lt"/>
                <a:ea typeface="ＭＳ Ｐゴシック" pitchFamily="-65" charset="-128"/>
                <a:cs typeface="ＭＳ Ｐゴシック"/>
              </a:defRPr>
            </a:lvl4pPr>
            <a:lvl5pPr marL="1141413" indent="-227013" algn="l" defTabSz="455613" rtl="0" eaLnBrk="1" fontAlgn="base" hangingPunct="1">
              <a:spcBef>
                <a:spcPct val="2000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Char char="›"/>
              <a:defRPr sz="1400" kern="1200">
                <a:solidFill>
                  <a:schemeClr val="accent2"/>
                </a:solidFill>
                <a:latin typeface="+mn-lt"/>
                <a:ea typeface="ＭＳ Ｐゴシック" pitchFamily="-65" charset="-128"/>
                <a:cs typeface="ＭＳ Ｐゴシック"/>
              </a:defRPr>
            </a:lvl5pPr>
            <a:lvl6pPr marL="251430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Header</a:t>
            </a:r>
            <a:endParaRPr lang="en-US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647717" y="2970336"/>
            <a:ext cx="2388021" cy="2382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6"/>
          <p:cNvSpPr txBox="1">
            <a:spLocks/>
          </p:cNvSpPr>
          <p:nvPr userDrawn="1"/>
        </p:nvSpPr>
        <p:spPr>
          <a:xfrm>
            <a:off x="647717" y="3026293"/>
            <a:ext cx="2388021" cy="2999143"/>
          </a:xfrm>
          <a:prstGeom prst="rect">
            <a:avLst/>
          </a:prstGeom>
        </p:spPr>
        <p:txBody>
          <a:bodyPr vert="horz" lIns="91440" tIns="91440" rIns="0" bIns="0" anchor="t">
            <a:normAutofit/>
          </a:bodyPr>
          <a:lstStyle>
            <a:lvl1pPr marL="18288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charset="2"/>
              <a:buChar char="§"/>
              <a:defRPr sz="1200" b="0" kern="1200" cap="none" baseline="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1pPr>
            <a:lvl2pPr marL="18288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200" b="0" kern="1200" cap="none">
                <a:solidFill>
                  <a:schemeClr val="accent3"/>
                </a:solidFill>
                <a:latin typeface="+mn-lt"/>
                <a:ea typeface="ＭＳ Ｐゴシック" pitchFamily="-65" charset="-128"/>
                <a:cs typeface="ＭＳ Ｐゴシック"/>
              </a:defRPr>
            </a:lvl2pPr>
            <a:lvl3pPr marL="36576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200" b="0" kern="1200" cap="none">
                <a:solidFill>
                  <a:schemeClr val="accent3"/>
                </a:solidFill>
                <a:latin typeface="+mn-lt"/>
                <a:ea typeface="ＭＳ Ｐゴシック" pitchFamily="-65" charset="-128"/>
                <a:cs typeface="ＭＳ Ｐゴシック"/>
              </a:defRPr>
            </a:lvl3pPr>
            <a:lvl4pPr marL="798513" indent="-227013" algn="l" defTabSz="455613" rtl="0" eaLnBrk="1" fontAlgn="base" hangingPunct="1">
              <a:spcBef>
                <a:spcPct val="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Char char="›"/>
              <a:defRPr sz="1600" kern="1200">
                <a:solidFill>
                  <a:schemeClr val="accent2"/>
                </a:solidFill>
                <a:latin typeface="+mn-lt"/>
                <a:ea typeface="ＭＳ Ｐゴシック" pitchFamily="-65" charset="-128"/>
                <a:cs typeface="ＭＳ Ｐゴシック"/>
              </a:defRPr>
            </a:lvl4pPr>
            <a:lvl5pPr marL="1141413" indent="-227013" algn="l" defTabSz="455613" rtl="0" eaLnBrk="1" fontAlgn="base" hangingPunct="1">
              <a:spcBef>
                <a:spcPct val="2000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Char char="›"/>
              <a:defRPr sz="1400" kern="1200">
                <a:solidFill>
                  <a:schemeClr val="accent2"/>
                </a:solidFill>
                <a:latin typeface="+mn-lt"/>
                <a:ea typeface="ＭＳ Ｐゴシック" pitchFamily="-65" charset="-128"/>
                <a:cs typeface="ＭＳ Ｐゴシック"/>
              </a:defRPr>
            </a:lvl5pPr>
            <a:lvl6pPr marL="251430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to edit Bullets</a:t>
            </a:r>
          </a:p>
        </p:txBody>
      </p:sp>
      <p:sp>
        <p:nvSpPr>
          <p:cNvPr id="45" name="Text Placeholder 9"/>
          <p:cNvSpPr txBox="1">
            <a:spLocks/>
          </p:cNvSpPr>
          <p:nvPr userDrawn="1"/>
        </p:nvSpPr>
        <p:spPr>
          <a:xfrm>
            <a:off x="650515" y="1230015"/>
            <a:ext cx="8150719" cy="73152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algn="l" defTabSz="455613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defRPr sz="1400" b="0" kern="1200" cap="none">
                <a:solidFill>
                  <a:schemeClr val="tx2"/>
                </a:solidFill>
                <a:latin typeface="Calibri"/>
                <a:ea typeface="ＭＳ Ｐゴシック" pitchFamily="-65" charset="-128"/>
                <a:cs typeface="Calibri"/>
              </a:defRPr>
            </a:lvl1pPr>
            <a:lvl2pPr marL="36576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200" b="0" kern="1200" cap="none">
                <a:solidFill>
                  <a:schemeClr val="tx2"/>
                </a:solidFill>
                <a:latin typeface="+mn-lt"/>
                <a:ea typeface="ＭＳ Ｐゴシック" pitchFamily="-65" charset="-128"/>
                <a:cs typeface="ＭＳ Ｐゴシック"/>
              </a:defRPr>
            </a:lvl2pPr>
            <a:lvl3pPr marL="54864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000" b="0" kern="1200" cap="none">
                <a:solidFill>
                  <a:schemeClr val="tx2"/>
                </a:solidFill>
                <a:latin typeface="+mn-lt"/>
                <a:ea typeface="ＭＳ Ｐゴシック" pitchFamily="-65" charset="-128"/>
                <a:cs typeface="ＭＳ Ｐゴシック"/>
              </a:defRPr>
            </a:lvl3pPr>
            <a:lvl4pPr marL="798513" indent="-227013" algn="l" defTabSz="455613" rtl="0" eaLnBrk="1" fontAlgn="base" hangingPunct="1">
              <a:spcBef>
                <a:spcPts val="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Char char="›"/>
              <a:defRPr sz="1400" b="0" kern="1200" cap="none">
                <a:solidFill>
                  <a:schemeClr val="tx2"/>
                </a:solidFill>
                <a:latin typeface="+mn-lt"/>
                <a:ea typeface="ＭＳ Ｐゴシック" pitchFamily="-65" charset="-128"/>
                <a:cs typeface="ＭＳ Ｐゴシック"/>
              </a:defRPr>
            </a:lvl4pPr>
            <a:lvl5pPr marL="1141413" indent="-227013" algn="l" defTabSz="455613" rtl="0" eaLnBrk="1" fontAlgn="base" hangingPunct="1">
              <a:spcBef>
                <a:spcPts val="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Char char="›"/>
              <a:defRPr sz="1400" b="0" kern="1200" cap="none">
                <a:solidFill>
                  <a:schemeClr val="tx2"/>
                </a:solidFill>
                <a:latin typeface="+mn-lt"/>
                <a:ea typeface="ＭＳ Ｐゴシック" pitchFamily="-65" charset="-128"/>
                <a:cs typeface="ＭＳ Ｐゴシック"/>
              </a:defRPr>
            </a:lvl5pPr>
            <a:lvl6pPr marL="251430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Introduction</a:t>
            </a:r>
            <a:endParaRPr lang="en-US" dirty="0"/>
          </a:p>
        </p:txBody>
      </p:sp>
      <p:sp>
        <p:nvSpPr>
          <p:cNvPr id="46" name="Text Placeholder 6"/>
          <p:cNvSpPr txBox="1">
            <a:spLocks/>
          </p:cNvSpPr>
          <p:nvPr userDrawn="1"/>
        </p:nvSpPr>
        <p:spPr>
          <a:xfrm>
            <a:off x="3528566" y="2256193"/>
            <a:ext cx="2388021" cy="59436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 defTabSz="455613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defRPr sz="1600" b="0" i="0" kern="1200" cap="none">
                <a:solidFill>
                  <a:schemeClr val="bg2"/>
                </a:solidFill>
                <a:latin typeface="Gill Sans SemiBold"/>
                <a:ea typeface="ＭＳ Ｐゴシック" pitchFamily="-65" charset="-128"/>
                <a:cs typeface="Gill Sans SemiBold"/>
              </a:defRPr>
            </a:lvl1pPr>
            <a:lvl2pPr marL="18288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200" b="0" kern="1200" cap="none">
                <a:solidFill>
                  <a:schemeClr val="accent3"/>
                </a:solidFill>
                <a:latin typeface="+mn-lt"/>
                <a:ea typeface="ＭＳ Ｐゴシック" pitchFamily="-65" charset="-128"/>
                <a:cs typeface="ＭＳ Ｐゴシック"/>
              </a:defRPr>
            </a:lvl2pPr>
            <a:lvl3pPr marL="36576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200" b="0" kern="1200" cap="none">
                <a:solidFill>
                  <a:schemeClr val="accent3"/>
                </a:solidFill>
                <a:latin typeface="+mn-lt"/>
                <a:ea typeface="ＭＳ Ｐゴシック" pitchFamily="-65" charset="-128"/>
                <a:cs typeface="ＭＳ Ｐゴシック"/>
              </a:defRPr>
            </a:lvl3pPr>
            <a:lvl4pPr marL="798513" indent="-227013" algn="l" defTabSz="455613" rtl="0" eaLnBrk="1" fontAlgn="base" hangingPunct="1">
              <a:spcBef>
                <a:spcPct val="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Char char="›"/>
              <a:defRPr sz="1600" kern="1200">
                <a:solidFill>
                  <a:schemeClr val="accent2"/>
                </a:solidFill>
                <a:latin typeface="+mn-lt"/>
                <a:ea typeface="ＭＳ Ｐゴシック" pitchFamily="-65" charset="-128"/>
                <a:cs typeface="ＭＳ Ｐゴシック"/>
              </a:defRPr>
            </a:lvl4pPr>
            <a:lvl5pPr marL="1141413" indent="-227013" algn="l" defTabSz="455613" rtl="0" eaLnBrk="1" fontAlgn="base" hangingPunct="1">
              <a:spcBef>
                <a:spcPct val="2000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Char char="›"/>
              <a:defRPr sz="1400" kern="1200">
                <a:solidFill>
                  <a:schemeClr val="accent2"/>
                </a:solidFill>
                <a:latin typeface="+mn-lt"/>
                <a:ea typeface="ＭＳ Ｐゴシック" pitchFamily="-65" charset="-128"/>
                <a:cs typeface="ＭＳ Ｐゴシック"/>
              </a:defRPr>
            </a:lvl5pPr>
            <a:lvl6pPr marL="251430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Header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3528566" y="2970336"/>
            <a:ext cx="2388021" cy="2382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6"/>
          <p:cNvSpPr txBox="1">
            <a:spLocks/>
          </p:cNvSpPr>
          <p:nvPr userDrawn="1"/>
        </p:nvSpPr>
        <p:spPr>
          <a:xfrm>
            <a:off x="3528566" y="3026293"/>
            <a:ext cx="2388021" cy="2999143"/>
          </a:xfrm>
          <a:prstGeom prst="rect">
            <a:avLst/>
          </a:prstGeom>
        </p:spPr>
        <p:txBody>
          <a:bodyPr vert="horz" lIns="91440" tIns="91440" rIns="0" bIns="0" anchor="t">
            <a:normAutofit/>
          </a:bodyPr>
          <a:lstStyle>
            <a:lvl1pPr marL="18288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charset="2"/>
              <a:buChar char="§"/>
              <a:defRPr sz="1200" b="0" kern="1200" cap="none" baseline="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1pPr>
            <a:lvl2pPr marL="18288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200" b="0" kern="1200" cap="none">
                <a:solidFill>
                  <a:schemeClr val="accent3"/>
                </a:solidFill>
                <a:latin typeface="+mn-lt"/>
                <a:ea typeface="ＭＳ Ｐゴシック" pitchFamily="-65" charset="-128"/>
                <a:cs typeface="ＭＳ Ｐゴシック"/>
              </a:defRPr>
            </a:lvl2pPr>
            <a:lvl3pPr marL="36576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200" b="0" kern="1200" cap="none">
                <a:solidFill>
                  <a:schemeClr val="accent3"/>
                </a:solidFill>
                <a:latin typeface="+mn-lt"/>
                <a:ea typeface="ＭＳ Ｐゴシック" pitchFamily="-65" charset="-128"/>
                <a:cs typeface="ＭＳ Ｐゴシック"/>
              </a:defRPr>
            </a:lvl3pPr>
            <a:lvl4pPr marL="798513" indent="-227013" algn="l" defTabSz="455613" rtl="0" eaLnBrk="1" fontAlgn="base" hangingPunct="1">
              <a:spcBef>
                <a:spcPct val="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Char char="›"/>
              <a:defRPr sz="1600" kern="1200">
                <a:solidFill>
                  <a:schemeClr val="accent2"/>
                </a:solidFill>
                <a:latin typeface="+mn-lt"/>
                <a:ea typeface="ＭＳ Ｐゴシック" pitchFamily="-65" charset="-128"/>
                <a:cs typeface="ＭＳ Ｐゴシック"/>
              </a:defRPr>
            </a:lvl4pPr>
            <a:lvl5pPr marL="1141413" indent="-227013" algn="l" defTabSz="455613" rtl="0" eaLnBrk="1" fontAlgn="base" hangingPunct="1">
              <a:spcBef>
                <a:spcPct val="2000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Char char="›"/>
              <a:defRPr sz="1400" kern="1200">
                <a:solidFill>
                  <a:schemeClr val="accent2"/>
                </a:solidFill>
                <a:latin typeface="+mn-lt"/>
                <a:ea typeface="ＭＳ Ｐゴシック" pitchFamily="-65" charset="-128"/>
                <a:cs typeface="ＭＳ Ｐゴシック"/>
              </a:defRPr>
            </a:lvl5pPr>
            <a:lvl6pPr marL="251430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Bullets</a:t>
            </a:r>
            <a:endParaRPr lang="en-US" dirty="0"/>
          </a:p>
        </p:txBody>
      </p:sp>
      <p:sp>
        <p:nvSpPr>
          <p:cNvPr id="49" name="Text Placeholder 6"/>
          <p:cNvSpPr txBox="1">
            <a:spLocks/>
          </p:cNvSpPr>
          <p:nvPr userDrawn="1"/>
        </p:nvSpPr>
        <p:spPr>
          <a:xfrm>
            <a:off x="6382235" y="2256193"/>
            <a:ext cx="2388021" cy="59436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 defTabSz="455613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defRPr sz="1600" b="0" i="0" kern="1200" cap="none">
                <a:solidFill>
                  <a:schemeClr val="bg2"/>
                </a:solidFill>
                <a:latin typeface="Gill Sans SemiBold"/>
                <a:ea typeface="ＭＳ Ｐゴシック" pitchFamily="-65" charset="-128"/>
                <a:cs typeface="Gill Sans SemiBold"/>
              </a:defRPr>
            </a:lvl1pPr>
            <a:lvl2pPr marL="18288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200" b="0" kern="1200" cap="none">
                <a:solidFill>
                  <a:schemeClr val="accent3"/>
                </a:solidFill>
                <a:latin typeface="+mn-lt"/>
                <a:ea typeface="ＭＳ Ｐゴシック" pitchFamily="-65" charset="-128"/>
                <a:cs typeface="ＭＳ Ｐゴシック"/>
              </a:defRPr>
            </a:lvl2pPr>
            <a:lvl3pPr marL="36576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200" b="0" kern="1200" cap="none">
                <a:solidFill>
                  <a:schemeClr val="accent3"/>
                </a:solidFill>
                <a:latin typeface="+mn-lt"/>
                <a:ea typeface="ＭＳ Ｐゴシック" pitchFamily="-65" charset="-128"/>
                <a:cs typeface="ＭＳ Ｐゴシック"/>
              </a:defRPr>
            </a:lvl3pPr>
            <a:lvl4pPr marL="798513" indent="-227013" algn="l" defTabSz="455613" rtl="0" eaLnBrk="1" fontAlgn="base" hangingPunct="1">
              <a:spcBef>
                <a:spcPct val="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Char char="›"/>
              <a:defRPr sz="1600" kern="1200">
                <a:solidFill>
                  <a:schemeClr val="accent2"/>
                </a:solidFill>
                <a:latin typeface="+mn-lt"/>
                <a:ea typeface="ＭＳ Ｐゴシック" pitchFamily="-65" charset="-128"/>
                <a:cs typeface="ＭＳ Ｐゴシック"/>
              </a:defRPr>
            </a:lvl4pPr>
            <a:lvl5pPr marL="1141413" indent="-227013" algn="l" defTabSz="455613" rtl="0" eaLnBrk="1" fontAlgn="base" hangingPunct="1">
              <a:spcBef>
                <a:spcPct val="2000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Char char="›"/>
              <a:defRPr sz="1400" kern="1200">
                <a:solidFill>
                  <a:schemeClr val="accent2"/>
                </a:solidFill>
                <a:latin typeface="+mn-lt"/>
                <a:ea typeface="ＭＳ Ｐゴシック" pitchFamily="-65" charset="-128"/>
                <a:cs typeface="ＭＳ Ｐゴシック"/>
              </a:defRPr>
            </a:lvl5pPr>
            <a:lvl6pPr marL="251430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Header</a:t>
            </a:r>
            <a:endParaRPr lang="en-US" dirty="0"/>
          </a:p>
        </p:txBody>
      </p:sp>
      <p:cxnSp>
        <p:nvCxnSpPr>
          <p:cNvPr id="50" name="Straight Connector 49"/>
          <p:cNvCxnSpPr/>
          <p:nvPr userDrawn="1"/>
        </p:nvCxnSpPr>
        <p:spPr>
          <a:xfrm>
            <a:off x="6382235" y="2970336"/>
            <a:ext cx="2388021" cy="2382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 Placeholder 6"/>
          <p:cNvSpPr txBox="1">
            <a:spLocks/>
          </p:cNvSpPr>
          <p:nvPr userDrawn="1"/>
        </p:nvSpPr>
        <p:spPr>
          <a:xfrm>
            <a:off x="6382235" y="3026293"/>
            <a:ext cx="2388021" cy="2999143"/>
          </a:xfrm>
          <a:prstGeom prst="rect">
            <a:avLst/>
          </a:prstGeom>
        </p:spPr>
        <p:txBody>
          <a:bodyPr vert="horz" lIns="91440" tIns="91440" rIns="0" bIns="0" anchor="t">
            <a:normAutofit/>
          </a:bodyPr>
          <a:lstStyle>
            <a:lvl1pPr marL="18288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charset="2"/>
              <a:buChar char="§"/>
              <a:defRPr sz="1200" b="0" kern="1200" cap="none" baseline="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1pPr>
            <a:lvl2pPr marL="18288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200" b="0" kern="1200" cap="none">
                <a:solidFill>
                  <a:schemeClr val="accent3"/>
                </a:solidFill>
                <a:latin typeface="+mn-lt"/>
                <a:ea typeface="ＭＳ Ｐゴシック" pitchFamily="-65" charset="-128"/>
                <a:cs typeface="ＭＳ Ｐゴシック"/>
              </a:defRPr>
            </a:lvl2pPr>
            <a:lvl3pPr marL="36576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200" b="0" kern="1200" cap="none">
                <a:solidFill>
                  <a:schemeClr val="accent3"/>
                </a:solidFill>
                <a:latin typeface="+mn-lt"/>
                <a:ea typeface="ＭＳ Ｐゴシック" pitchFamily="-65" charset="-128"/>
                <a:cs typeface="ＭＳ Ｐゴシック"/>
              </a:defRPr>
            </a:lvl3pPr>
            <a:lvl4pPr marL="798513" indent="-227013" algn="l" defTabSz="455613" rtl="0" eaLnBrk="1" fontAlgn="base" hangingPunct="1">
              <a:spcBef>
                <a:spcPct val="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Char char="›"/>
              <a:defRPr sz="1600" kern="1200">
                <a:solidFill>
                  <a:schemeClr val="accent2"/>
                </a:solidFill>
                <a:latin typeface="+mn-lt"/>
                <a:ea typeface="ＭＳ Ｐゴシック" pitchFamily="-65" charset="-128"/>
                <a:cs typeface="ＭＳ Ｐゴシック"/>
              </a:defRPr>
            </a:lvl4pPr>
            <a:lvl5pPr marL="1141413" indent="-227013" algn="l" defTabSz="455613" rtl="0" eaLnBrk="1" fontAlgn="base" hangingPunct="1">
              <a:spcBef>
                <a:spcPct val="2000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Char char="›"/>
              <a:defRPr sz="1400" kern="1200">
                <a:solidFill>
                  <a:schemeClr val="accent2"/>
                </a:solidFill>
                <a:latin typeface="+mn-lt"/>
                <a:ea typeface="ＭＳ Ｐゴシック" pitchFamily="-65" charset="-128"/>
                <a:cs typeface="ＭＳ Ｐゴシック"/>
              </a:defRPr>
            </a:lvl5pPr>
            <a:lvl6pPr marL="251430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Bullets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77" r:id="rId3"/>
    <p:sldLayoutId id="2147483666" r:id="rId4"/>
    <p:sldLayoutId id="2147483667" r:id="rId5"/>
    <p:sldLayoutId id="2147483679" r:id="rId6"/>
    <p:sldLayoutId id="2147483678" r:id="rId7"/>
    <p:sldLayoutId id="2147483674" r:id="rId8"/>
    <p:sldLayoutId id="2147483670" r:id="rId9"/>
    <p:sldLayoutId id="2147483680" r:id="rId10"/>
    <p:sldLayoutId id="2147483675" r:id="rId11"/>
    <p:sldLayoutId id="2147483672" r:id="rId12"/>
  </p:sldLayoutIdLst>
  <p:transition/>
  <p:txStyles>
    <p:titleStyle>
      <a:lvl1pPr algn="r" defTabSz="455613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Arial Bold"/>
          <a:ea typeface="ＭＳ Ｐゴシック" pitchFamily="-65" charset="-128"/>
          <a:cs typeface="Arial Bold"/>
        </a:defRPr>
      </a:lvl1pPr>
      <a:lvl2pPr algn="r" defTabSz="455613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old" pitchFamily="-65" charset="0"/>
          <a:ea typeface="ＭＳ Ｐゴシック" pitchFamily="-65" charset="-128"/>
          <a:cs typeface="Arial Bold" pitchFamily="34" charset="0"/>
        </a:defRPr>
      </a:lvl2pPr>
      <a:lvl3pPr algn="r" defTabSz="455613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old" pitchFamily="-65" charset="0"/>
          <a:ea typeface="ＭＳ Ｐゴシック" pitchFamily="-65" charset="-128"/>
          <a:cs typeface="Arial Bold" pitchFamily="34" charset="0"/>
        </a:defRPr>
      </a:lvl3pPr>
      <a:lvl4pPr algn="r" defTabSz="455613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old" pitchFamily="-65" charset="0"/>
          <a:ea typeface="ＭＳ Ｐゴシック" pitchFamily="-65" charset="-128"/>
          <a:cs typeface="Arial Bold" pitchFamily="34" charset="0"/>
        </a:defRPr>
      </a:lvl4pPr>
      <a:lvl5pPr algn="r" defTabSz="455613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old" pitchFamily="-65" charset="0"/>
          <a:ea typeface="ＭＳ Ｐゴシック" pitchFamily="-65" charset="-128"/>
          <a:cs typeface="Arial Bold" pitchFamily="34" charset="0"/>
        </a:defRPr>
      </a:lvl5pPr>
      <a:lvl6pPr marL="457200" algn="l" defTabSz="455613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old" pitchFamily="-65" charset="0"/>
          <a:ea typeface="ＭＳ Ｐゴシック" pitchFamily="-65" charset="-128"/>
        </a:defRPr>
      </a:lvl6pPr>
      <a:lvl7pPr marL="914400" algn="l" defTabSz="455613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old" pitchFamily="-65" charset="0"/>
          <a:ea typeface="ＭＳ Ｐゴシック" pitchFamily="-65" charset="-128"/>
        </a:defRPr>
      </a:lvl7pPr>
      <a:lvl8pPr marL="1371600" algn="l" defTabSz="455613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old" pitchFamily="-65" charset="0"/>
          <a:ea typeface="ＭＳ Ｐゴシック" pitchFamily="-65" charset="-128"/>
        </a:defRPr>
      </a:lvl8pPr>
      <a:lvl9pPr marL="1828800" algn="l" defTabSz="455613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old" pitchFamily="-65" charset="0"/>
          <a:ea typeface="ＭＳ Ｐゴシック" pitchFamily="-65" charset="-128"/>
        </a:defRPr>
      </a:lvl9pPr>
    </p:titleStyle>
    <p:bodyStyle>
      <a:lvl1pPr algn="l" defTabSz="455613" rtl="0" eaLnBrk="1" fontAlgn="base" hangingPunct="1">
        <a:spcBef>
          <a:spcPts val="2000"/>
        </a:spcBef>
        <a:spcAft>
          <a:spcPct val="0"/>
        </a:spcAft>
        <a:buFont typeface="Arial" pitchFamily="34" charset="0"/>
        <a:defRPr sz="2200" b="1" kern="1200" cap="all">
          <a:solidFill>
            <a:schemeClr val="accent1"/>
          </a:solidFill>
          <a:latin typeface="Arial Bold"/>
          <a:ea typeface="ＭＳ Ｐゴシック" pitchFamily="-65" charset="-128"/>
          <a:cs typeface="Arial Bold"/>
        </a:defRPr>
      </a:lvl1pPr>
      <a:lvl2pPr marL="284163" indent="-284163" algn="l" defTabSz="455613" rtl="0" eaLnBrk="1" fontAlgn="base" hangingPunct="1">
        <a:spcBef>
          <a:spcPct val="20000"/>
        </a:spcBef>
        <a:spcAft>
          <a:spcPct val="0"/>
        </a:spcAft>
        <a:buClr>
          <a:srgbClr val="002D46"/>
        </a:buClr>
        <a:buSzPct val="103000"/>
        <a:buFont typeface="Arial Black" pitchFamily="34" charset="0"/>
        <a:defRPr sz="2000" kern="1200">
          <a:solidFill>
            <a:schemeClr val="accent2"/>
          </a:solidFill>
          <a:latin typeface="+mn-lt"/>
          <a:ea typeface="ＭＳ Ｐゴシック" pitchFamily="-65" charset="-128"/>
          <a:cs typeface="ＭＳ Ｐゴシック"/>
        </a:defRPr>
      </a:lvl2pPr>
      <a:lvl3pPr marL="455613" indent="-227013" algn="l" defTabSz="455613" rtl="0" eaLnBrk="1" fontAlgn="base" hangingPunct="1">
        <a:spcBef>
          <a:spcPts val="800"/>
        </a:spcBef>
        <a:spcAft>
          <a:spcPts val="800"/>
        </a:spcAft>
        <a:buClr>
          <a:srgbClr val="002D46"/>
        </a:buClr>
        <a:buSzPct val="103000"/>
        <a:buFont typeface="Arial Black" pitchFamily="34" charset="0"/>
        <a:buChar char="›"/>
        <a:defRPr kern="1200">
          <a:solidFill>
            <a:schemeClr val="accent2"/>
          </a:solidFill>
          <a:latin typeface="+mn-lt"/>
          <a:ea typeface="ＭＳ Ｐゴシック" pitchFamily="-65" charset="-128"/>
          <a:cs typeface="ＭＳ Ｐゴシック"/>
        </a:defRPr>
      </a:lvl3pPr>
      <a:lvl4pPr marL="798513" indent="-227013" algn="l" defTabSz="455613" rtl="0" eaLnBrk="1" fontAlgn="base" hangingPunct="1">
        <a:spcBef>
          <a:spcPct val="0"/>
        </a:spcBef>
        <a:spcAft>
          <a:spcPts val="300"/>
        </a:spcAft>
        <a:buClr>
          <a:srgbClr val="002D46"/>
        </a:buClr>
        <a:buFont typeface="Arial Black" pitchFamily="34" charset="0"/>
        <a:buChar char="›"/>
        <a:defRPr sz="1600" kern="1200">
          <a:solidFill>
            <a:schemeClr val="accent2"/>
          </a:solidFill>
          <a:latin typeface="+mn-lt"/>
          <a:ea typeface="ＭＳ Ｐゴシック" pitchFamily="-65" charset="-128"/>
          <a:cs typeface="ＭＳ Ｐゴシック"/>
        </a:defRPr>
      </a:lvl4pPr>
      <a:lvl5pPr marL="1141413" indent="-227013" algn="l" defTabSz="455613" rtl="0" eaLnBrk="1" fontAlgn="base" hangingPunct="1">
        <a:spcBef>
          <a:spcPct val="20000"/>
        </a:spcBef>
        <a:spcAft>
          <a:spcPts val="300"/>
        </a:spcAft>
        <a:buClr>
          <a:srgbClr val="002D46"/>
        </a:buClr>
        <a:buFont typeface="Arial Black" pitchFamily="34" charset="0"/>
        <a:buChar char="›"/>
        <a:defRPr sz="1400" kern="1200">
          <a:solidFill>
            <a:schemeClr val="accent2"/>
          </a:solidFill>
          <a:latin typeface="+mn-lt"/>
          <a:ea typeface="ＭＳ Ｐゴシック" pitchFamily="-65" charset="-128"/>
          <a:cs typeface="ＭＳ Ｐゴシック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Annual Report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945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</a:t>
            </a:r>
            <a:r>
              <a:rPr lang="en-US" dirty="0"/>
              <a:t> 10 – Agencies authorizing </a:t>
            </a:r>
            <a:r>
              <a:rPr lang="en-US" dirty="0" err="1"/>
              <a:t>sAAS</a:t>
            </a:r>
            <a:r>
              <a:rPr lang="en-US" dirty="0"/>
              <a:t> Services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E2BEA0-F52C-8549-8352-BD45D9297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3" y="1147938"/>
            <a:ext cx="8426117" cy="453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8944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in REUSE YEAR-OVER-YEAR (YOY)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76445-407C-784A-B4A8-1A5BFAC3A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87" y="953837"/>
            <a:ext cx="81661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192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in REUSE YEAR-OVER-YEAR (YOY)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DE4D1-1A08-0E4A-8F2D-8DAC51B08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876300"/>
            <a:ext cx="86106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1724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Content Placeholder 15"/>
          <p:cNvSpPr>
            <a:spLocks noGrp="1"/>
          </p:cNvSpPr>
          <p:nvPr>
            <p:ph sz="quarter" idx="10"/>
          </p:nvPr>
        </p:nvSpPr>
        <p:spPr>
          <a:xfrm>
            <a:off x="650516" y="1905249"/>
            <a:ext cx="8000820" cy="914400"/>
          </a:xfrm>
          <a:prstGeom prst="rect">
            <a:avLst/>
          </a:prstGeom>
        </p:spPr>
        <p:txBody>
          <a:bodyPr vert="horz"/>
          <a:lstStyle>
            <a:lvl2pPr marL="285750" indent="-285750">
              <a:buFont typeface="Wingdings" charset="2"/>
              <a:buChar char="§"/>
              <a:defRPr sz="1400">
                <a:solidFill>
                  <a:srgbClr val="313231"/>
                </a:solidFill>
                <a:latin typeface="Calibri"/>
                <a:cs typeface="Calibri"/>
              </a:defRPr>
            </a:lvl2pPr>
            <a:lvl3pPr marL="455613" indent="-227013">
              <a:buFont typeface="Wingdings" charset="2"/>
              <a:buChar char="§"/>
              <a:defRPr sz="1400">
                <a:solidFill>
                  <a:srgbClr val="313231"/>
                </a:solidFill>
                <a:latin typeface="Calibri"/>
                <a:cs typeface="Calibri"/>
              </a:defRPr>
            </a:lvl3pPr>
            <a:lvl4pPr marL="798513" indent="-227013">
              <a:buFont typeface="Wingdings" charset="2"/>
              <a:buChar char="§"/>
              <a:defRPr sz="1400">
                <a:solidFill>
                  <a:srgbClr val="313231"/>
                </a:solidFill>
                <a:latin typeface="Calibri"/>
                <a:cs typeface="Calibri"/>
              </a:defRPr>
            </a:lvl4pPr>
            <a:lvl5pPr marL="1141413" indent="-227013">
              <a:buFont typeface="Wingdings" charset="2"/>
              <a:buChar char="§"/>
              <a:defRPr sz="1400">
                <a:solidFill>
                  <a:srgbClr val="313231"/>
                </a:solidFill>
                <a:latin typeface="Calibri"/>
                <a:cs typeface="Calibri"/>
              </a:defRPr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4294967295"/>
          </p:nvPr>
        </p:nvSpPr>
        <p:spPr>
          <a:xfrm>
            <a:off x="1143000" y="1322388"/>
            <a:ext cx="8001000" cy="366712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defRPr sz="2000" b="0" i="0" cap="all">
                <a:solidFill>
                  <a:schemeClr val="bg2"/>
                </a:solidFill>
                <a:latin typeface="Gill Sans SemiBold"/>
                <a:cs typeface="Gill Sans SemiBold"/>
              </a:defRPr>
            </a:lvl1pPr>
            <a:lvl2pPr marL="365760" indent="-182880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charset="2"/>
              <a:buChar char="§"/>
              <a:defRPr sz="1400" b="0" cap="none">
                <a:solidFill>
                  <a:schemeClr val="tx1"/>
                </a:solidFill>
                <a:latin typeface="Calibri"/>
                <a:cs typeface="Calibri"/>
              </a:defRPr>
            </a:lvl2pPr>
            <a:lvl3pPr marL="548640" indent="-182880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charset="2"/>
              <a:buChar char="§"/>
              <a:defRPr sz="1400" b="0" cap="none">
                <a:solidFill>
                  <a:schemeClr val="tx1"/>
                </a:solidFill>
                <a:latin typeface="Calibri"/>
                <a:cs typeface="Calibri"/>
              </a:defRPr>
            </a:lvl3pPr>
            <a:lvl4pPr marL="731520" indent="-182880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charset="2"/>
              <a:buChar char="§"/>
              <a:defRPr sz="1400" b="0" cap="none">
                <a:solidFill>
                  <a:schemeClr val="tx1"/>
                </a:solidFill>
                <a:latin typeface="Calibri"/>
                <a:cs typeface="Calibri"/>
              </a:defRPr>
            </a:lvl4pPr>
            <a:lvl5pPr marL="914400" indent="-182880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charset="2"/>
              <a:buChar char="§"/>
              <a:defRPr sz="1400" b="0" cap="none">
                <a:solidFill>
                  <a:schemeClr val="tx1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50626461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by Service Model - by year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A730234-3565-1D42-A46F-F0D80660086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87799" y="1543384"/>
            <a:ext cx="8475202" cy="3834732"/>
          </a:xfrm>
        </p:spPr>
      </p:pic>
    </p:spTree>
    <p:extLst>
      <p:ext uri="{BB962C8B-B14F-4D97-AF65-F5344CB8AC3E}">
        <p14:creationId xmlns:p14="http://schemas.microsoft.com/office/powerpoint/2010/main" val="422065473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by Service Model - by year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A03BE5-58F3-0A49-A78B-0145B2C252A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76726" y="1545723"/>
            <a:ext cx="8486275" cy="3808329"/>
          </a:xfrm>
        </p:spPr>
      </p:pic>
    </p:spTree>
    <p:extLst>
      <p:ext uri="{BB962C8B-B14F-4D97-AF65-F5344CB8AC3E}">
        <p14:creationId xmlns:p14="http://schemas.microsoft.com/office/powerpoint/2010/main" val="415101297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by Service Model - by year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DE48F-934C-7C40-8C33-CD3C44146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42" y="1552075"/>
            <a:ext cx="8468059" cy="372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7584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by Service Model – 2018 - Percentage pie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198C8-5907-F74B-88C1-8727102A5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085850"/>
            <a:ext cx="66294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6920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by </a:t>
            </a:r>
            <a:r>
              <a:rPr lang="en-US" dirty="0" err="1"/>
              <a:t>aGENCY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ABB00-9B98-9E46-9D92-A16863195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46" y="971173"/>
            <a:ext cx="8446168" cy="541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3491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by </a:t>
            </a:r>
            <a:r>
              <a:rPr lang="en-US" dirty="0" err="1"/>
              <a:t>aGENCY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2165B-65B1-874B-8819-A3AD1A015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3251"/>
            <a:ext cx="9144000" cy="503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2299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by </a:t>
            </a:r>
            <a:r>
              <a:rPr lang="en-US" dirty="0" err="1"/>
              <a:t>aGENCY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D4DEC-339D-424E-98BF-A04816FFA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494"/>
            <a:ext cx="9144000" cy="576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8380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Ksystems">
  <a:themeElements>
    <a:clrScheme name="FedRAMP">
      <a:dk1>
        <a:srgbClr val="313231"/>
      </a:dk1>
      <a:lt1>
        <a:sysClr val="window" lastClr="FFFFFF"/>
      </a:lt1>
      <a:dk2>
        <a:srgbClr val="182948"/>
      </a:dk2>
      <a:lt2>
        <a:srgbClr val="C20A2F"/>
      </a:lt2>
      <a:accent1>
        <a:srgbClr val="DCF0F1"/>
      </a:accent1>
      <a:accent2>
        <a:srgbClr val="8BCCE0"/>
      </a:accent2>
      <a:accent3>
        <a:srgbClr val="20AACE"/>
      </a:accent3>
      <a:accent4>
        <a:srgbClr val="184E75"/>
      </a:accent4>
      <a:accent5>
        <a:srgbClr val="1D396B"/>
      </a:accent5>
      <a:accent6>
        <a:srgbClr val="AB1121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tlCol="0">
        <a:spAutoFit/>
      </a:bodyPr>
      <a:lstStyle>
        <a:defPPr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3213</TotalTime>
  <Words>73</Words>
  <Application>Microsoft Macintosh PowerPoint</Application>
  <PresentationFormat>On-screen Show (4:3)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ＭＳ Ｐゴシック</vt:lpstr>
      <vt:lpstr>Arial</vt:lpstr>
      <vt:lpstr>Arial Black</vt:lpstr>
      <vt:lpstr>Arial Bold</vt:lpstr>
      <vt:lpstr>Calibri</vt:lpstr>
      <vt:lpstr>Gill Sans</vt:lpstr>
      <vt:lpstr>Gill Sans SemiBold</vt:lpstr>
      <vt:lpstr>Wingdings</vt:lpstr>
      <vt:lpstr>TEKsystems</vt:lpstr>
      <vt:lpstr>Annual Report analysis</vt:lpstr>
      <vt:lpstr>PowerPoint Presentation</vt:lpstr>
      <vt:lpstr>Authorization by Service Model - by year</vt:lpstr>
      <vt:lpstr>Authorization by Service Model - by year</vt:lpstr>
      <vt:lpstr>Authorization by Service Model - by year</vt:lpstr>
      <vt:lpstr>Authorization by Service Model – 2018 - Percentage pie chart</vt:lpstr>
      <vt:lpstr>Authorization by aGENCY</vt:lpstr>
      <vt:lpstr>Authorization by aGENCY</vt:lpstr>
      <vt:lpstr>Authorization by aGENCY</vt:lpstr>
      <vt:lpstr>tOP 10 – Agencies authorizing sAAS Services</vt:lpstr>
      <vt:lpstr>Increase in REUSE YEAR-OVER-YEAR (YOY)</vt:lpstr>
      <vt:lpstr>Increase in REUSE YEAR-OVER-YEAR (YOY)</vt:lpstr>
    </vt:vector>
  </TitlesOfParts>
  <Manager/>
  <Company/>
  <LinksUpToDate>false</LinksUpToDate>
  <SharedDoc>false</SharedDoc>
  <HyperlinkBase/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Daniele Apanaviciute</dc:creator>
  <cp:keywords/>
  <dc:description/>
  <cp:lastModifiedBy>Julia Smadja</cp:lastModifiedBy>
  <cp:revision>27</cp:revision>
  <dcterms:created xsi:type="dcterms:W3CDTF">2013-07-12T13:49:58Z</dcterms:created>
  <dcterms:modified xsi:type="dcterms:W3CDTF">2018-09-06T21:04:52Z</dcterms:modified>
  <cp:category/>
</cp:coreProperties>
</file>