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1CC985-6383-EEAC-DBC2-26E756409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F2B2B-2DA4-2B18-CF62-487E4D7F40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D6B69-AF91-440E-A705-EA74224F1C8E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7B13-8077-F7A7-1A68-02CA836835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B3727-87F1-9D8F-6ED6-331BFCD6C0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2776F-C7D8-40CB-9168-DF9149ED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90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C2DFD-2096-4713-95CE-4CEF586FCAA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B4001-C82C-4C1C-AB86-D28A154F2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FEEC-C963-5788-7FB8-B6C484A94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9BE2-C5AF-4E61-BF5D-EE71E971E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AEEB-41E8-6B2D-95CB-1D61C06D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0819-F6CF-809A-8E52-7CC496FC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A3B6-FA50-C1A5-4799-52DD3012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931E-8B2B-340B-F1EB-8FD7946F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C0BAB-03A7-D7A1-BB4A-5BB71A094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3107F-D394-6DB6-D338-939FD30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885F-E061-EF54-23F5-7ABB9CD9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9F3DC-A5DA-0841-B342-DD500E4E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0F04C-E968-0358-CEB5-D321D068A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D4173-CFF1-41AD-70A5-7553261E9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464A9-7E39-B2DD-87FF-BD5AC1AA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7EA7-5C1D-9208-E3F9-139035DE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11399-2D3A-8FDE-D946-44C1D14E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0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9166-BE98-E12D-9866-31B8F568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028C-6515-BEC5-8878-AA6BF737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60D20-B862-83AD-A41A-81E91418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83A4-FD95-F97C-F7CA-0E23E775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496B-E3C7-1461-F429-78C9FC1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2FA2-114A-52E8-C97A-A897E039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4C53-EA79-ED89-8D56-8C370C41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4F766-F313-83BD-F3C5-87E470A6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6932-C725-488F-BDED-AAA3B9BE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3B37-81F3-1AC9-15FE-B300A0DE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4AED-1091-D023-FF57-9EE91397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6D2A-B19F-A34A-3C5B-509EED00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E8F97-E25F-C45E-C0BF-7BF9A3441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A0124-A73E-B2E1-7659-17DECB02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E160B-F3CD-58F9-3286-9402DB2B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BFC28-675F-A7A5-485B-F4C27032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73CE-2C2D-283E-DCCC-099CA126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C4E8-7B86-2CAA-2F59-74CD18FF6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DD5E5-8AA6-FDC3-551E-2B1CD15CF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DC0FF-C42E-8071-62EB-8CD85EF1D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2272E-4544-B65D-94C8-0DEF9924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77F5F-277B-03FC-1C9D-F7E8E997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A701-93B7-479A-7142-F70628C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D75C5-C0B9-934A-89ED-F219A806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0E9F-837E-5F4B-2625-F1E1EEB9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77008-DF0F-A468-BA79-C69858AA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63500-6F2F-BF4E-D1A8-7468CB54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70146-E36A-EFA4-19B5-6D590901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F22B-AE70-3BA4-CB77-3F57FA5D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63AD-E6D5-AED0-1074-F7D6EBB5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D924-B9BF-2F69-88AA-4DBB1B9B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56FF-99B6-3377-79CA-989ACE49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5A50-EE06-B13B-46E6-A7259333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F8C1-8983-C0D2-A05A-091A4795E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15671-EC5C-749F-FA9C-1BEFD3A1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9162C-FB1F-492C-913F-C3EC0C2A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71E4B-DEF2-1F67-D96E-15635A65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C2DE-2B8A-637F-B60E-4DB84A2F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62F8A-8BBC-D556-C0C9-B2D9C2B00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632A6-0ECF-B013-2C8C-400D7FFE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6E2C8-78A2-A0D7-67BB-64A9CE0A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6D5CE-4869-8A5C-29D4-5A0FFC5E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90513-0DEC-4A47-ECD4-8EBCF71D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386D7-8639-BE1A-FA23-DF5AAD5A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5256-9F62-F83D-C639-C122A36B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3F8CD-5D1D-34B4-5758-9015DEA5F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B376-6BF6-4034-BC05-B7232939A17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2CC4-259C-D95C-63D8-E68676429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4C05A-48E5-D18E-6D86-CC510E0A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3C39-E7C0-439B-8E64-2D023A47B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0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F3C-5288-5074-7220-ADF3945CE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ECG ANALZER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F2560-5CAA-B61A-A53C-9A5A3E363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GROUP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01BF7-37F3-7DD0-7733-0B07C5061977}"/>
              </a:ext>
            </a:extLst>
          </p:cNvPr>
          <p:cNvSpPr txBox="1"/>
          <p:nvPr/>
        </p:nvSpPr>
        <p:spPr>
          <a:xfrm>
            <a:off x="8111613" y="4434348"/>
            <a:ext cx="2644877" cy="185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Arun George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Kochumon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Jibil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Joseph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Jissin Sam Mathew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Nijo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 Johnson</a:t>
            </a:r>
          </a:p>
        </p:txBody>
      </p:sp>
    </p:spTree>
    <p:extLst>
      <p:ext uri="{BB962C8B-B14F-4D97-AF65-F5344CB8AC3E}">
        <p14:creationId xmlns:p14="http://schemas.microsoft.com/office/powerpoint/2010/main" val="154063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5328-E249-2BB6-29B4-17DC2F64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6: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8F53-2E1B-9A8F-7E98-053FE2DE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Display ECG waveform and classification result</a:t>
            </a:r>
          </a:p>
          <a:p>
            <a:r>
              <a:rPr lang="en-US" dirty="0"/>
              <a:t>Input: Classification result, ECG data</a:t>
            </a:r>
          </a:p>
          <a:p>
            <a:r>
              <a:rPr lang="en-US" dirty="0"/>
              <a:t>Output: 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14948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035C-76FC-5B14-4616-EF0A2D2D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7: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BC7E-0A3E-7085-AF80-0A58A5D0A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Generate diagnostic report</a:t>
            </a:r>
          </a:p>
          <a:p>
            <a:r>
              <a:rPr lang="en-US" dirty="0"/>
              <a:t>Input: Classification result, patient info</a:t>
            </a:r>
          </a:p>
          <a:p>
            <a:r>
              <a:rPr lang="en-US" dirty="0"/>
              <a:t>Output: Diagnostic report</a:t>
            </a:r>
          </a:p>
        </p:txBody>
      </p:sp>
    </p:spTree>
    <p:extLst>
      <p:ext uri="{BB962C8B-B14F-4D97-AF65-F5344CB8AC3E}">
        <p14:creationId xmlns:p14="http://schemas.microsoft.com/office/powerpoint/2010/main" val="130232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CF54-169C-7851-5BCE-14EB62A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HARDWARE AND SOFTWARE REQUIREMENTS</a:t>
            </a:r>
            <a:r>
              <a:rPr lang="en-US" sz="3600" dirty="0">
                <a:solidFill>
                  <a:srgbClr val="FF0000"/>
                </a:solidFill>
              </a:rPr>
              <a:t>(ADD SOME PICTURES AND OTHERS)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767B-3521-DA03-C020-222A765B4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Hardware:</a:t>
            </a:r>
          </a:p>
          <a:p>
            <a:r>
              <a:rPr lang="en-US" dirty="0"/>
              <a:t>- ECG sensors</a:t>
            </a:r>
          </a:p>
          <a:p>
            <a:r>
              <a:rPr lang="en-US" dirty="0"/>
              <a:t>- Data acquisition board</a:t>
            </a:r>
          </a:p>
          <a:p>
            <a:r>
              <a:rPr lang="en-US" dirty="0"/>
              <a:t>- Computer (GPU recommended)</a:t>
            </a:r>
          </a:p>
          <a:p>
            <a:endParaRPr lang="en-US" dirty="0"/>
          </a:p>
          <a:p>
            <a:r>
              <a:rPr lang="en-US" b="1" dirty="0"/>
              <a:t>Software:</a:t>
            </a:r>
          </a:p>
          <a:p>
            <a:r>
              <a:rPr lang="en-US" dirty="0"/>
              <a:t>- Programming languages: Python, MATLAB</a:t>
            </a:r>
          </a:p>
          <a:p>
            <a:r>
              <a:rPr lang="en-US" dirty="0"/>
              <a:t>- ML frameworks: TensorFlow,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- Libraries: NumPy, Pandas, Matplotlib</a:t>
            </a:r>
          </a:p>
          <a:p>
            <a:r>
              <a:rPr lang="en-US" dirty="0"/>
              <a:t>- Operating System: Windows/Linux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5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9314-B644-1E62-766A-8F7178FB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F1DC-C83B-B7C6-4829-7CE7AA36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proposed ECG analyzer system using machine learning is expected 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Accurately classify ECG data into normal/abnormal categories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Provide real-time diagnostic reports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Reduce manual analysis time by 90%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Improve detection accuracy by 95%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Enable early detection and prevention of cardiovascular diseases</a:t>
            </a:r>
          </a:p>
          <a:p>
            <a:r>
              <a:rPr lang="en-US" dirty="0"/>
              <a:t>This system will benefit healthcare professionals, researchers, and patients by providing an efficient and accurate tool for cardiovascular disease diagnosis.</a:t>
            </a:r>
          </a:p>
        </p:txBody>
      </p:sp>
    </p:spTree>
    <p:extLst>
      <p:ext uri="{BB962C8B-B14F-4D97-AF65-F5344CB8AC3E}">
        <p14:creationId xmlns:p14="http://schemas.microsoft.com/office/powerpoint/2010/main" val="61176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8D5E-9201-9250-6DDA-0647A9B6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E22400-3808-7C88-043E-D10D0A828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05548"/>
            <a:ext cx="101361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/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to the ECG Analyzer project aimed at improving cardiovascular diagnostics.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the significance of accurate ECG analysis for early disease detection. </a:t>
            </a:r>
          </a:p>
        </p:txBody>
      </p:sp>
    </p:spTree>
    <p:extLst>
      <p:ext uri="{BB962C8B-B14F-4D97-AF65-F5344CB8AC3E}">
        <p14:creationId xmlns:p14="http://schemas.microsoft.com/office/powerpoint/2010/main" val="356497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B5A9-FEE6-CAAE-E540-E7D064A4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E8DC3-498F-9BF8-8E0B-80FE470B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automated ECG (Electrocardiogram) analyzer using machine learning.</a:t>
            </a:r>
          </a:p>
          <a:p>
            <a:r>
              <a:rPr lang="en-US" dirty="0"/>
              <a:t>accurately diagnose cardiovascular diseases.</a:t>
            </a:r>
          </a:p>
          <a:p>
            <a:r>
              <a:rPr lang="en-US" dirty="0"/>
              <a:t>Reducing manual analysis time.</a:t>
            </a:r>
          </a:p>
          <a:p>
            <a:r>
              <a:rPr lang="en-US" dirty="0"/>
              <a:t>Improving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9234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9991-527A-2B18-4208-7FD1407E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MODULES IN THE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9912-4AC3-B08A-FC43-44148C86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Data Acquisition Module</a:t>
            </a:r>
          </a:p>
          <a:p>
            <a:r>
              <a:rPr lang="en-US" dirty="0"/>
              <a:t>2. Preprocessing Module</a:t>
            </a:r>
          </a:p>
          <a:p>
            <a:r>
              <a:rPr lang="en-US" dirty="0"/>
              <a:t>3. Feature Extraction Module</a:t>
            </a:r>
          </a:p>
          <a:p>
            <a:r>
              <a:rPr lang="en-US" dirty="0"/>
              <a:t>4. Machine Learning Model Module</a:t>
            </a:r>
          </a:p>
          <a:p>
            <a:r>
              <a:rPr lang="en-US" dirty="0"/>
              <a:t>5. Classification Module</a:t>
            </a:r>
          </a:p>
          <a:p>
            <a:r>
              <a:rPr lang="en-US" dirty="0"/>
              <a:t>6. Visualization Module</a:t>
            </a:r>
          </a:p>
          <a:p>
            <a:r>
              <a:rPr lang="en-US" dirty="0"/>
              <a:t>7. Reporting Module</a:t>
            </a:r>
          </a:p>
        </p:txBody>
      </p:sp>
    </p:spTree>
    <p:extLst>
      <p:ext uri="{BB962C8B-B14F-4D97-AF65-F5344CB8AC3E}">
        <p14:creationId xmlns:p14="http://schemas.microsoft.com/office/powerpoint/2010/main" val="164070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3736-001C-F5C7-641A-4ECD5B2C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1: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3402-CDAF-F4D3-7582-C3D51EB0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Collect ECG data from patients</a:t>
            </a:r>
          </a:p>
          <a:p>
            <a:r>
              <a:rPr lang="en-US" dirty="0"/>
              <a:t>Input: ECG signals from sensors</a:t>
            </a:r>
          </a:p>
          <a:p>
            <a:r>
              <a:rPr lang="en-US" dirty="0"/>
              <a:t>Output: Raw ECG data</a:t>
            </a:r>
          </a:p>
        </p:txBody>
      </p:sp>
    </p:spTree>
    <p:extLst>
      <p:ext uri="{BB962C8B-B14F-4D97-AF65-F5344CB8AC3E}">
        <p14:creationId xmlns:p14="http://schemas.microsoft.com/office/powerpoint/2010/main" val="35928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E37F-C33A-EA7D-FE31-C0CC44F0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2: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DB85-0679-EA9A-4227-1F08F311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Function: Filter noise, normalize, and segment ECG data</a:t>
            </a:r>
          </a:p>
          <a:p>
            <a:r>
              <a:rPr lang="en-US" dirty="0"/>
              <a:t>Input: Raw ECG data</a:t>
            </a:r>
          </a:p>
          <a:p>
            <a:r>
              <a:rPr lang="en-US" dirty="0"/>
              <a:t>Output: Preprocessed ECG data</a:t>
            </a:r>
          </a:p>
        </p:txBody>
      </p:sp>
    </p:spTree>
    <p:extLst>
      <p:ext uri="{BB962C8B-B14F-4D97-AF65-F5344CB8AC3E}">
        <p14:creationId xmlns:p14="http://schemas.microsoft.com/office/powerpoint/2010/main" val="171863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EEC0-7F00-7A5C-4D1F-F89EA546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3: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77C5-4245-640D-CD22-A575159C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Extract relevant features (e.g., heart rate, amplitude)</a:t>
            </a:r>
          </a:p>
          <a:p>
            <a:r>
              <a:rPr lang="en-US" dirty="0"/>
              <a:t>Input: Preprocessed ECG data</a:t>
            </a:r>
          </a:p>
          <a:p>
            <a:r>
              <a:rPr lang="en-US" dirty="0"/>
              <a:t>Output: Feature vector</a:t>
            </a:r>
          </a:p>
        </p:txBody>
      </p:sp>
    </p:spTree>
    <p:extLst>
      <p:ext uri="{BB962C8B-B14F-4D97-AF65-F5344CB8AC3E}">
        <p14:creationId xmlns:p14="http://schemas.microsoft.com/office/powerpoint/2010/main" val="94131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37DC-F336-8E17-4DF0-EE0866F6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MODULE 4: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DBBB-B883-9F52-AD59-9D7A89F2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Train and test ML models (e.g., CNN, LSTM)</a:t>
            </a:r>
          </a:p>
          <a:p>
            <a:r>
              <a:rPr lang="en-US" dirty="0"/>
              <a:t>Input: Feature vector</a:t>
            </a:r>
          </a:p>
          <a:p>
            <a:r>
              <a:rPr lang="en-US" dirty="0"/>
              <a:t>Output: Trained model</a:t>
            </a:r>
          </a:p>
        </p:txBody>
      </p:sp>
    </p:spTree>
    <p:extLst>
      <p:ext uri="{BB962C8B-B14F-4D97-AF65-F5344CB8AC3E}">
        <p14:creationId xmlns:p14="http://schemas.microsoft.com/office/powerpoint/2010/main" val="40393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FA9-FAF2-EAD6-31AF-D69CBD13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 5: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42F3-2DE3-E0FE-4B06-CC331E4E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Classify ECG data into normal/abnormal categories</a:t>
            </a:r>
          </a:p>
          <a:p>
            <a:r>
              <a:rPr lang="en-US" dirty="0"/>
              <a:t>Input: Trained model, feature vector</a:t>
            </a:r>
          </a:p>
          <a:p>
            <a:r>
              <a:rPr lang="en-US" dirty="0"/>
              <a:t>Output: Classification result (normal/abnormal)</a:t>
            </a:r>
          </a:p>
        </p:txBody>
      </p:sp>
    </p:spTree>
    <p:extLst>
      <p:ext uri="{BB962C8B-B14F-4D97-AF65-F5344CB8AC3E}">
        <p14:creationId xmlns:p14="http://schemas.microsoft.com/office/powerpoint/2010/main" val="70987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422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Office Theme</vt:lpstr>
      <vt:lpstr>ECG ANALZER</vt:lpstr>
      <vt:lpstr>INTRODUCTION</vt:lpstr>
      <vt:lpstr>PROBLEM STATEMENT</vt:lpstr>
      <vt:lpstr>MODULES IN THE PROPOSED SYSTEM</vt:lpstr>
      <vt:lpstr>MODULE 1: DATA ACQUISITION</vt:lpstr>
      <vt:lpstr>MODULE 2: PREPROCESSING</vt:lpstr>
      <vt:lpstr>MODULE 3: FEATURE EXTRACTION</vt:lpstr>
      <vt:lpstr>MODULE 4: MACHINE LEARNING MODEL</vt:lpstr>
      <vt:lpstr>MODULE 5: CLASSIFICATION</vt:lpstr>
      <vt:lpstr>MODULE 6: VISUALIZATION</vt:lpstr>
      <vt:lpstr>MODULE 7: REPORTING</vt:lpstr>
      <vt:lpstr>HARDWARE AND SOFTWARE REQUIREMENTS(ADD SOME PICTURES AND OTHERS)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Jissin Sam Mathew</dc:creator>
  <cp:lastModifiedBy>Arun George</cp:lastModifiedBy>
  <cp:revision>3</cp:revision>
  <dcterms:created xsi:type="dcterms:W3CDTF">2024-10-28T14:18:55Z</dcterms:created>
  <dcterms:modified xsi:type="dcterms:W3CDTF">2024-10-29T17:31:59Z</dcterms:modified>
</cp:coreProperties>
</file>