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ECG Analyzer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ECG Analysis Using Machine Learning</a:t>
            </a:r>
          </a:p>
          <a:p>
            <a:r>
              <a:t>Your Name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Validation and Testing: Plan for model validation with real-world data.</a:t>
            </a:r>
          </a:p>
          <a:p>
            <a:r>
              <a:t>Compliance and Security: Address healthcare regulations and data privacy.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for Questions: Invite the audience to ask questions for clarification or further discussion.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</a:t>
            </a:r>
          </a:p>
          <a:p>
            <a:r>
              <a:t>Outline the need for an automated ECG analysis system.</a:t>
            </a:r>
          </a:p>
          <a:p/>
          <a:p>
            <a:r>
              <a:t>Scope:</a:t>
            </a:r>
          </a:p>
          <a:p>
            <a:r>
              <a:t>Enhance speed and accuracy of ECG diagnostics.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</a:t>
            </a:r>
          </a:p>
          <a:p>
            <a:r>
              <a:t>Manual analysis of ECG scans is time-consuming and prone to error.</a:t>
            </a:r>
          </a:p>
          <a:p/>
          <a:p>
            <a:r>
              <a:t>Goal:</a:t>
            </a:r>
          </a:p>
          <a:p>
            <a:r>
              <a:t>Develop an automated system to improve diagnostic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Modules Overview:</a:t>
            </a:r>
          </a:p>
          <a:p>
            <a:r>
              <a:t>- Data Acquisition</a:t>
            </a:r>
          </a:p>
          <a:p>
            <a:r>
              <a:t>- Preprocessing</a:t>
            </a:r>
          </a:p>
          <a:p>
            <a:r>
              <a:t>- Feature Extraction</a:t>
            </a:r>
          </a:p>
          <a:p>
            <a:r>
              <a:t>- Machine Learning Model</a:t>
            </a:r>
          </a:p>
          <a:p>
            <a:r>
              <a:t>- Classification</a:t>
            </a:r>
          </a:p>
          <a:p>
            <a:r>
              <a:t>- Visualization</a:t>
            </a:r>
          </a:p>
          <a:p>
            <a:r>
              <a:t>- Reporting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Module Functions:</a:t>
            </a:r>
          </a:p>
          <a:p>
            <a:r>
              <a:t>- Data Acquisition: Collect ECG signals.</a:t>
            </a:r>
          </a:p>
          <a:p>
            <a:r>
              <a:t>- Preprocessing: Clean and normalize data.</a:t>
            </a:r>
          </a:p>
          <a:p>
            <a:r>
              <a:t>- Feature Extraction: Extract key ECG features.</a:t>
            </a:r>
          </a:p>
          <a:p>
            <a:r>
              <a:t>- Machine Learning Model: Train ML models (CNN, LSTM).</a:t>
            </a:r>
          </a:p>
          <a:p>
            <a:r>
              <a:t>- Classification: Classify ECG readings.</a:t>
            </a:r>
          </a:p>
          <a:p>
            <a:r>
              <a:t>- Visualization: Display ECG and results.</a:t>
            </a:r>
          </a:p>
          <a:p>
            <a:r>
              <a:t>- Reporting: Generate diagnostic reports.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Performance: Real-time analysis.</a:t>
            </a:r>
          </a:p>
          <a:p>
            <a:r>
              <a:t>Accuracy: Target 95% classification accuracy.</a:t>
            </a:r>
          </a:p>
          <a:p>
            <a:r>
              <a:t>Usability: User-friendly interface.</a:t>
            </a:r>
          </a:p>
          <a:p>
            <a:r>
              <a:t>Scalability: Future feature support.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and 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</a:t>
            </a:r>
          </a:p>
          <a:p>
            <a:r>
              <a:t>- ECG sensors and data acquisition devices.</a:t>
            </a:r>
          </a:p>
          <a:p>
            <a:r>
              <a:t>- Recommended GPU computer.</a:t>
            </a:r>
          </a:p>
          <a:p/>
          <a:p>
            <a:r>
              <a:t>Software:</a:t>
            </a:r>
          </a:p>
          <a:p>
            <a:r>
              <a:t>- Programming: Python, MATLAB.</a:t>
            </a:r>
          </a:p>
          <a:p>
            <a:r>
              <a:t>- Frameworks: TensorFlow, PyTorch.</a:t>
            </a:r>
          </a:p>
          <a:p>
            <a:r>
              <a:t>- Libraries: NumPy, Pandas, Matplotlib.</a:t>
            </a:r>
          </a:p>
          <a:p>
            <a:r>
              <a:t>- OS: Windows/Linux.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and Analysis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Literature Review: Review published papers.</a:t>
            </a:r>
          </a:p>
          <a:p>
            <a:r>
              <a:t>Content Gathering: Explore videos and tutorials.</a:t>
            </a:r>
          </a:p>
          <a:p>
            <a:r>
              <a:t>Workflow Analysis: Develop flowcharts of 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The ECG Analyzer aims to enhance cardiovascular disease diagnosis.</a:t>
            </a:r>
          </a:p>
          <a:p>
            <a:r>
              <a:t>Impact: Improve efficiency and accuracy in clinical settings.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