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19120" b="25031"/>
          <a:stretch/>
        </p:blipFill>
        <p:spPr>
          <a:xfrm>
            <a:off x="3071004" y="1311215"/>
            <a:ext cx="3429808" cy="38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4"/>
          <a:stretch/>
        </p:blipFill>
        <p:spPr>
          <a:xfrm>
            <a:off x="3925019" y="0"/>
            <a:ext cx="5218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</dc:creator>
  <cp:lastModifiedBy>Alpha</cp:lastModifiedBy>
  <cp:revision>3</cp:revision>
  <dcterms:created xsi:type="dcterms:W3CDTF">2006-08-16T00:00:00Z</dcterms:created>
  <dcterms:modified xsi:type="dcterms:W3CDTF">2020-09-25T14:47:18Z</dcterms:modified>
</cp:coreProperties>
</file>