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62" r:id="rId8"/>
    <p:sldId id="265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331D0-6C7E-47BF-9A7E-0DA68057FF4E}" v="102" dt="2023-10-23T04:22:28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Cole" userId="4985bc8d-647c-42ce-afb8-b1ccb9b9ccde" providerId="ADAL" clId="{3FF331D0-6C7E-47BF-9A7E-0DA68057FF4E}"/>
    <pc:docChg chg="undo custSel addSld delSld modSld sldOrd">
      <pc:chgData name="Kelley, Cole" userId="4985bc8d-647c-42ce-afb8-b1ccb9b9ccde" providerId="ADAL" clId="{3FF331D0-6C7E-47BF-9A7E-0DA68057FF4E}" dt="2023-10-23T04:38:37.102" v="4172" actId="20577"/>
      <pc:docMkLst>
        <pc:docMk/>
      </pc:docMkLst>
      <pc:sldChg chg="addSp delSp modSp mod setBg addAnim delAnim modAnim">
        <pc:chgData name="Kelley, Cole" userId="4985bc8d-647c-42ce-afb8-b1ccb9b9ccde" providerId="ADAL" clId="{3FF331D0-6C7E-47BF-9A7E-0DA68057FF4E}" dt="2023-10-19T18:00:02.360" v="2107"/>
        <pc:sldMkLst>
          <pc:docMk/>
          <pc:sldMk cId="4082309204" sldId="256"/>
        </pc:sldMkLst>
        <pc:spChg chg="mod">
          <ac:chgData name="Kelley, Cole" userId="4985bc8d-647c-42ce-afb8-b1ccb9b9ccde" providerId="ADAL" clId="{3FF331D0-6C7E-47BF-9A7E-0DA68057FF4E}" dt="2023-10-19T17:59:43.438" v="2103" actId="26606"/>
          <ac:spMkLst>
            <pc:docMk/>
            <pc:sldMk cId="4082309204" sldId="256"/>
            <ac:spMk id="2" creationId="{C7D8421E-74CF-E6C2-11AF-CBB6EB57CBC2}"/>
          </ac:spMkLst>
        </pc:spChg>
        <pc:spChg chg="mod">
          <ac:chgData name="Kelley, Cole" userId="4985bc8d-647c-42ce-afb8-b1ccb9b9ccde" providerId="ADAL" clId="{3FF331D0-6C7E-47BF-9A7E-0DA68057FF4E}" dt="2023-10-19T17:59:43.438" v="2103" actId="26606"/>
          <ac:spMkLst>
            <pc:docMk/>
            <pc:sldMk cId="4082309204" sldId="256"/>
            <ac:spMk id="3" creationId="{371EC5DB-8462-2B06-7FE3-739EDC6EA576}"/>
          </ac:spMkLst>
        </pc:spChg>
        <pc:spChg chg="add del">
          <ac:chgData name="Kelley, Cole" userId="4985bc8d-647c-42ce-afb8-b1ccb9b9ccde" providerId="ADAL" clId="{3FF331D0-6C7E-47BF-9A7E-0DA68057FF4E}" dt="2023-10-19T17:59:31.724" v="2102" actId="26606"/>
          <ac:spMkLst>
            <pc:docMk/>
            <pc:sldMk cId="4082309204" sldId="256"/>
            <ac:spMk id="8" creationId="{D46B04C9-B85D-45AA-A7D1-483C3CA6DA19}"/>
          </ac:spMkLst>
        </pc:spChg>
        <pc:spChg chg="add del">
          <ac:chgData name="Kelley, Cole" userId="4985bc8d-647c-42ce-afb8-b1ccb9b9ccde" providerId="ADAL" clId="{3FF331D0-6C7E-47BF-9A7E-0DA68057FF4E}" dt="2023-10-19T17:59:06.679" v="2095" actId="26606"/>
          <ac:spMkLst>
            <pc:docMk/>
            <pc:sldMk cId="4082309204" sldId="256"/>
            <ac:spMk id="10" creationId="{BCA2EB72-13DC-4DC6-B461-3B036C55B925}"/>
          </ac:spMkLst>
        </pc:spChg>
        <pc:spChg chg="add del">
          <ac:chgData name="Kelley, Cole" userId="4985bc8d-647c-42ce-afb8-b1ccb9b9ccde" providerId="ADAL" clId="{3FF331D0-6C7E-47BF-9A7E-0DA68057FF4E}" dt="2023-10-19T17:59:13.603" v="2099" actId="26606"/>
          <ac:spMkLst>
            <pc:docMk/>
            <pc:sldMk cId="4082309204" sldId="256"/>
            <ac:spMk id="12" creationId="{9A672405-5F81-4E97-B4FC-E7F2CC16FE7B}"/>
          </ac:spMkLst>
        </pc:spChg>
        <pc:spChg chg="add del">
          <ac:chgData name="Kelley, Cole" userId="4985bc8d-647c-42ce-afb8-b1ccb9b9ccde" providerId="ADAL" clId="{3FF331D0-6C7E-47BF-9A7E-0DA68057FF4E}" dt="2023-10-19T14:43:47.011" v="2091" actId="26606"/>
          <ac:spMkLst>
            <pc:docMk/>
            <pc:sldMk cId="4082309204" sldId="256"/>
            <ac:spMk id="13" creationId="{8D62164E-4528-40DB-BC26-D6DDE216A059}"/>
          </ac:spMkLst>
        </pc:spChg>
        <pc:spChg chg="add del">
          <ac:chgData name="Kelley, Cole" userId="4985bc8d-647c-42ce-afb8-b1ccb9b9ccde" providerId="ADAL" clId="{3FF331D0-6C7E-47BF-9A7E-0DA68057FF4E}" dt="2023-10-19T14:43:47.011" v="2091" actId="26606"/>
          <ac:spMkLst>
            <pc:docMk/>
            <pc:sldMk cId="4082309204" sldId="256"/>
            <ac:spMk id="15" creationId="{F30007FA-C6A2-43A0-8045-7016AEF81713}"/>
          </ac:spMkLst>
        </pc:spChg>
        <pc:spChg chg="add del">
          <ac:chgData name="Kelley, Cole" userId="4985bc8d-647c-42ce-afb8-b1ccb9b9ccde" providerId="ADAL" clId="{3FF331D0-6C7E-47BF-9A7E-0DA68057FF4E}" dt="2023-10-19T17:59:19.838" v="2101" actId="26606"/>
          <ac:spMkLst>
            <pc:docMk/>
            <pc:sldMk cId="4082309204" sldId="256"/>
            <ac:spMk id="16" creationId="{69BA26BC-113C-4698-8859-A985C8324074}"/>
          </ac:spMkLst>
        </pc:spChg>
        <pc:spChg chg="add del">
          <ac:chgData name="Kelley, Cole" userId="4985bc8d-647c-42ce-afb8-b1ccb9b9ccde" providerId="ADAL" clId="{3FF331D0-6C7E-47BF-9A7E-0DA68057FF4E}" dt="2023-10-19T17:59:19.838" v="2101" actId="26606"/>
          <ac:spMkLst>
            <pc:docMk/>
            <pc:sldMk cId="4082309204" sldId="256"/>
            <ac:spMk id="17" creationId="{A68B73B6-D77B-4B55-8538-206CEFD2AF91}"/>
          </ac:spMkLst>
        </pc:spChg>
        <pc:spChg chg="add del">
          <ac:chgData name="Kelley, Cole" userId="4985bc8d-647c-42ce-afb8-b1ccb9b9ccde" providerId="ADAL" clId="{3FF331D0-6C7E-47BF-9A7E-0DA68057FF4E}" dt="2023-10-19T17:59:43.438" v="2103" actId="26606"/>
          <ac:spMkLst>
            <pc:docMk/>
            <pc:sldMk cId="4082309204" sldId="256"/>
            <ac:spMk id="18" creationId="{DBAB564B-ADD8-4689-B47D-479E0B6B4280}"/>
          </ac:spMkLst>
        </pc:spChg>
        <pc:spChg chg="add del">
          <ac:chgData name="Kelley, Cole" userId="4985bc8d-647c-42ce-afb8-b1ccb9b9ccde" providerId="ADAL" clId="{3FF331D0-6C7E-47BF-9A7E-0DA68057FF4E}" dt="2023-10-19T17:59:43.438" v="2103" actId="26606"/>
          <ac:spMkLst>
            <pc:docMk/>
            <pc:sldMk cId="4082309204" sldId="256"/>
            <ac:spMk id="19" creationId="{A634D109-15AA-4283-A14C-F630CD88D06E}"/>
          </ac:spMkLst>
        </pc:spChg>
        <pc:spChg chg="add">
          <ac:chgData name="Kelley, Cole" userId="4985bc8d-647c-42ce-afb8-b1ccb9b9ccde" providerId="ADAL" clId="{3FF331D0-6C7E-47BF-9A7E-0DA68057FF4E}" dt="2023-10-19T17:59:43.438" v="2103" actId="26606"/>
          <ac:spMkLst>
            <pc:docMk/>
            <pc:sldMk cId="4082309204" sldId="256"/>
            <ac:spMk id="25" creationId="{8D62164E-4528-40DB-BC26-D6DDE216A059}"/>
          </ac:spMkLst>
        </pc:spChg>
        <pc:spChg chg="add">
          <ac:chgData name="Kelley, Cole" userId="4985bc8d-647c-42ce-afb8-b1ccb9b9ccde" providerId="ADAL" clId="{3FF331D0-6C7E-47BF-9A7E-0DA68057FF4E}" dt="2023-10-19T17:59:43.438" v="2103" actId="26606"/>
          <ac:spMkLst>
            <pc:docMk/>
            <pc:sldMk cId="4082309204" sldId="256"/>
            <ac:spMk id="27" creationId="{F30007FA-C6A2-43A0-8045-7016AEF81713}"/>
          </ac:spMkLst>
        </pc:spChg>
        <pc:cxnChg chg="add del">
          <ac:chgData name="Kelley, Cole" userId="4985bc8d-647c-42ce-afb8-b1ccb9b9ccde" providerId="ADAL" clId="{3FF331D0-6C7E-47BF-9A7E-0DA68057FF4E}" dt="2023-10-19T17:59:06.679" v="2095" actId="26606"/>
          <ac:cxnSpMkLst>
            <pc:docMk/>
            <pc:sldMk cId="4082309204" sldId="256"/>
            <ac:cxnSpMk id="11" creationId="{C8F75BF3-096E-451E-A222-96A7F0946814}"/>
          </ac:cxnSpMkLst>
        </pc:cxnChg>
        <pc:cxnChg chg="add del">
          <ac:chgData name="Kelley, Cole" userId="4985bc8d-647c-42ce-afb8-b1ccb9b9ccde" providerId="ADAL" clId="{3FF331D0-6C7E-47BF-9A7E-0DA68057FF4E}" dt="2023-10-19T17:59:13.603" v="2099" actId="26606"/>
          <ac:cxnSpMkLst>
            <pc:docMk/>
            <pc:sldMk cId="4082309204" sldId="256"/>
            <ac:cxnSpMk id="14" creationId="{FC86C303-74D6-4DF3-9113-E0A374D7166D}"/>
          </ac:cxnSpMkLst>
        </pc:cxnChg>
        <pc:cxnChg chg="add del">
          <ac:chgData name="Kelley, Cole" userId="4985bc8d-647c-42ce-afb8-b1ccb9b9ccde" providerId="ADAL" clId="{3FF331D0-6C7E-47BF-9A7E-0DA68057FF4E}" dt="2023-10-19T17:59:43.438" v="2103" actId="26606"/>
          <ac:cxnSpMkLst>
            <pc:docMk/>
            <pc:sldMk cId="4082309204" sldId="256"/>
            <ac:cxnSpMk id="20" creationId="{AF1E8C17-E280-423E-BE27-607AA18BDBA3}"/>
          </ac:cxnSpMkLst>
        </pc:cxnChg>
      </pc:sldChg>
      <pc:sldChg chg="addSp delSp modSp mod setBg">
        <pc:chgData name="Kelley, Cole" userId="4985bc8d-647c-42ce-afb8-b1ccb9b9ccde" providerId="ADAL" clId="{3FF331D0-6C7E-47BF-9A7E-0DA68057FF4E}" dt="2023-10-16T22:04:37.560" v="1736" actId="1076"/>
        <pc:sldMkLst>
          <pc:docMk/>
          <pc:sldMk cId="1820022096" sldId="257"/>
        </pc:sldMkLst>
        <pc:spChg chg="mod">
          <ac:chgData name="Kelley, Cole" userId="4985bc8d-647c-42ce-afb8-b1ccb9b9ccde" providerId="ADAL" clId="{3FF331D0-6C7E-47BF-9A7E-0DA68057FF4E}" dt="2023-10-16T22:04:22.243" v="1732" actId="26606"/>
          <ac:spMkLst>
            <pc:docMk/>
            <pc:sldMk cId="1820022096" sldId="257"/>
            <ac:spMk id="2" creationId="{65FA5942-9D33-6E02-8580-5988ECCA1B37}"/>
          </ac:spMkLst>
        </pc:spChg>
        <pc:spChg chg="add mod">
          <ac:chgData name="Kelley, Cole" userId="4985bc8d-647c-42ce-afb8-b1ccb9b9ccde" providerId="ADAL" clId="{3FF331D0-6C7E-47BF-9A7E-0DA68057FF4E}" dt="2023-10-16T22:04:37.560" v="1736" actId="1076"/>
          <ac:spMkLst>
            <pc:docMk/>
            <pc:sldMk cId="1820022096" sldId="257"/>
            <ac:spMk id="5" creationId="{CA608392-66B2-9781-6949-6887FC6A8079}"/>
          </ac:spMkLst>
        </pc:spChg>
        <pc:spChg chg="add del">
          <ac:chgData name="Kelley, Cole" userId="4985bc8d-647c-42ce-afb8-b1ccb9b9ccde" providerId="ADAL" clId="{3FF331D0-6C7E-47BF-9A7E-0DA68057FF4E}" dt="2023-10-16T21:53:54.126" v="1676" actId="26606"/>
          <ac:spMkLst>
            <pc:docMk/>
            <pc:sldMk cId="1820022096" sldId="257"/>
            <ac:spMk id="7" creationId="{C9B44886-047B-4C3D-B24D-40372BAF672C}"/>
          </ac:spMkLst>
        </pc:spChg>
        <pc:spChg chg="add del">
          <ac:chgData name="Kelley, Cole" userId="4985bc8d-647c-42ce-afb8-b1ccb9b9ccde" providerId="ADAL" clId="{3FF331D0-6C7E-47BF-9A7E-0DA68057FF4E}" dt="2023-10-16T21:53:54.126" v="1676" actId="26606"/>
          <ac:spMkLst>
            <pc:docMk/>
            <pc:sldMk cId="1820022096" sldId="257"/>
            <ac:spMk id="8" creationId="{C69F3D2E-2D8E-4CC9-A453-44EB58CF1067}"/>
          </ac:spMkLst>
        </pc:spChg>
        <pc:spChg chg="add del">
          <ac:chgData name="Kelley, Cole" userId="4985bc8d-647c-42ce-afb8-b1ccb9b9ccde" providerId="ADAL" clId="{3FF331D0-6C7E-47BF-9A7E-0DA68057FF4E}" dt="2023-10-16T21:53:51.257" v="1670" actId="26606"/>
          <ac:spMkLst>
            <pc:docMk/>
            <pc:sldMk cId="1820022096" sldId="257"/>
            <ac:spMk id="10" creationId="{7E475056-B0EB-44BE-8568-61ABEFB2E99D}"/>
          </ac:spMkLst>
        </pc:spChg>
        <pc:spChg chg="add del">
          <ac:chgData name="Kelley, Cole" userId="4985bc8d-647c-42ce-afb8-b1ccb9b9ccde" providerId="ADAL" clId="{3FF331D0-6C7E-47BF-9A7E-0DA68057FF4E}" dt="2023-10-16T22:01:36.540" v="1709" actId="26606"/>
          <ac:spMkLst>
            <pc:docMk/>
            <pc:sldMk cId="1820022096" sldId="257"/>
            <ac:spMk id="13" creationId="{7E475056-B0EB-44BE-8568-61ABEFB2E99D}"/>
          </ac:spMkLst>
        </pc:spChg>
        <pc:spChg chg="add del">
          <ac:chgData name="Kelley, Cole" userId="4985bc8d-647c-42ce-afb8-b1ccb9b9ccde" providerId="ADAL" clId="{3FF331D0-6C7E-47BF-9A7E-0DA68057FF4E}" dt="2023-10-16T21:53:51.257" v="1670" actId="26606"/>
          <ac:spMkLst>
            <pc:docMk/>
            <pc:sldMk cId="1820022096" sldId="257"/>
            <ac:spMk id="14" creationId="{E82ABBDC-7A44-4AE8-A04F-B5495481B9F2}"/>
          </ac:spMkLst>
        </pc:spChg>
        <pc:spChg chg="add del">
          <ac:chgData name="Kelley, Cole" userId="4985bc8d-647c-42ce-afb8-b1ccb9b9ccde" providerId="ADAL" clId="{3FF331D0-6C7E-47BF-9A7E-0DA68057FF4E}" dt="2023-10-16T21:53:54.126" v="1676" actId="26606"/>
          <ac:spMkLst>
            <pc:docMk/>
            <pc:sldMk cId="1820022096" sldId="257"/>
            <ac:spMk id="16" creationId="{7D96F023-07C3-410F-8214-C77FAA8E7ED8}"/>
          </ac:spMkLst>
        </pc:spChg>
        <pc:spChg chg="add del">
          <ac:chgData name="Kelley, Cole" userId="4985bc8d-647c-42ce-afb8-b1ccb9b9ccde" providerId="ADAL" clId="{3FF331D0-6C7E-47BF-9A7E-0DA68057FF4E}" dt="2023-10-16T22:01:36.540" v="1709" actId="26606"/>
          <ac:spMkLst>
            <pc:docMk/>
            <pc:sldMk cId="1820022096" sldId="257"/>
            <ac:spMk id="20" creationId="{E82ABBDC-7A44-4AE8-A04F-B5495481B9F2}"/>
          </ac:spMkLst>
        </pc:spChg>
        <pc:spChg chg="add">
          <ac:chgData name="Kelley, Cole" userId="4985bc8d-647c-42ce-afb8-b1ccb9b9ccde" providerId="ADAL" clId="{3FF331D0-6C7E-47BF-9A7E-0DA68057FF4E}" dt="2023-10-16T22:04:22.243" v="1732" actId="26606"/>
          <ac:spMkLst>
            <pc:docMk/>
            <pc:sldMk cId="1820022096" sldId="257"/>
            <ac:spMk id="21" creationId="{D0672142-94D6-400E-B188-309B101D8BEB}"/>
          </ac:spMkLst>
        </pc:spChg>
        <pc:spChg chg="add del">
          <ac:chgData name="Kelley, Cole" userId="4985bc8d-647c-42ce-afb8-b1ccb9b9ccde" providerId="ADAL" clId="{3FF331D0-6C7E-47BF-9A7E-0DA68057FF4E}" dt="2023-10-16T22:04:09.500" v="1729" actId="26606"/>
          <ac:spMkLst>
            <pc:docMk/>
            <pc:sldMk cId="1820022096" sldId="257"/>
            <ac:spMk id="22" creationId="{D0672142-94D6-400E-B188-309B101D8BEB}"/>
          </ac:spMkLst>
        </pc:spChg>
        <pc:spChg chg="add del">
          <ac:chgData name="Kelley, Cole" userId="4985bc8d-647c-42ce-afb8-b1ccb9b9ccde" providerId="ADAL" clId="{3FF331D0-6C7E-47BF-9A7E-0DA68057FF4E}" dt="2023-10-16T22:04:09.500" v="1729" actId="26606"/>
          <ac:spMkLst>
            <pc:docMk/>
            <pc:sldMk cId="1820022096" sldId="257"/>
            <ac:spMk id="23" creationId="{C127259A-B804-4AD2-9BC6-66F7BB218575}"/>
          </ac:spMkLst>
        </pc:spChg>
        <pc:spChg chg="add">
          <ac:chgData name="Kelley, Cole" userId="4985bc8d-647c-42ce-afb8-b1ccb9b9ccde" providerId="ADAL" clId="{3FF331D0-6C7E-47BF-9A7E-0DA68057FF4E}" dt="2023-10-16T22:04:22.243" v="1732" actId="26606"/>
          <ac:spMkLst>
            <pc:docMk/>
            <pc:sldMk cId="1820022096" sldId="257"/>
            <ac:spMk id="26" creationId="{C127259A-B804-4AD2-9BC6-66F7BB218575}"/>
          </ac:spMkLst>
        </pc:spChg>
        <pc:picChg chg="add del mod">
          <ac:chgData name="Kelley, Cole" userId="4985bc8d-647c-42ce-afb8-b1ccb9b9ccde" providerId="ADAL" clId="{3FF331D0-6C7E-47BF-9A7E-0DA68057FF4E}" dt="2023-10-16T21:59:25.765" v="1703" actId="478"/>
          <ac:picMkLst>
            <pc:docMk/>
            <pc:sldMk cId="1820022096" sldId="257"/>
            <ac:picMk id="4" creationId="{4F8051DF-D08A-BC6F-1CC2-14F60813E7CF}"/>
          </ac:picMkLst>
        </pc:picChg>
        <pc:picChg chg="add mod">
          <ac:chgData name="Kelley, Cole" userId="4985bc8d-647c-42ce-afb8-b1ccb9b9ccde" providerId="ADAL" clId="{3FF331D0-6C7E-47BF-9A7E-0DA68057FF4E}" dt="2023-10-16T22:04:37.560" v="1736" actId="1076"/>
          <ac:picMkLst>
            <pc:docMk/>
            <pc:sldMk cId="1820022096" sldId="257"/>
            <ac:picMk id="11" creationId="{CE62B3B5-620B-DD0C-B5A7-58B1FDF4161C}"/>
          </ac:picMkLst>
        </pc:picChg>
        <pc:picChg chg="add del mod">
          <ac:chgData name="Kelley, Cole" userId="4985bc8d-647c-42ce-afb8-b1ccb9b9ccde" providerId="ADAL" clId="{3FF331D0-6C7E-47BF-9A7E-0DA68057FF4E}" dt="2023-10-16T22:04:09.168" v="1728" actId="931"/>
          <ac:picMkLst>
            <pc:docMk/>
            <pc:sldMk cId="1820022096" sldId="257"/>
            <ac:picMk id="17" creationId="{2281CD13-BAAA-A432-5970-2E6FB3B222C1}"/>
          </ac:picMkLst>
        </pc:picChg>
        <pc:picChg chg="add mod">
          <ac:chgData name="Kelley, Cole" userId="4985bc8d-647c-42ce-afb8-b1ccb9b9ccde" providerId="ADAL" clId="{3FF331D0-6C7E-47BF-9A7E-0DA68057FF4E}" dt="2023-10-16T22:04:37.560" v="1736" actId="1076"/>
          <ac:picMkLst>
            <pc:docMk/>
            <pc:sldMk cId="1820022096" sldId="257"/>
            <ac:picMk id="19" creationId="{7BD7D6AB-02A1-5BC6-E9AC-5660FCF9A683}"/>
          </ac:picMkLst>
        </pc:picChg>
        <pc:cxnChg chg="add del">
          <ac:chgData name="Kelley, Cole" userId="4985bc8d-647c-42ce-afb8-b1ccb9b9ccde" providerId="ADAL" clId="{3FF331D0-6C7E-47BF-9A7E-0DA68057FF4E}" dt="2023-10-16T21:53:54.126" v="1676" actId="26606"/>
          <ac:cxnSpMkLst>
            <pc:docMk/>
            <pc:sldMk cId="1820022096" sldId="257"/>
            <ac:cxnSpMk id="9" creationId="{56319A8F-DEC0-498D-AD34-743F1F874155}"/>
          </ac:cxnSpMkLst>
        </pc:cxnChg>
        <pc:cxnChg chg="add del">
          <ac:chgData name="Kelley, Cole" userId="4985bc8d-647c-42ce-afb8-b1ccb9b9ccde" providerId="ADAL" clId="{3FF331D0-6C7E-47BF-9A7E-0DA68057FF4E}" dt="2023-10-16T21:53:51.257" v="1670" actId="26606"/>
          <ac:cxnSpMkLst>
            <pc:docMk/>
            <pc:sldMk cId="1820022096" sldId="257"/>
            <ac:cxnSpMk id="12" creationId="{F2C8E2EC-73A4-48C2-B4D7-D7726BD908EE}"/>
          </ac:cxnSpMkLst>
        </pc:cxnChg>
        <pc:cxnChg chg="add del">
          <ac:chgData name="Kelley, Cole" userId="4985bc8d-647c-42ce-afb8-b1ccb9b9ccde" providerId="ADAL" clId="{3FF331D0-6C7E-47BF-9A7E-0DA68057FF4E}" dt="2023-10-16T22:01:36.540" v="1709" actId="26606"/>
          <ac:cxnSpMkLst>
            <pc:docMk/>
            <pc:sldMk cId="1820022096" sldId="257"/>
            <ac:cxnSpMk id="18" creationId="{F2C8E2EC-73A4-48C2-B4D7-D7726BD908EE}"/>
          </ac:cxnSpMkLst>
        </pc:cxnChg>
        <pc:cxnChg chg="add del">
          <ac:chgData name="Kelley, Cole" userId="4985bc8d-647c-42ce-afb8-b1ccb9b9ccde" providerId="ADAL" clId="{3FF331D0-6C7E-47BF-9A7E-0DA68057FF4E}" dt="2023-10-16T22:04:09.500" v="1729" actId="26606"/>
          <ac:cxnSpMkLst>
            <pc:docMk/>
            <pc:sldMk cId="1820022096" sldId="257"/>
            <ac:cxnSpMk id="24" creationId="{39B4E8A7-8505-4752-9B81-C739116CE02E}"/>
          </ac:cxnSpMkLst>
        </pc:cxnChg>
        <pc:cxnChg chg="add">
          <ac:chgData name="Kelley, Cole" userId="4985bc8d-647c-42ce-afb8-b1ccb9b9ccde" providerId="ADAL" clId="{3FF331D0-6C7E-47BF-9A7E-0DA68057FF4E}" dt="2023-10-16T22:04:22.243" v="1732" actId="26606"/>
          <ac:cxnSpMkLst>
            <pc:docMk/>
            <pc:sldMk cId="1820022096" sldId="257"/>
            <ac:cxnSpMk id="28" creationId="{39B4E8A7-8505-4752-9B81-C739116CE02E}"/>
          </ac:cxnSpMkLst>
        </pc:cxnChg>
      </pc:sldChg>
      <pc:sldChg chg="addSp delSp modSp mod setBg modAnim">
        <pc:chgData name="Kelley, Cole" userId="4985bc8d-647c-42ce-afb8-b1ccb9b9ccde" providerId="ADAL" clId="{3FF331D0-6C7E-47BF-9A7E-0DA68057FF4E}" dt="2023-10-23T02:21:21.658" v="2129" actId="20577"/>
        <pc:sldMkLst>
          <pc:docMk/>
          <pc:sldMk cId="146013537" sldId="258"/>
        </pc:sldMkLst>
        <pc:spChg chg="mod">
          <ac:chgData name="Kelley, Cole" userId="4985bc8d-647c-42ce-afb8-b1ccb9b9ccde" providerId="ADAL" clId="{3FF331D0-6C7E-47BF-9A7E-0DA68057FF4E}" dt="2023-10-16T21:15:51.338" v="689" actId="26606"/>
          <ac:spMkLst>
            <pc:docMk/>
            <pc:sldMk cId="146013537" sldId="258"/>
            <ac:spMk id="2" creationId="{A02BFF0C-410A-4248-A411-7E1DBE3C656A}"/>
          </ac:spMkLst>
        </pc:spChg>
        <pc:spChg chg="del mod">
          <ac:chgData name="Kelley, Cole" userId="4985bc8d-647c-42ce-afb8-b1ccb9b9ccde" providerId="ADAL" clId="{3FF331D0-6C7E-47BF-9A7E-0DA68057FF4E}" dt="2023-10-16T21:14:24.193" v="681" actId="26606"/>
          <ac:spMkLst>
            <pc:docMk/>
            <pc:sldMk cId="146013537" sldId="258"/>
            <ac:spMk id="4" creationId="{7741E471-D351-5188-8355-3B300C3E3FF4}"/>
          </ac:spMkLst>
        </pc:spChg>
        <pc:spChg chg="add del">
          <ac:chgData name="Kelley, Cole" userId="4985bc8d-647c-42ce-afb8-b1ccb9b9ccde" providerId="ADAL" clId="{3FF331D0-6C7E-47BF-9A7E-0DA68057FF4E}" dt="2023-10-16T21:15:31.238" v="687" actId="26606"/>
          <ac:spMkLst>
            <pc:docMk/>
            <pc:sldMk cId="146013537" sldId="258"/>
            <ac:spMk id="8" creationId="{486BE662-8168-4D00-A390-68E71629060E}"/>
          </ac:spMkLst>
        </pc:spChg>
        <pc:spChg chg="add del">
          <ac:chgData name="Kelley, Cole" userId="4985bc8d-647c-42ce-afb8-b1ccb9b9ccde" providerId="ADAL" clId="{3FF331D0-6C7E-47BF-9A7E-0DA68057FF4E}" dt="2023-10-16T21:14:24.116" v="680" actId="26606"/>
          <ac:spMkLst>
            <pc:docMk/>
            <pc:sldMk cId="146013537" sldId="258"/>
            <ac:spMk id="9" creationId="{375136A9-49F9-4DA0-A741-F065B0FA091D}"/>
          </ac:spMkLst>
        </pc:spChg>
        <pc:spChg chg="add del">
          <ac:chgData name="Kelley, Cole" userId="4985bc8d-647c-42ce-afb8-b1ccb9b9ccde" providerId="ADAL" clId="{3FF331D0-6C7E-47BF-9A7E-0DA68057FF4E}" dt="2023-10-16T21:15:31.238" v="687" actId="26606"/>
          <ac:spMkLst>
            <pc:docMk/>
            <pc:sldMk cId="146013537" sldId="258"/>
            <ac:spMk id="10" creationId="{7EF2F29B-BBEF-4120-BD1A-73904CDAF53F}"/>
          </ac:spMkLst>
        </pc:spChg>
        <pc:spChg chg="add del">
          <ac:chgData name="Kelley, Cole" userId="4985bc8d-647c-42ce-afb8-b1ccb9b9ccde" providerId="ADAL" clId="{3FF331D0-6C7E-47BF-9A7E-0DA68057FF4E}" dt="2023-10-16T21:14:24.116" v="680" actId="26606"/>
          <ac:spMkLst>
            <pc:docMk/>
            <pc:sldMk cId="146013537" sldId="258"/>
            <ac:spMk id="11" creationId="{B912F6C7-0423-4B6F-AECE-710C848918FD}"/>
          </ac:spMkLst>
        </pc:spChg>
        <pc:spChg chg="add del">
          <ac:chgData name="Kelley, Cole" userId="4985bc8d-647c-42ce-afb8-b1ccb9b9ccde" providerId="ADAL" clId="{3FF331D0-6C7E-47BF-9A7E-0DA68057FF4E}" dt="2023-10-16T21:15:51.338" v="689" actId="26606"/>
          <ac:spMkLst>
            <pc:docMk/>
            <pc:sldMk cId="146013537" sldId="258"/>
            <ac:spMk id="17" creationId="{7D96F023-07C3-410F-8214-C77FAA8E7ED8}"/>
          </ac:spMkLst>
        </pc:spChg>
        <pc:spChg chg="add del">
          <ac:chgData name="Kelley, Cole" userId="4985bc8d-647c-42ce-afb8-b1ccb9b9ccde" providerId="ADAL" clId="{3FF331D0-6C7E-47BF-9A7E-0DA68057FF4E}" dt="2023-10-16T21:15:51.338" v="689" actId="26606"/>
          <ac:spMkLst>
            <pc:docMk/>
            <pc:sldMk cId="146013537" sldId="258"/>
            <ac:spMk id="18" creationId="{C9B44886-047B-4C3D-B24D-40372BAF672C}"/>
          </ac:spMkLst>
        </pc:spChg>
        <pc:spChg chg="add del">
          <ac:chgData name="Kelley, Cole" userId="4985bc8d-647c-42ce-afb8-b1ccb9b9ccde" providerId="ADAL" clId="{3FF331D0-6C7E-47BF-9A7E-0DA68057FF4E}" dt="2023-10-16T21:15:51.338" v="689" actId="26606"/>
          <ac:spMkLst>
            <pc:docMk/>
            <pc:sldMk cId="146013537" sldId="258"/>
            <ac:spMk id="19" creationId="{C69F3D2E-2D8E-4CC9-A453-44EB58CF1067}"/>
          </ac:spMkLst>
        </pc:spChg>
        <pc:graphicFrameChg chg="add mod modGraphic">
          <ac:chgData name="Kelley, Cole" userId="4985bc8d-647c-42ce-afb8-b1ccb9b9ccde" providerId="ADAL" clId="{3FF331D0-6C7E-47BF-9A7E-0DA68057FF4E}" dt="2023-10-23T02:21:21.658" v="2129" actId="20577"/>
          <ac:graphicFrameMkLst>
            <pc:docMk/>
            <pc:sldMk cId="146013537" sldId="258"/>
            <ac:graphicFrameMk id="6" creationId="{3C2EBDEC-C2F0-DCDB-BA67-8581E77E2C14}"/>
          </ac:graphicFrameMkLst>
        </pc:graphicFrameChg>
        <pc:cxnChg chg="add del">
          <ac:chgData name="Kelley, Cole" userId="4985bc8d-647c-42ce-afb8-b1ccb9b9ccde" providerId="ADAL" clId="{3FF331D0-6C7E-47BF-9A7E-0DA68057FF4E}" dt="2023-10-16T21:14:24.116" v="680" actId="26606"/>
          <ac:cxnSpMkLst>
            <pc:docMk/>
            <pc:sldMk cId="146013537" sldId="258"/>
            <ac:cxnSpMk id="13" creationId="{A7208205-03EE-4EC8-9C34-59270C1880D8}"/>
          </ac:cxnSpMkLst>
        </pc:cxnChg>
        <pc:cxnChg chg="add del">
          <ac:chgData name="Kelley, Cole" userId="4985bc8d-647c-42ce-afb8-b1ccb9b9ccde" providerId="ADAL" clId="{3FF331D0-6C7E-47BF-9A7E-0DA68057FF4E}" dt="2023-10-16T21:15:31.238" v="687" actId="26606"/>
          <ac:cxnSpMkLst>
            <pc:docMk/>
            <pc:sldMk cId="146013537" sldId="258"/>
            <ac:cxnSpMk id="15" creationId="{2CB157BB-2207-4221-859A-7DB1E0909D44}"/>
          </ac:cxnSpMkLst>
        </pc:cxnChg>
        <pc:cxnChg chg="add del">
          <ac:chgData name="Kelley, Cole" userId="4985bc8d-647c-42ce-afb8-b1ccb9b9ccde" providerId="ADAL" clId="{3FF331D0-6C7E-47BF-9A7E-0DA68057FF4E}" dt="2023-10-16T21:15:51.338" v="689" actId="26606"/>
          <ac:cxnSpMkLst>
            <pc:docMk/>
            <pc:sldMk cId="146013537" sldId="258"/>
            <ac:cxnSpMk id="20" creationId="{56319A8F-DEC0-498D-AD34-743F1F874155}"/>
          </ac:cxnSpMkLst>
        </pc:cxnChg>
      </pc:sldChg>
      <pc:sldChg chg="addSp delSp modSp del mod setBg">
        <pc:chgData name="Kelley, Cole" userId="4985bc8d-647c-42ce-afb8-b1ccb9b9ccde" providerId="ADAL" clId="{3FF331D0-6C7E-47BF-9A7E-0DA68057FF4E}" dt="2023-10-16T21:19:38.570" v="710" actId="2696"/>
        <pc:sldMkLst>
          <pc:docMk/>
          <pc:sldMk cId="4150299580" sldId="259"/>
        </pc:sldMkLst>
        <pc:spChg chg="mod">
          <ac:chgData name="Kelley, Cole" userId="4985bc8d-647c-42ce-afb8-b1ccb9b9ccde" providerId="ADAL" clId="{3FF331D0-6C7E-47BF-9A7E-0DA68057FF4E}" dt="2023-10-16T21:16:26.664" v="691" actId="26606"/>
          <ac:spMkLst>
            <pc:docMk/>
            <pc:sldMk cId="4150299580" sldId="259"/>
            <ac:spMk id="2" creationId="{A02BFF0C-410A-4248-A411-7E1DBE3C656A}"/>
          </ac:spMkLst>
        </pc:spChg>
        <pc:spChg chg="add del mod">
          <ac:chgData name="Kelley, Cole" userId="4985bc8d-647c-42ce-afb8-b1ccb9b9ccde" providerId="ADAL" clId="{3FF331D0-6C7E-47BF-9A7E-0DA68057FF4E}" dt="2023-10-16T21:15:04.186" v="685" actId="26606"/>
          <ac:spMkLst>
            <pc:docMk/>
            <pc:sldMk cId="4150299580" sldId="259"/>
            <ac:spMk id="4" creationId="{7741E471-D351-5188-8355-3B300C3E3FF4}"/>
          </ac:spMkLst>
        </pc:spChg>
        <pc:spChg chg="add del">
          <ac:chgData name="Kelley, Cole" userId="4985bc8d-647c-42ce-afb8-b1ccb9b9ccde" providerId="ADAL" clId="{3FF331D0-6C7E-47BF-9A7E-0DA68057FF4E}" dt="2023-10-16T21:15:04.132" v="684" actId="26606"/>
          <ac:spMkLst>
            <pc:docMk/>
            <pc:sldMk cId="4150299580" sldId="259"/>
            <ac:spMk id="10" creationId="{80089DED-64B2-4427-BD4F-A7B6B283ABF0}"/>
          </ac:spMkLst>
        </pc:spChg>
        <pc:spChg chg="add del">
          <ac:chgData name="Kelley, Cole" userId="4985bc8d-647c-42ce-afb8-b1ccb9b9ccde" providerId="ADAL" clId="{3FF331D0-6C7E-47BF-9A7E-0DA68057FF4E}" dt="2023-10-16T21:15:04.132" v="684" actId="26606"/>
          <ac:spMkLst>
            <pc:docMk/>
            <pc:sldMk cId="4150299580" sldId="259"/>
            <ac:spMk id="14" creationId="{C355C98C-11B6-4AF3-A4C8-1AF58E3F950A}"/>
          </ac:spMkLst>
        </pc:spChg>
        <pc:spChg chg="add del">
          <ac:chgData name="Kelley, Cole" userId="4985bc8d-647c-42ce-afb8-b1ccb9b9ccde" providerId="ADAL" clId="{3FF331D0-6C7E-47BF-9A7E-0DA68057FF4E}" dt="2023-10-16T21:16:47.357" v="694" actId="26606"/>
          <ac:spMkLst>
            <pc:docMk/>
            <pc:sldMk cId="4150299580" sldId="259"/>
            <ac:spMk id="16" creationId="{80089DED-64B2-4427-BD4F-A7B6B283ABF0}"/>
          </ac:spMkLst>
        </pc:spChg>
        <pc:spChg chg="add del">
          <ac:chgData name="Kelley, Cole" userId="4985bc8d-647c-42ce-afb8-b1ccb9b9ccde" providerId="ADAL" clId="{3FF331D0-6C7E-47BF-9A7E-0DA68057FF4E}" dt="2023-10-16T21:16:47.357" v="694" actId="26606"/>
          <ac:spMkLst>
            <pc:docMk/>
            <pc:sldMk cId="4150299580" sldId="259"/>
            <ac:spMk id="18" creationId="{C355C98C-11B6-4AF3-A4C8-1AF58E3F950A}"/>
          </ac:spMkLst>
        </pc:spChg>
        <pc:spChg chg="add del">
          <ac:chgData name="Kelley, Cole" userId="4985bc8d-647c-42ce-afb8-b1ccb9b9ccde" providerId="ADAL" clId="{3FF331D0-6C7E-47BF-9A7E-0DA68057FF4E}" dt="2023-10-16T21:16:47.357" v="693" actId="26606"/>
          <ac:spMkLst>
            <pc:docMk/>
            <pc:sldMk cId="4150299580" sldId="259"/>
            <ac:spMk id="21" creationId="{80089DED-64B2-4427-BD4F-A7B6B283ABF0}"/>
          </ac:spMkLst>
        </pc:spChg>
        <pc:spChg chg="add del">
          <ac:chgData name="Kelley, Cole" userId="4985bc8d-647c-42ce-afb8-b1ccb9b9ccde" providerId="ADAL" clId="{3FF331D0-6C7E-47BF-9A7E-0DA68057FF4E}" dt="2023-10-16T21:16:47.357" v="693" actId="26606"/>
          <ac:spMkLst>
            <pc:docMk/>
            <pc:sldMk cId="4150299580" sldId="259"/>
            <ac:spMk id="23" creationId="{C355C98C-11B6-4AF3-A4C8-1AF58E3F950A}"/>
          </ac:spMkLst>
        </pc:spChg>
        <pc:graphicFrameChg chg="add del">
          <ac:chgData name="Kelley, Cole" userId="4985bc8d-647c-42ce-afb8-b1ccb9b9ccde" providerId="ADAL" clId="{3FF331D0-6C7E-47BF-9A7E-0DA68057FF4E}" dt="2023-10-16T21:15:04.132" v="684" actId="26606"/>
          <ac:graphicFrameMkLst>
            <pc:docMk/>
            <pc:sldMk cId="4150299580" sldId="259"/>
            <ac:graphicFrameMk id="6" creationId="{FDDCBCA6-A0F2-46B2-E57F-B7A3A41A96EB}"/>
          </ac:graphicFrameMkLst>
        </pc:graphicFrameChg>
        <pc:graphicFrameChg chg="add mod modGraphic">
          <ac:chgData name="Kelley, Cole" userId="4985bc8d-647c-42ce-afb8-b1ccb9b9ccde" providerId="ADAL" clId="{3FF331D0-6C7E-47BF-9A7E-0DA68057FF4E}" dt="2023-10-16T21:16:47.357" v="693" actId="26606"/>
          <ac:graphicFrameMkLst>
            <pc:docMk/>
            <pc:sldMk cId="4150299580" sldId="259"/>
            <ac:graphicFrameMk id="19" creationId="{8D1B510F-9AD4-9180-553E-740B82EE6B3C}"/>
          </ac:graphicFrameMkLst>
        </pc:graphicFrameChg>
        <pc:cxnChg chg="add del">
          <ac:chgData name="Kelley, Cole" userId="4985bc8d-647c-42ce-afb8-b1ccb9b9ccde" providerId="ADAL" clId="{3FF331D0-6C7E-47BF-9A7E-0DA68057FF4E}" dt="2023-10-16T21:15:04.132" v="684" actId="26606"/>
          <ac:cxnSpMkLst>
            <pc:docMk/>
            <pc:sldMk cId="4150299580" sldId="259"/>
            <ac:cxnSpMk id="12" creationId="{5FF3252C-02E7-4CC4-BF1D-2EF2A78764CB}"/>
          </ac:cxnSpMkLst>
        </pc:cxnChg>
        <pc:cxnChg chg="add del">
          <ac:chgData name="Kelley, Cole" userId="4985bc8d-647c-42ce-afb8-b1ccb9b9ccde" providerId="ADAL" clId="{3FF331D0-6C7E-47BF-9A7E-0DA68057FF4E}" dt="2023-10-16T21:16:47.357" v="694" actId="26606"/>
          <ac:cxnSpMkLst>
            <pc:docMk/>
            <pc:sldMk cId="4150299580" sldId="259"/>
            <ac:cxnSpMk id="17" creationId="{5FF3252C-02E7-4CC4-BF1D-2EF2A78764CB}"/>
          </ac:cxnSpMkLst>
        </pc:cxnChg>
        <pc:cxnChg chg="add del">
          <ac:chgData name="Kelley, Cole" userId="4985bc8d-647c-42ce-afb8-b1ccb9b9ccde" providerId="ADAL" clId="{3FF331D0-6C7E-47BF-9A7E-0DA68057FF4E}" dt="2023-10-16T21:16:47.357" v="693" actId="26606"/>
          <ac:cxnSpMkLst>
            <pc:docMk/>
            <pc:sldMk cId="4150299580" sldId="259"/>
            <ac:cxnSpMk id="22" creationId="{5FF3252C-02E7-4CC4-BF1D-2EF2A78764CB}"/>
          </ac:cxnSpMkLst>
        </pc:cxnChg>
      </pc:sldChg>
      <pc:sldChg chg="addSp modSp add mod setBg">
        <pc:chgData name="Kelley, Cole" userId="4985bc8d-647c-42ce-afb8-b1ccb9b9ccde" providerId="ADAL" clId="{3FF331D0-6C7E-47BF-9A7E-0DA68057FF4E}" dt="2023-10-23T02:22:43.217" v="2166" actId="6549"/>
        <pc:sldMkLst>
          <pc:docMk/>
          <pc:sldMk cId="2087536490" sldId="260"/>
        </pc:sldMkLst>
        <pc:spChg chg="mod">
          <ac:chgData name="Kelley, Cole" userId="4985bc8d-647c-42ce-afb8-b1ccb9b9ccde" providerId="ADAL" clId="{3FF331D0-6C7E-47BF-9A7E-0DA68057FF4E}" dt="2023-10-16T21:20:12.783" v="711" actId="26606"/>
          <ac:spMkLst>
            <pc:docMk/>
            <pc:sldMk cId="2087536490" sldId="260"/>
            <ac:spMk id="2" creationId="{A02BFF0C-410A-4248-A411-7E1DBE3C656A}"/>
          </ac:spMkLst>
        </pc:spChg>
        <pc:spChg chg="mod">
          <ac:chgData name="Kelley, Cole" userId="4985bc8d-647c-42ce-afb8-b1ccb9b9ccde" providerId="ADAL" clId="{3FF331D0-6C7E-47BF-9A7E-0DA68057FF4E}" dt="2023-10-23T02:22:43.217" v="2166" actId="6549"/>
          <ac:spMkLst>
            <pc:docMk/>
            <pc:sldMk cId="2087536490" sldId="260"/>
            <ac:spMk id="4" creationId="{7741E471-D351-5188-8355-3B300C3E3FF4}"/>
          </ac:spMkLst>
        </pc:spChg>
        <pc:spChg chg="add">
          <ac:chgData name="Kelley, Cole" userId="4985bc8d-647c-42ce-afb8-b1ccb9b9ccde" providerId="ADAL" clId="{3FF331D0-6C7E-47BF-9A7E-0DA68057FF4E}" dt="2023-10-16T21:20:12.783" v="711" actId="26606"/>
          <ac:spMkLst>
            <pc:docMk/>
            <pc:sldMk cId="2087536490" sldId="260"/>
            <ac:spMk id="9" creationId="{F00DA2F2-A105-4C8A-9115-73802E6FC34F}"/>
          </ac:spMkLst>
        </pc:spChg>
        <pc:spChg chg="add">
          <ac:chgData name="Kelley, Cole" userId="4985bc8d-647c-42ce-afb8-b1ccb9b9ccde" providerId="ADAL" clId="{3FF331D0-6C7E-47BF-9A7E-0DA68057FF4E}" dt="2023-10-16T21:20:12.783" v="711" actId="26606"/>
          <ac:spMkLst>
            <pc:docMk/>
            <pc:sldMk cId="2087536490" sldId="260"/>
            <ac:spMk id="11" creationId="{61B5CBDF-A2C6-4862-A096-2D7D9D287350}"/>
          </ac:spMkLst>
        </pc:spChg>
        <pc:spChg chg="add">
          <ac:chgData name="Kelley, Cole" userId="4985bc8d-647c-42ce-afb8-b1ccb9b9ccde" providerId="ADAL" clId="{3FF331D0-6C7E-47BF-9A7E-0DA68057FF4E}" dt="2023-10-16T21:20:12.783" v="711" actId="26606"/>
          <ac:spMkLst>
            <pc:docMk/>
            <pc:sldMk cId="2087536490" sldId="260"/>
            <ac:spMk id="13" creationId="{14C7473D-9E4B-4DB8-9EB0-359033F37AAB}"/>
          </ac:spMkLst>
        </pc:spChg>
      </pc:sldChg>
      <pc:sldChg chg="addSp delSp modSp add mod setBg">
        <pc:chgData name="Kelley, Cole" userId="4985bc8d-647c-42ce-afb8-b1ccb9b9ccde" providerId="ADAL" clId="{3FF331D0-6C7E-47BF-9A7E-0DA68057FF4E}" dt="2023-10-23T02:35:50.151" v="2915" actId="20577"/>
        <pc:sldMkLst>
          <pc:docMk/>
          <pc:sldMk cId="3559741283" sldId="261"/>
        </pc:sldMkLst>
        <pc:spChg chg="mod">
          <ac:chgData name="Kelley, Cole" userId="4985bc8d-647c-42ce-afb8-b1ccb9b9ccde" providerId="ADAL" clId="{3FF331D0-6C7E-47BF-9A7E-0DA68057FF4E}" dt="2023-10-16T21:27:24.512" v="1341" actId="26606"/>
          <ac:spMkLst>
            <pc:docMk/>
            <pc:sldMk cId="3559741283" sldId="261"/>
            <ac:spMk id="2" creationId="{A02BFF0C-410A-4248-A411-7E1DBE3C656A}"/>
          </ac:spMkLst>
        </pc:spChg>
        <pc:spChg chg="mod">
          <ac:chgData name="Kelley, Cole" userId="4985bc8d-647c-42ce-afb8-b1ccb9b9ccde" providerId="ADAL" clId="{3FF331D0-6C7E-47BF-9A7E-0DA68057FF4E}" dt="2023-10-23T02:35:50.151" v="2915" actId="20577"/>
          <ac:spMkLst>
            <pc:docMk/>
            <pc:sldMk cId="3559741283" sldId="261"/>
            <ac:spMk id="4" creationId="{7741E471-D351-5188-8355-3B300C3E3FF4}"/>
          </ac:spMkLst>
        </pc:spChg>
        <pc:spChg chg="add del">
          <ac:chgData name="Kelley, Cole" userId="4985bc8d-647c-42ce-afb8-b1ccb9b9ccde" providerId="ADAL" clId="{3FF331D0-6C7E-47BF-9A7E-0DA68057FF4E}" dt="2023-10-16T21:18:20.214" v="696" actId="26606"/>
          <ac:spMkLst>
            <pc:docMk/>
            <pc:sldMk cId="3559741283" sldId="261"/>
            <ac:spMk id="9" creationId="{375136A9-49F9-4DA0-A741-F065B0FA091D}"/>
          </ac:spMkLst>
        </pc:spChg>
        <pc:spChg chg="add del">
          <ac:chgData name="Kelley, Cole" userId="4985bc8d-647c-42ce-afb8-b1ccb9b9ccde" providerId="ADAL" clId="{3FF331D0-6C7E-47BF-9A7E-0DA68057FF4E}" dt="2023-10-16T21:18:20.214" v="696" actId="26606"/>
          <ac:spMkLst>
            <pc:docMk/>
            <pc:sldMk cId="3559741283" sldId="261"/>
            <ac:spMk id="11" creationId="{B912F6C7-0423-4B6F-AECE-710C848918FD}"/>
          </ac:spMkLst>
        </pc:spChg>
        <pc:spChg chg="add del">
          <ac:chgData name="Kelley, Cole" userId="4985bc8d-647c-42ce-afb8-b1ccb9b9ccde" providerId="ADAL" clId="{3FF331D0-6C7E-47BF-9A7E-0DA68057FF4E}" dt="2023-10-16T21:27:24.512" v="1341" actId="26606"/>
          <ac:spMkLst>
            <pc:docMk/>
            <pc:sldMk cId="3559741283" sldId="261"/>
            <ac:spMk id="18" creationId="{5BBD3ED2-B0E6-45A2-ABD5-ECF31BC37C2E}"/>
          </ac:spMkLst>
        </pc:spChg>
        <pc:spChg chg="add del">
          <ac:chgData name="Kelley, Cole" userId="4985bc8d-647c-42ce-afb8-b1ccb9b9ccde" providerId="ADAL" clId="{3FF331D0-6C7E-47BF-9A7E-0DA68057FF4E}" dt="2023-10-16T21:27:24.512" v="1341" actId="26606"/>
          <ac:spMkLst>
            <pc:docMk/>
            <pc:sldMk cId="3559741283" sldId="261"/>
            <ac:spMk id="20" creationId="{F2D2D1E8-4ABF-4B6B-B39D-40B080B61E49}"/>
          </ac:spMkLst>
        </pc:spChg>
        <pc:spChg chg="add del">
          <ac:chgData name="Kelley, Cole" userId="4985bc8d-647c-42ce-afb8-b1ccb9b9ccde" providerId="ADAL" clId="{3FF331D0-6C7E-47BF-9A7E-0DA68057FF4E}" dt="2023-10-16T21:27:24.512" v="1341" actId="26606"/>
          <ac:spMkLst>
            <pc:docMk/>
            <pc:sldMk cId="3559741283" sldId="261"/>
            <ac:spMk id="22" creationId="{BC7AB4B5-66A5-48D1-BD88-C60A16ED971B}"/>
          </ac:spMkLst>
        </pc:spChg>
        <pc:spChg chg="add">
          <ac:chgData name="Kelley, Cole" userId="4985bc8d-647c-42ce-afb8-b1ccb9b9ccde" providerId="ADAL" clId="{3FF331D0-6C7E-47BF-9A7E-0DA68057FF4E}" dt="2023-10-16T21:27:24.512" v="1341" actId="26606"/>
          <ac:spMkLst>
            <pc:docMk/>
            <pc:sldMk cId="3559741283" sldId="261"/>
            <ac:spMk id="27" creationId="{F00DA2F2-A105-4C8A-9115-73802E6FC34F}"/>
          </ac:spMkLst>
        </pc:spChg>
        <pc:spChg chg="add">
          <ac:chgData name="Kelley, Cole" userId="4985bc8d-647c-42ce-afb8-b1ccb9b9ccde" providerId="ADAL" clId="{3FF331D0-6C7E-47BF-9A7E-0DA68057FF4E}" dt="2023-10-16T21:27:24.512" v="1341" actId="26606"/>
          <ac:spMkLst>
            <pc:docMk/>
            <pc:sldMk cId="3559741283" sldId="261"/>
            <ac:spMk id="29" creationId="{61B5CBDF-A2C6-4862-A096-2D7D9D287350}"/>
          </ac:spMkLst>
        </pc:spChg>
        <pc:spChg chg="add">
          <ac:chgData name="Kelley, Cole" userId="4985bc8d-647c-42ce-afb8-b1ccb9b9ccde" providerId="ADAL" clId="{3FF331D0-6C7E-47BF-9A7E-0DA68057FF4E}" dt="2023-10-16T21:27:24.512" v="1341" actId="26606"/>
          <ac:spMkLst>
            <pc:docMk/>
            <pc:sldMk cId="3559741283" sldId="261"/>
            <ac:spMk id="31" creationId="{14C7473D-9E4B-4DB8-9EB0-359033F37AAB}"/>
          </ac:spMkLst>
        </pc:spChg>
        <pc:cxnChg chg="add del">
          <ac:chgData name="Kelley, Cole" userId="4985bc8d-647c-42ce-afb8-b1ccb9b9ccde" providerId="ADAL" clId="{3FF331D0-6C7E-47BF-9A7E-0DA68057FF4E}" dt="2023-10-16T21:18:20.214" v="696" actId="26606"/>
          <ac:cxnSpMkLst>
            <pc:docMk/>
            <pc:sldMk cId="3559741283" sldId="261"/>
            <ac:cxnSpMk id="13" creationId="{A7208205-03EE-4EC8-9C34-59270C1880D8}"/>
          </ac:cxnSpMkLst>
        </pc:cxnChg>
      </pc:sldChg>
      <pc:sldChg chg="addSp delSp modSp add mod setBg">
        <pc:chgData name="Kelley, Cole" userId="4985bc8d-647c-42ce-afb8-b1ccb9b9ccde" providerId="ADAL" clId="{3FF331D0-6C7E-47BF-9A7E-0DA68057FF4E}" dt="2023-10-16T21:25:02.267" v="1340" actId="26606"/>
        <pc:sldMkLst>
          <pc:docMk/>
          <pc:sldMk cId="2810237359" sldId="262"/>
        </pc:sldMkLst>
        <pc:spChg chg="mod">
          <ac:chgData name="Kelley, Cole" userId="4985bc8d-647c-42ce-afb8-b1ccb9b9ccde" providerId="ADAL" clId="{3FF331D0-6C7E-47BF-9A7E-0DA68057FF4E}" dt="2023-10-16T21:25:02.267" v="1340" actId="26606"/>
          <ac:spMkLst>
            <pc:docMk/>
            <pc:sldMk cId="2810237359" sldId="262"/>
            <ac:spMk id="2" creationId="{A02BFF0C-410A-4248-A411-7E1DBE3C656A}"/>
          </ac:spMkLst>
        </pc:spChg>
        <pc:spChg chg="add del">
          <ac:chgData name="Kelley, Cole" userId="4985bc8d-647c-42ce-afb8-b1ccb9b9ccde" providerId="ADAL" clId="{3FF331D0-6C7E-47BF-9A7E-0DA68057FF4E}" dt="2023-10-16T21:14:13.414" v="678" actId="26606"/>
          <ac:spMkLst>
            <pc:docMk/>
            <pc:sldMk cId="2810237359" sldId="262"/>
            <ac:spMk id="4" creationId="{7741E471-D351-5188-8355-3B300C3E3FF4}"/>
          </ac:spMkLst>
        </pc:spChg>
        <pc:spChg chg="add mod">
          <ac:chgData name="Kelley, Cole" userId="4985bc8d-647c-42ce-afb8-b1ccb9b9ccde" providerId="ADAL" clId="{3FF331D0-6C7E-47BF-9A7E-0DA68057FF4E}" dt="2023-10-16T21:25:02.267" v="1340" actId="26606"/>
          <ac:spMkLst>
            <pc:docMk/>
            <pc:sldMk cId="2810237359" sldId="262"/>
            <ac:spMk id="8" creationId="{7741E471-D351-5188-8355-3B300C3E3FF4}"/>
          </ac:spMkLst>
        </pc:spChg>
        <pc:spChg chg="add del">
          <ac:chgData name="Kelley, Cole" userId="4985bc8d-647c-42ce-afb8-b1ccb9b9ccde" providerId="ADAL" clId="{3FF331D0-6C7E-47BF-9A7E-0DA68057FF4E}" dt="2023-10-16T21:25:02.267" v="1340" actId="26606"/>
          <ac:spMkLst>
            <pc:docMk/>
            <pc:sldMk cId="2810237359" sldId="262"/>
            <ac:spMk id="9" creationId="{5BBD3ED2-B0E6-45A2-ABD5-ECF31BC37C2E}"/>
          </ac:spMkLst>
        </pc:spChg>
        <pc:spChg chg="add del">
          <ac:chgData name="Kelley, Cole" userId="4985bc8d-647c-42ce-afb8-b1ccb9b9ccde" providerId="ADAL" clId="{3FF331D0-6C7E-47BF-9A7E-0DA68057FF4E}" dt="2023-10-16T21:25:02.267" v="1340" actId="26606"/>
          <ac:spMkLst>
            <pc:docMk/>
            <pc:sldMk cId="2810237359" sldId="262"/>
            <ac:spMk id="11" creationId="{F2D2D1E8-4ABF-4B6B-B39D-40B080B61E49}"/>
          </ac:spMkLst>
        </pc:spChg>
        <pc:spChg chg="add del">
          <ac:chgData name="Kelley, Cole" userId="4985bc8d-647c-42ce-afb8-b1ccb9b9ccde" providerId="ADAL" clId="{3FF331D0-6C7E-47BF-9A7E-0DA68057FF4E}" dt="2023-10-16T21:25:02.267" v="1340" actId="26606"/>
          <ac:spMkLst>
            <pc:docMk/>
            <pc:sldMk cId="2810237359" sldId="262"/>
            <ac:spMk id="13" creationId="{BC7AB4B5-66A5-48D1-BD88-C60A16ED971B}"/>
          </ac:spMkLst>
        </pc:spChg>
        <pc:spChg chg="add">
          <ac:chgData name="Kelley, Cole" userId="4985bc8d-647c-42ce-afb8-b1ccb9b9ccde" providerId="ADAL" clId="{3FF331D0-6C7E-47BF-9A7E-0DA68057FF4E}" dt="2023-10-16T21:25:02.267" v="1340" actId="26606"/>
          <ac:spMkLst>
            <pc:docMk/>
            <pc:sldMk cId="2810237359" sldId="262"/>
            <ac:spMk id="18" creationId="{F00DA2F2-A105-4C8A-9115-73802E6FC34F}"/>
          </ac:spMkLst>
        </pc:spChg>
        <pc:spChg chg="add">
          <ac:chgData name="Kelley, Cole" userId="4985bc8d-647c-42ce-afb8-b1ccb9b9ccde" providerId="ADAL" clId="{3FF331D0-6C7E-47BF-9A7E-0DA68057FF4E}" dt="2023-10-16T21:25:02.267" v="1340" actId="26606"/>
          <ac:spMkLst>
            <pc:docMk/>
            <pc:sldMk cId="2810237359" sldId="262"/>
            <ac:spMk id="20" creationId="{61B5CBDF-A2C6-4862-A096-2D7D9D287350}"/>
          </ac:spMkLst>
        </pc:spChg>
        <pc:spChg chg="add">
          <ac:chgData name="Kelley, Cole" userId="4985bc8d-647c-42ce-afb8-b1ccb9b9ccde" providerId="ADAL" clId="{3FF331D0-6C7E-47BF-9A7E-0DA68057FF4E}" dt="2023-10-16T21:25:02.267" v="1340" actId="26606"/>
          <ac:spMkLst>
            <pc:docMk/>
            <pc:sldMk cId="2810237359" sldId="262"/>
            <ac:spMk id="22" creationId="{14C7473D-9E4B-4DB8-9EB0-359033F37AAB}"/>
          </ac:spMkLst>
        </pc:spChg>
        <pc:graphicFrameChg chg="add del">
          <ac:chgData name="Kelley, Cole" userId="4985bc8d-647c-42ce-afb8-b1ccb9b9ccde" providerId="ADAL" clId="{3FF331D0-6C7E-47BF-9A7E-0DA68057FF4E}" dt="2023-10-16T21:14:13.360" v="677" actId="26606"/>
          <ac:graphicFrameMkLst>
            <pc:docMk/>
            <pc:sldMk cId="2810237359" sldId="262"/>
            <ac:graphicFrameMk id="6" creationId="{0D473BFD-D443-A214-FC2B-91BCC669B50A}"/>
          </ac:graphicFrameMkLst>
        </pc:graphicFrameChg>
      </pc:sldChg>
      <pc:sldChg chg="addSp delSp modSp add mod ord">
        <pc:chgData name="Kelley, Cole" userId="4985bc8d-647c-42ce-afb8-b1ccb9b9ccde" providerId="ADAL" clId="{3FF331D0-6C7E-47BF-9A7E-0DA68057FF4E}" dt="2023-10-23T02:22:03.659" v="2131"/>
        <pc:sldMkLst>
          <pc:docMk/>
          <pc:sldMk cId="3608106156" sldId="263"/>
        </pc:sldMkLst>
        <pc:spChg chg="mod">
          <ac:chgData name="Kelley, Cole" userId="4985bc8d-647c-42ce-afb8-b1ccb9b9ccde" providerId="ADAL" clId="{3FF331D0-6C7E-47BF-9A7E-0DA68057FF4E}" dt="2023-10-16T21:27:28.199" v="1342" actId="26606"/>
          <ac:spMkLst>
            <pc:docMk/>
            <pc:sldMk cId="3608106156" sldId="263"/>
            <ac:spMk id="2" creationId="{A02BFF0C-410A-4248-A411-7E1DBE3C656A}"/>
          </ac:spMkLst>
        </pc:spChg>
        <pc:spChg chg="mod">
          <ac:chgData name="Kelley, Cole" userId="4985bc8d-647c-42ce-afb8-b1ccb9b9ccde" providerId="ADAL" clId="{3FF331D0-6C7E-47BF-9A7E-0DA68057FF4E}" dt="2023-10-16T21:27:28.199" v="1342" actId="26606"/>
          <ac:spMkLst>
            <pc:docMk/>
            <pc:sldMk cId="3608106156" sldId="263"/>
            <ac:spMk id="4" creationId="{7741E471-D351-5188-8355-3B300C3E3FF4}"/>
          </ac:spMkLst>
        </pc:spChg>
        <pc:spChg chg="del">
          <ac:chgData name="Kelley, Cole" userId="4985bc8d-647c-42ce-afb8-b1ccb9b9ccde" providerId="ADAL" clId="{3FF331D0-6C7E-47BF-9A7E-0DA68057FF4E}" dt="2023-10-16T21:27:28.199" v="1342" actId="26606"/>
          <ac:spMkLst>
            <pc:docMk/>
            <pc:sldMk cId="3608106156" sldId="263"/>
            <ac:spMk id="18" creationId="{5BBD3ED2-B0E6-45A2-ABD5-ECF31BC37C2E}"/>
          </ac:spMkLst>
        </pc:spChg>
        <pc:spChg chg="del">
          <ac:chgData name="Kelley, Cole" userId="4985bc8d-647c-42ce-afb8-b1ccb9b9ccde" providerId="ADAL" clId="{3FF331D0-6C7E-47BF-9A7E-0DA68057FF4E}" dt="2023-10-16T21:27:28.199" v="1342" actId="26606"/>
          <ac:spMkLst>
            <pc:docMk/>
            <pc:sldMk cId="3608106156" sldId="263"/>
            <ac:spMk id="20" creationId="{F2D2D1E8-4ABF-4B6B-B39D-40B080B61E49}"/>
          </ac:spMkLst>
        </pc:spChg>
        <pc:spChg chg="del">
          <ac:chgData name="Kelley, Cole" userId="4985bc8d-647c-42ce-afb8-b1ccb9b9ccde" providerId="ADAL" clId="{3FF331D0-6C7E-47BF-9A7E-0DA68057FF4E}" dt="2023-10-16T21:27:28.199" v="1342" actId="26606"/>
          <ac:spMkLst>
            <pc:docMk/>
            <pc:sldMk cId="3608106156" sldId="263"/>
            <ac:spMk id="22" creationId="{BC7AB4B5-66A5-48D1-BD88-C60A16ED971B}"/>
          </ac:spMkLst>
        </pc:spChg>
        <pc:spChg chg="add">
          <ac:chgData name="Kelley, Cole" userId="4985bc8d-647c-42ce-afb8-b1ccb9b9ccde" providerId="ADAL" clId="{3FF331D0-6C7E-47BF-9A7E-0DA68057FF4E}" dt="2023-10-16T21:27:28.199" v="1342" actId="26606"/>
          <ac:spMkLst>
            <pc:docMk/>
            <pc:sldMk cId="3608106156" sldId="263"/>
            <ac:spMk id="27" creationId="{F00DA2F2-A105-4C8A-9115-73802E6FC34F}"/>
          </ac:spMkLst>
        </pc:spChg>
        <pc:spChg chg="add">
          <ac:chgData name="Kelley, Cole" userId="4985bc8d-647c-42ce-afb8-b1ccb9b9ccde" providerId="ADAL" clId="{3FF331D0-6C7E-47BF-9A7E-0DA68057FF4E}" dt="2023-10-16T21:27:28.199" v="1342" actId="26606"/>
          <ac:spMkLst>
            <pc:docMk/>
            <pc:sldMk cId="3608106156" sldId="263"/>
            <ac:spMk id="29" creationId="{61B5CBDF-A2C6-4862-A096-2D7D9D287350}"/>
          </ac:spMkLst>
        </pc:spChg>
        <pc:spChg chg="add">
          <ac:chgData name="Kelley, Cole" userId="4985bc8d-647c-42ce-afb8-b1ccb9b9ccde" providerId="ADAL" clId="{3FF331D0-6C7E-47BF-9A7E-0DA68057FF4E}" dt="2023-10-16T21:27:28.199" v="1342" actId="26606"/>
          <ac:spMkLst>
            <pc:docMk/>
            <pc:sldMk cId="3608106156" sldId="263"/>
            <ac:spMk id="31" creationId="{14C7473D-9E4B-4DB8-9EB0-359033F37AAB}"/>
          </ac:spMkLst>
        </pc:spChg>
      </pc:sldChg>
      <pc:sldChg chg="addSp delSp modSp new mod ord setBg">
        <pc:chgData name="Kelley, Cole" userId="4985bc8d-647c-42ce-afb8-b1ccb9b9ccde" providerId="ADAL" clId="{3FF331D0-6C7E-47BF-9A7E-0DA68057FF4E}" dt="2023-10-23T02:35:35.044" v="2890"/>
        <pc:sldMkLst>
          <pc:docMk/>
          <pc:sldMk cId="2655820489" sldId="264"/>
        </pc:sldMkLst>
        <pc:spChg chg="mod">
          <ac:chgData name="Kelley, Cole" userId="4985bc8d-647c-42ce-afb8-b1ccb9b9ccde" providerId="ADAL" clId="{3FF331D0-6C7E-47BF-9A7E-0DA68057FF4E}" dt="2023-10-23T02:24:22.986" v="2193" actId="20577"/>
          <ac:spMkLst>
            <pc:docMk/>
            <pc:sldMk cId="2655820489" sldId="264"/>
            <ac:spMk id="2" creationId="{D7F05A91-D7E7-6BA4-3F3B-E8ADEBF89BDB}"/>
          </ac:spMkLst>
        </pc:spChg>
        <pc:spChg chg="add del mod">
          <ac:chgData name="Kelley, Cole" userId="4985bc8d-647c-42ce-afb8-b1ccb9b9ccde" providerId="ADAL" clId="{3FF331D0-6C7E-47BF-9A7E-0DA68057FF4E}" dt="2023-10-16T21:39:44.156" v="1661" actId="26606"/>
          <ac:spMkLst>
            <pc:docMk/>
            <pc:sldMk cId="2655820489" sldId="264"/>
            <ac:spMk id="3" creationId="{6EB04049-A0F4-E212-CE63-C2E664797062}"/>
          </ac:spMkLst>
        </pc:spChg>
        <pc:graphicFrameChg chg="add del">
          <ac:chgData name="Kelley, Cole" userId="4985bc8d-647c-42ce-afb8-b1ccb9b9ccde" providerId="ADAL" clId="{3FF331D0-6C7E-47BF-9A7E-0DA68057FF4E}" dt="2023-10-16T21:34:45.392" v="1577" actId="26606"/>
          <ac:graphicFrameMkLst>
            <pc:docMk/>
            <pc:sldMk cId="2655820489" sldId="264"/>
            <ac:graphicFrameMk id="5" creationId="{307E4940-4C0B-D833-C13A-D151B64463D1}"/>
          </ac:graphicFrameMkLst>
        </pc:graphicFrameChg>
        <pc:graphicFrameChg chg="add del">
          <ac:chgData name="Kelley, Cole" userId="4985bc8d-647c-42ce-afb8-b1ccb9b9ccde" providerId="ADAL" clId="{3FF331D0-6C7E-47BF-9A7E-0DA68057FF4E}" dt="2023-10-16T21:35:16.258" v="1621" actId="26606"/>
          <ac:graphicFrameMkLst>
            <pc:docMk/>
            <pc:sldMk cId="2655820489" sldId="264"/>
            <ac:graphicFrameMk id="6" creationId="{1537A714-33C9-A7E1-60CC-6C08956ACBB1}"/>
          </ac:graphicFrameMkLst>
        </pc:graphicFrameChg>
        <pc:graphicFrameChg chg="add del">
          <ac:chgData name="Kelley, Cole" userId="4985bc8d-647c-42ce-afb8-b1ccb9b9ccde" providerId="ADAL" clId="{3FF331D0-6C7E-47BF-9A7E-0DA68057FF4E}" dt="2023-10-16T21:36:02.332" v="1633" actId="26606"/>
          <ac:graphicFrameMkLst>
            <pc:docMk/>
            <pc:sldMk cId="2655820489" sldId="264"/>
            <ac:graphicFrameMk id="7" creationId="{66B92B5B-C7F9-0CE6-DDD8-6FC8AEB0CDF7}"/>
          </ac:graphicFrameMkLst>
        </pc:graphicFrameChg>
        <pc:graphicFrameChg chg="add del mod">
          <ac:chgData name="Kelley, Cole" userId="4985bc8d-647c-42ce-afb8-b1ccb9b9ccde" providerId="ADAL" clId="{3FF331D0-6C7E-47BF-9A7E-0DA68057FF4E}" dt="2023-10-16T21:35:48.478" v="1627" actId="26606"/>
          <ac:graphicFrameMkLst>
            <pc:docMk/>
            <pc:sldMk cId="2655820489" sldId="264"/>
            <ac:graphicFrameMk id="8" creationId="{40C0B269-37B1-C504-84E0-E93CB911BF95}"/>
          </ac:graphicFrameMkLst>
        </pc:graphicFrameChg>
        <pc:graphicFrameChg chg="add del">
          <ac:chgData name="Kelley, Cole" userId="4985bc8d-647c-42ce-afb8-b1ccb9b9ccde" providerId="ADAL" clId="{3FF331D0-6C7E-47BF-9A7E-0DA68057FF4E}" dt="2023-10-16T21:39:19.882" v="1639" actId="26606"/>
          <ac:graphicFrameMkLst>
            <pc:docMk/>
            <pc:sldMk cId="2655820489" sldId="264"/>
            <ac:graphicFrameMk id="9" creationId="{2FAFE2EC-B687-ABF8-8ADB-9506CED98FDD}"/>
          </ac:graphicFrameMkLst>
        </pc:graphicFrameChg>
        <pc:graphicFrameChg chg="add del">
          <ac:chgData name="Kelley, Cole" userId="4985bc8d-647c-42ce-afb8-b1ccb9b9ccde" providerId="ADAL" clId="{3FF331D0-6C7E-47BF-9A7E-0DA68057FF4E}" dt="2023-10-16T21:39:42.116" v="1658" actId="26606"/>
          <ac:graphicFrameMkLst>
            <pc:docMk/>
            <pc:sldMk cId="2655820489" sldId="264"/>
            <ac:graphicFrameMk id="10" creationId="{69383CC1-AE1F-8797-3244-BB120004682F}"/>
          </ac:graphicFrameMkLst>
        </pc:graphicFrameChg>
        <pc:graphicFrameChg chg="add del">
          <ac:chgData name="Kelley, Cole" userId="4985bc8d-647c-42ce-afb8-b1ccb9b9ccde" providerId="ADAL" clId="{3FF331D0-6C7E-47BF-9A7E-0DA68057FF4E}" dt="2023-10-16T21:39:44.082" v="1660" actId="26606"/>
          <ac:graphicFrameMkLst>
            <pc:docMk/>
            <pc:sldMk cId="2655820489" sldId="264"/>
            <ac:graphicFrameMk id="12" creationId="{43AA8081-EF3F-1709-722B-68C8DB13E2E2}"/>
          </ac:graphicFrameMkLst>
        </pc:graphicFrameChg>
        <pc:graphicFrameChg chg="add mod">
          <ac:chgData name="Kelley, Cole" userId="4985bc8d-647c-42ce-afb8-b1ccb9b9ccde" providerId="ADAL" clId="{3FF331D0-6C7E-47BF-9A7E-0DA68057FF4E}" dt="2023-10-23T02:24:02.940" v="2192" actId="20577"/>
          <ac:graphicFrameMkLst>
            <pc:docMk/>
            <pc:sldMk cId="2655820489" sldId="264"/>
            <ac:graphicFrameMk id="14" creationId="{69383CC1-AE1F-8797-3244-BB120004682F}"/>
          </ac:graphicFrameMkLst>
        </pc:graphicFrameChg>
      </pc:sldChg>
      <pc:sldChg chg="modSp add mod">
        <pc:chgData name="Kelley, Cole" userId="4985bc8d-647c-42ce-afb8-b1ccb9b9ccde" providerId="ADAL" clId="{3FF331D0-6C7E-47BF-9A7E-0DA68057FF4E}" dt="2023-10-16T22:09:39.062" v="2078" actId="20577"/>
        <pc:sldMkLst>
          <pc:docMk/>
          <pc:sldMk cId="4042282647" sldId="265"/>
        </pc:sldMkLst>
        <pc:spChg chg="mod">
          <ac:chgData name="Kelley, Cole" userId="4985bc8d-647c-42ce-afb8-b1ccb9b9ccde" providerId="ADAL" clId="{3FF331D0-6C7E-47BF-9A7E-0DA68057FF4E}" dt="2023-10-16T22:05:48.609" v="1767" actId="20577"/>
          <ac:spMkLst>
            <pc:docMk/>
            <pc:sldMk cId="4042282647" sldId="265"/>
            <ac:spMk id="2" creationId="{A02BFF0C-410A-4248-A411-7E1DBE3C656A}"/>
          </ac:spMkLst>
        </pc:spChg>
        <pc:spChg chg="mod">
          <ac:chgData name="Kelley, Cole" userId="4985bc8d-647c-42ce-afb8-b1ccb9b9ccde" providerId="ADAL" clId="{3FF331D0-6C7E-47BF-9A7E-0DA68057FF4E}" dt="2023-10-16T22:09:39.062" v="2078" actId="20577"/>
          <ac:spMkLst>
            <pc:docMk/>
            <pc:sldMk cId="4042282647" sldId="265"/>
            <ac:spMk id="8" creationId="{7741E471-D351-5188-8355-3B300C3E3FF4}"/>
          </ac:spMkLst>
        </pc:spChg>
      </pc:sldChg>
      <pc:sldChg chg="addSp delSp modSp new mod setBg addAnim delAnim chgLayout">
        <pc:chgData name="Kelley, Cole" userId="4985bc8d-647c-42ce-afb8-b1ccb9b9ccde" providerId="ADAL" clId="{3FF331D0-6C7E-47BF-9A7E-0DA68057FF4E}" dt="2023-10-23T04:38:37.102" v="4172" actId="20577"/>
        <pc:sldMkLst>
          <pc:docMk/>
          <pc:sldMk cId="2827533747" sldId="266"/>
        </pc:sldMkLst>
        <pc:spChg chg="add mod">
          <ac:chgData name="Kelley, Cole" userId="4985bc8d-647c-42ce-afb8-b1ccb9b9ccde" providerId="ADAL" clId="{3FF331D0-6C7E-47BF-9A7E-0DA68057FF4E}" dt="2023-10-23T02:34:25.761" v="2815" actId="26606"/>
          <ac:spMkLst>
            <pc:docMk/>
            <pc:sldMk cId="2827533747" sldId="266"/>
            <ac:spMk id="2" creationId="{041BBDAB-5034-D562-750B-C6D3F5E2FF81}"/>
          </ac:spMkLst>
        </pc:spChg>
        <pc:spChg chg="add del mod">
          <ac:chgData name="Kelley, Cole" userId="4985bc8d-647c-42ce-afb8-b1ccb9b9ccde" providerId="ADAL" clId="{3FF331D0-6C7E-47BF-9A7E-0DA68057FF4E}" dt="2023-10-23T04:38:37.102" v="4172" actId="20577"/>
          <ac:spMkLst>
            <pc:docMk/>
            <pc:sldMk cId="2827533747" sldId="266"/>
            <ac:spMk id="3" creationId="{84530A1C-144D-CD4F-7CBD-3C146CD25A2D}"/>
          </ac:spMkLst>
        </pc:spChg>
        <pc:spChg chg="add del">
          <ac:chgData name="Kelley, Cole" userId="4985bc8d-647c-42ce-afb8-b1ccb9b9ccde" providerId="ADAL" clId="{3FF331D0-6C7E-47BF-9A7E-0DA68057FF4E}" dt="2023-10-23T02:30:34.714" v="2480" actId="26606"/>
          <ac:spMkLst>
            <pc:docMk/>
            <pc:sldMk cId="2827533747" sldId="266"/>
            <ac:spMk id="5" creationId="{BC7AB4B5-66A5-48D1-BD88-C60A16ED971B}"/>
          </ac:spMkLst>
        </pc:spChg>
        <pc:spChg chg="add del">
          <ac:chgData name="Kelley, Cole" userId="4985bc8d-647c-42ce-afb8-b1ccb9b9ccde" providerId="ADAL" clId="{3FF331D0-6C7E-47BF-9A7E-0DA68057FF4E}" dt="2023-10-23T02:34:21.082" v="2814" actId="26606"/>
          <ac:spMkLst>
            <pc:docMk/>
            <pc:sldMk cId="2827533747" sldId="266"/>
            <ac:spMk id="6" creationId="{486BE662-8168-4D00-A390-68E71629060E}"/>
          </ac:spMkLst>
        </pc:spChg>
        <pc:spChg chg="add del">
          <ac:chgData name="Kelley, Cole" userId="4985bc8d-647c-42ce-afb8-b1ccb9b9ccde" providerId="ADAL" clId="{3FF331D0-6C7E-47BF-9A7E-0DA68057FF4E}" dt="2023-10-23T02:27:52.546" v="2227" actId="26606"/>
          <ac:spMkLst>
            <pc:docMk/>
            <pc:sldMk cId="2827533747" sldId="266"/>
            <ac:spMk id="7" creationId="{D3B96F23-8753-4C46-B0E7-444CF5F18BEB}"/>
          </ac:spMkLst>
        </pc:spChg>
        <pc:spChg chg="add del">
          <ac:chgData name="Kelley, Cole" userId="4985bc8d-647c-42ce-afb8-b1ccb9b9ccde" providerId="ADAL" clId="{3FF331D0-6C7E-47BF-9A7E-0DA68057FF4E}" dt="2023-10-23T02:30:34.714" v="2480" actId="26606"/>
          <ac:spMkLst>
            <pc:docMk/>
            <pc:sldMk cId="2827533747" sldId="266"/>
            <ac:spMk id="8" creationId="{5BBD3ED2-B0E6-45A2-ABD5-ECF31BC37C2E}"/>
          </ac:spMkLst>
        </pc:spChg>
        <pc:spChg chg="add del">
          <ac:chgData name="Kelley, Cole" userId="4985bc8d-647c-42ce-afb8-b1ccb9b9ccde" providerId="ADAL" clId="{3FF331D0-6C7E-47BF-9A7E-0DA68057FF4E}" dt="2023-10-23T02:30:34.714" v="2480" actId="26606"/>
          <ac:spMkLst>
            <pc:docMk/>
            <pc:sldMk cId="2827533747" sldId="266"/>
            <ac:spMk id="10" creationId="{F2D2D1E8-4ABF-4B6B-B39D-40B080B61E49}"/>
          </ac:spMkLst>
        </pc:spChg>
        <pc:spChg chg="add del">
          <ac:chgData name="Kelley, Cole" userId="4985bc8d-647c-42ce-afb8-b1ccb9b9ccde" providerId="ADAL" clId="{3FF331D0-6C7E-47BF-9A7E-0DA68057FF4E}" dt="2023-10-23T02:28:06.900" v="2230" actId="26606"/>
          <ac:spMkLst>
            <pc:docMk/>
            <pc:sldMk cId="2827533747" sldId="266"/>
            <ac:spMk id="11" creationId="{8D62164E-4528-40DB-BC26-D6DDE216A059}"/>
          </ac:spMkLst>
        </pc:spChg>
        <pc:spChg chg="add del">
          <ac:chgData name="Kelley, Cole" userId="4985bc8d-647c-42ce-afb8-b1ccb9b9ccde" providerId="ADAL" clId="{3FF331D0-6C7E-47BF-9A7E-0DA68057FF4E}" dt="2023-10-23T02:28:06.900" v="2230" actId="26606"/>
          <ac:spMkLst>
            <pc:docMk/>
            <pc:sldMk cId="2827533747" sldId="266"/>
            <ac:spMk id="12" creationId="{F30007FA-C6A2-43A0-8045-7016AEF81713}"/>
          </ac:spMkLst>
        </pc:spChg>
        <pc:spChg chg="add del">
          <ac:chgData name="Kelley, Cole" userId="4985bc8d-647c-42ce-afb8-b1ccb9b9ccde" providerId="ADAL" clId="{3FF331D0-6C7E-47BF-9A7E-0DA68057FF4E}" dt="2023-10-23T02:34:21.082" v="2814" actId="26606"/>
          <ac:spMkLst>
            <pc:docMk/>
            <pc:sldMk cId="2827533747" sldId="266"/>
            <ac:spMk id="14" creationId="{7EF2F29B-BBEF-4120-BD1A-73904CDAF53F}"/>
          </ac:spMkLst>
        </pc:spChg>
        <pc:spChg chg="add">
          <ac:chgData name="Kelley, Cole" userId="4985bc8d-647c-42ce-afb8-b1ccb9b9ccde" providerId="ADAL" clId="{3FF331D0-6C7E-47BF-9A7E-0DA68057FF4E}" dt="2023-10-23T02:34:25.761" v="2815" actId="26606"/>
          <ac:spMkLst>
            <pc:docMk/>
            <pc:sldMk cId="2827533747" sldId="266"/>
            <ac:spMk id="16" creationId="{5BBD3ED2-B0E6-45A2-ABD5-ECF31BC37C2E}"/>
          </ac:spMkLst>
        </pc:spChg>
        <pc:spChg chg="add">
          <ac:chgData name="Kelley, Cole" userId="4985bc8d-647c-42ce-afb8-b1ccb9b9ccde" providerId="ADAL" clId="{3FF331D0-6C7E-47BF-9A7E-0DA68057FF4E}" dt="2023-10-23T02:34:25.761" v="2815" actId="26606"/>
          <ac:spMkLst>
            <pc:docMk/>
            <pc:sldMk cId="2827533747" sldId="266"/>
            <ac:spMk id="17" creationId="{F2D2D1E8-4ABF-4B6B-B39D-40B080B61E49}"/>
          </ac:spMkLst>
        </pc:spChg>
        <pc:spChg chg="add">
          <ac:chgData name="Kelley, Cole" userId="4985bc8d-647c-42ce-afb8-b1ccb9b9ccde" providerId="ADAL" clId="{3FF331D0-6C7E-47BF-9A7E-0DA68057FF4E}" dt="2023-10-23T02:34:25.761" v="2815" actId="26606"/>
          <ac:spMkLst>
            <pc:docMk/>
            <pc:sldMk cId="2827533747" sldId="266"/>
            <ac:spMk id="18" creationId="{BC7AB4B5-66A5-48D1-BD88-C60A16ED971B}"/>
          </ac:spMkLst>
        </pc:spChg>
        <pc:graphicFrameChg chg="add del">
          <ac:chgData name="Kelley, Cole" userId="4985bc8d-647c-42ce-afb8-b1ccb9b9ccde" providerId="ADAL" clId="{3FF331D0-6C7E-47BF-9A7E-0DA68057FF4E}" dt="2023-10-23T02:34:21.082" v="2814" actId="26606"/>
          <ac:graphicFrameMkLst>
            <pc:docMk/>
            <pc:sldMk cId="2827533747" sldId="266"/>
            <ac:graphicFrameMk id="15" creationId="{AC1B6C7B-9713-82D1-688A-F55D52569C64}"/>
          </ac:graphicFrameMkLst>
        </pc:graphicFrameChg>
        <pc:cxnChg chg="add del">
          <ac:chgData name="Kelley, Cole" userId="4985bc8d-647c-42ce-afb8-b1ccb9b9ccde" providerId="ADAL" clId="{3FF331D0-6C7E-47BF-9A7E-0DA68057FF4E}" dt="2023-10-23T02:27:52.546" v="2227" actId="26606"/>
          <ac:cxnSpMkLst>
            <pc:docMk/>
            <pc:sldMk cId="2827533747" sldId="266"/>
            <ac:cxnSpMk id="9" creationId="{E32FBEEC-2018-4C8E-9F88-AE744C23D9A8}"/>
          </ac:cxnSpMkLst>
        </pc:cxnChg>
        <pc:cxnChg chg="add del">
          <ac:chgData name="Kelley, Cole" userId="4985bc8d-647c-42ce-afb8-b1ccb9b9ccde" providerId="ADAL" clId="{3FF331D0-6C7E-47BF-9A7E-0DA68057FF4E}" dt="2023-10-23T02:34:21.082" v="2814" actId="26606"/>
          <ac:cxnSpMkLst>
            <pc:docMk/>
            <pc:sldMk cId="2827533747" sldId="266"/>
            <ac:cxnSpMk id="13" creationId="{2CB157BB-2207-4221-859A-7DB1E0909D44}"/>
          </ac:cxnSpMkLst>
        </pc:cxnChg>
      </pc:sldChg>
      <pc:sldChg chg="addSp delSp modSp new mod ord setBg">
        <pc:chgData name="Kelley, Cole" userId="4985bc8d-647c-42ce-afb8-b1ccb9b9ccde" providerId="ADAL" clId="{3FF331D0-6C7E-47BF-9A7E-0DA68057FF4E}" dt="2023-10-23T04:33:37.346" v="4169" actId="12"/>
        <pc:sldMkLst>
          <pc:docMk/>
          <pc:sldMk cId="1659981383" sldId="267"/>
        </pc:sldMkLst>
        <pc:spChg chg="mod">
          <ac:chgData name="Kelley, Cole" userId="4985bc8d-647c-42ce-afb8-b1ccb9b9ccde" providerId="ADAL" clId="{3FF331D0-6C7E-47BF-9A7E-0DA68057FF4E}" dt="2023-10-23T04:32:50.399" v="4084" actId="26606"/>
          <ac:spMkLst>
            <pc:docMk/>
            <pc:sldMk cId="1659981383" sldId="267"/>
            <ac:spMk id="2" creationId="{27E30A07-92AA-73AB-176C-2FE9A8555A60}"/>
          </ac:spMkLst>
        </pc:spChg>
        <pc:spChg chg="add mod">
          <ac:chgData name="Kelley, Cole" userId="4985bc8d-647c-42ce-afb8-b1ccb9b9ccde" providerId="ADAL" clId="{3FF331D0-6C7E-47BF-9A7E-0DA68057FF4E}" dt="2023-10-23T04:33:37.346" v="4169" actId="12"/>
          <ac:spMkLst>
            <pc:docMk/>
            <pc:sldMk cId="1659981383" sldId="267"/>
            <ac:spMk id="3" creationId="{6ABCFA24-1A29-4A88-2F51-496970E92AA2}"/>
          </ac:spMkLst>
        </pc:spChg>
        <pc:spChg chg="add">
          <ac:chgData name="Kelley, Cole" userId="4985bc8d-647c-42ce-afb8-b1ccb9b9ccde" providerId="ADAL" clId="{3FF331D0-6C7E-47BF-9A7E-0DA68057FF4E}" dt="2023-10-23T04:32:50.399" v="4084" actId="26606"/>
          <ac:spMkLst>
            <pc:docMk/>
            <pc:sldMk cId="1659981383" sldId="267"/>
            <ac:spMk id="5" creationId="{375136A9-49F9-4DA0-A741-F065B0FA091D}"/>
          </ac:spMkLst>
        </pc:spChg>
        <pc:spChg chg="add">
          <ac:chgData name="Kelley, Cole" userId="4985bc8d-647c-42ce-afb8-b1ccb9b9ccde" providerId="ADAL" clId="{3FF331D0-6C7E-47BF-9A7E-0DA68057FF4E}" dt="2023-10-23T04:32:50.399" v="4084" actId="26606"/>
          <ac:spMkLst>
            <pc:docMk/>
            <pc:sldMk cId="1659981383" sldId="267"/>
            <ac:spMk id="6" creationId="{B912F6C7-0423-4B6F-AECE-710C848918FD}"/>
          </ac:spMkLst>
        </pc:spChg>
        <pc:spChg chg="add del">
          <ac:chgData name="Kelley, Cole" userId="4985bc8d-647c-42ce-afb8-b1ccb9b9ccde" providerId="ADAL" clId="{3FF331D0-6C7E-47BF-9A7E-0DA68057FF4E}" dt="2023-10-23T04:32:47.313" v="4083" actId="26606"/>
          <ac:spMkLst>
            <pc:docMk/>
            <pc:sldMk cId="1659981383" sldId="267"/>
            <ac:spMk id="8" creationId="{F00DA2F2-A105-4C8A-9115-73802E6FC34F}"/>
          </ac:spMkLst>
        </pc:spChg>
        <pc:spChg chg="add del">
          <ac:chgData name="Kelley, Cole" userId="4985bc8d-647c-42ce-afb8-b1ccb9b9ccde" providerId="ADAL" clId="{3FF331D0-6C7E-47BF-9A7E-0DA68057FF4E}" dt="2023-10-23T04:32:47.313" v="4083" actId="26606"/>
          <ac:spMkLst>
            <pc:docMk/>
            <pc:sldMk cId="1659981383" sldId="267"/>
            <ac:spMk id="10" creationId="{61B5CBDF-A2C6-4862-A096-2D7D9D287350}"/>
          </ac:spMkLst>
        </pc:spChg>
        <pc:spChg chg="add del">
          <ac:chgData name="Kelley, Cole" userId="4985bc8d-647c-42ce-afb8-b1ccb9b9ccde" providerId="ADAL" clId="{3FF331D0-6C7E-47BF-9A7E-0DA68057FF4E}" dt="2023-10-23T04:32:47.313" v="4083" actId="26606"/>
          <ac:spMkLst>
            <pc:docMk/>
            <pc:sldMk cId="1659981383" sldId="267"/>
            <ac:spMk id="12" creationId="{14C7473D-9E4B-4DB8-9EB0-359033F37AAB}"/>
          </ac:spMkLst>
        </pc:spChg>
        <pc:cxnChg chg="add">
          <ac:chgData name="Kelley, Cole" userId="4985bc8d-647c-42ce-afb8-b1ccb9b9ccde" providerId="ADAL" clId="{3FF331D0-6C7E-47BF-9A7E-0DA68057FF4E}" dt="2023-10-23T04:32:50.399" v="4084" actId="26606"/>
          <ac:cxnSpMkLst>
            <pc:docMk/>
            <pc:sldMk cId="1659981383" sldId="267"/>
            <ac:cxnSpMk id="7" creationId="{A7208205-03EE-4EC8-9C34-59270C1880D8}"/>
          </ac:cxnSpMkLst>
        </pc:cxnChg>
      </pc:sldChg>
      <pc:sldChg chg="new del">
        <pc:chgData name="Kelley, Cole" userId="4985bc8d-647c-42ce-afb8-b1ccb9b9ccde" providerId="ADAL" clId="{3FF331D0-6C7E-47BF-9A7E-0DA68057FF4E}" dt="2023-10-23T04:13:57.196" v="3130" actId="680"/>
        <pc:sldMkLst>
          <pc:docMk/>
          <pc:sldMk cId="138919499" sldId="268"/>
        </pc:sldMkLst>
      </pc:sldChg>
      <pc:sldChg chg="delSp new mod chgLayout">
        <pc:chgData name="Kelley, Cole" userId="4985bc8d-647c-42ce-afb8-b1ccb9b9ccde" providerId="ADAL" clId="{3FF331D0-6C7E-47BF-9A7E-0DA68057FF4E}" dt="2023-10-23T04:37:29.938" v="4171" actId="700"/>
        <pc:sldMkLst>
          <pc:docMk/>
          <pc:sldMk cId="623761163" sldId="268"/>
        </pc:sldMkLst>
        <pc:spChg chg="del">
          <ac:chgData name="Kelley, Cole" userId="4985bc8d-647c-42ce-afb8-b1ccb9b9ccde" providerId="ADAL" clId="{3FF331D0-6C7E-47BF-9A7E-0DA68057FF4E}" dt="2023-10-23T04:37:29.938" v="4171" actId="700"/>
          <ac:spMkLst>
            <pc:docMk/>
            <pc:sldMk cId="623761163" sldId="268"/>
            <ac:spMk id="2" creationId="{CB76AAC8-7764-98A8-9F47-4D0884C26D48}"/>
          </ac:spMkLst>
        </pc:spChg>
      </pc:sldChg>
      <pc:sldChg chg="new del">
        <pc:chgData name="Kelley, Cole" userId="4985bc8d-647c-42ce-afb8-b1ccb9b9ccde" providerId="ADAL" clId="{3FF331D0-6C7E-47BF-9A7E-0DA68057FF4E}" dt="2023-10-23T04:22:16.014" v="3151" actId="680"/>
        <pc:sldMkLst>
          <pc:docMk/>
          <pc:sldMk cId="3817506334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898D0-6C52-4E41-8B96-C392540572B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E043F3-A3C6-47F7-AE8D-BB4A072CE7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Using available tools</a:t>
          </a:r>
        </a:p>
      </dgm:t>
    </dgm:pt>
    <dgm:pt modelId="{7077CF85-193D-426F-AB74-602D7AA7E274}" type="parTrans" cxnId="{D3561F71-5AD4-487F-9667-83DEA5C04534}">
      <dgm:prSet/>
      <dgm:spPr/>
      <dgm:t>
        <a:bodyPr/>
        <a:lstStyle/>
        <a:p>
          <a:endParaRPr lang="en-US"/>
        </a:p>
      </dgm:t>
    </dgm:pt>
    <dgm:pt modelId="{2C684EC3-602B-495D-B5BF-606545661E0B}" type="sibTrans" cxnId="{D3561F71-5AD4-487F-9667-83DEA5C045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F9BC47-B748-4729-94A0-38460E774F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with current technology</a:t>
          </a:r>
        </a:p>
      </dgm:t>
    </dgm:pt>
    <dgm:pt modelId="{3F04D5CC-930B-4E46-979F-873A2242CF73}" type="parTrans" cxnId="{BA0F5BA0-02E2-4BBD-BD20-5AA4EF9B48F0}">
      <dgm:prSet/>
      <dgm:spPr/>
      <dgm:t>
        <a:bodyPr/>
        <a:lstStyle/>
        <a:p>
          <a:endParaRPr lang="en-US"/>
        </a:p>
      </dgm:t>
    </dgm:pt>
    <dgm:pt modelId="{0BAE951C-1564-4EFB-A1A9-5BE53897224E}" type="sibTrans" cxnId="{BA0F5BA0-02E2-4BBD-BD20-5AA4EF9B48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E92141-8FF5-4608-8AED-1C67C1D8E7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Using current knowledge</a:t>
          </a:r>
        </a:p>
      </dgm:t>
    </dgm:pt>
    <dgm:pt modelId="{8F717738-C97C-467E-B405-90D1C1A72A51}" type="parTrans" cxnId="{A0175D19-2B35-4781-9905-F015659687C2}">
      <dgm:prSet/>
      <dgm:spPr/>
      <dgm:t>
        <a:bodyPr/>
        <a:lstStyle/>
        <a:p>
          <a:endParaRPr lang="en-US"/>
        </a:p>
      </dgm:t>
    </dgm:pt>
    <dgm:pt modelId="{26587C48-D0AD-47FE-9322-B956E9817552}" type="sibTrans" cxnId="{A0175D19-2B35-4781-9905-F015659687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EFB964-65EF-4428-8100-52D7E1D508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 we can do things differently than we did a decade ago.</a:t>
          </a:r>
        </a:p>
      </dgm:t>
    </dgm:pt>
    <dgm:pt modelId="{2B96973B-7524-4573-801C-8BF180212761}" type="parTrans" cxnId="{5B5308BA-7AA7-4E93-8612-3FCEACCC24EC}">
      <dgm:prSet/>
      <dgm:spPr/>
      <dgm:t>
        <a:bodyPr/>
        <a:lstStyle/>
        <a:p>
          <a:endParaRPr lang="en-US"/>
        </a:p>
      </dgm:t>
    </dgm:pt>
    <dgm:pt modelId="{6C4AC908-BC74-4D46-8A8E-A54D108EDF28}" type="sibTrans" cxnId="{5B5308BA-7AA7-4E93-8612-3FCEACCC24EC}">
      <dgm:prSet/>
      <dgm:spPr/>
      <dgm:t>
        <a:bodyPr/>
        <a:lstStyle/>
        <a:p>
          <a:endParaRPr lang="en-US"/>
        </a:p>
      </dgm:t>
    </dgm:pt>
    <dgm:pt modelId="{AFC49134-62CA-44AF-9C63-E457CCCFA488}" type="pres">
      <dgm:prSet presAssocID="{966898D0-6C52-4E41-8B96-C392540572B0}" presName="root" presStyleCnt="0">
        <dgm:presLayoutVars>
          <dgm:dir/>
          <dgm:resizeHandles val="exact"/>
        </dgm:presLayoutVars>
      </dgm:prSet>
      <dgm:spPr/>
    </dgm:pt>
    <dgm:pt modelId="{34371CB5-E02F-4EE4-858D-A05AABCEBC9E}" type="pres">
      <dgm:prSet presAssocID="{2DE043F3-A3C6-47F7-AE8D-BB4A072CE783}" presName="compNode" presStyleCnt="0"/>
      <dgm:spPr/>
    </dgm:pt>
    <dgm:pt modelId="{90A09746-A0BA-4622-8DED-19E08BC25907}" type="pres">
      <dgm:prSet presAssocID="{2DE043F3-A3C6-47F7-AE8D-BB4A072CE78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4D32FF-19CB-4E4B-B79B-251739487831}" type="pres">
      <dgm:prSet presAssocID="{2DE043F3-A3C6-47F7-AE8D-BB4A072CE7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C7D312A-EE91-4CC1-9F31-AAC1BB1F6747}" type="pres">
      <dgm:prSet presAssocID="{2DE043F3-A3C6-47F7-AE8D-BB4A072CE783}" presName="spaceRect" presStyleCnt="0"/>
      <dgm:spPr/>
    </dgm:pt>
    <dgm:pt modelId="{35931FDB-371B-4F61-8CFA-758054B223B6}" type="pres">
      <dgm:prSet presAssocID="{2DE043F3-A3C6-47F7-AE8D-BB4A072CE783}" presName="textRect" presStyleLbl="revTx" presStyleIdx="0" presStyleCnt="4">
        <dgm:presLayoutVars>
          <dgm:chMax val="1"/>
          <dgm:chPref val="1"/>
        </dgm:presLayoutVars>
      </dgm:prSet>
      <dgm:spPr/>
    </dgm:pt>
    <dgm:pt modelId="{24780103-58C5-46ED-8907-7E0C8D0080D0}" type="pres">
      <dgm:prSet presAssocID="{2C684EC3-602B-495D-B5BF-606545661E0B}" presName="sibTrans" presStyleCnt="0"/>
      <dgm:spPr/>
    </dgm:pt>
    <dgm:pt modelId="{F410805A-9D89-45AA-BDAD-F93B7765DD0A}" type="pres">
      <dgm:prSet presAssocID="{94F9BC47-B748-4729-94A0-38460E774FAE}" presName="compNode" presStyleCnt="0"/>
      <dgm:spPr/>
    </dgm:pt>
    <dgm:pt modelId="{05255F47-91F8-46AA-98F7-9B633C75E0CD}" type="pres">
      <dgm:prSet presAssocID="{94F9BC47-B748-4729-94A0-38460E774FA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5FDBD79-991F-4CA2-9AE2-B36F6F7EE39E}" type="pres">
      <dgm:prSet presAssocID="{94F9BC47-B748-4729-94A0-38460E774F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8AA3A48-F398-422B-A08D-F509DA765C00}" type="pres">
      <dgm:prSet presAssocID="{94F9BC47-B748-4729-94A0-38460E774FAE}" presName="spaceRect" presStyleCnt="0"/>
      <dgm:spPr/>
    </dgm:pt>
    <dgm:pt modelId="{48F69D31-3880-4E9D-BB79-A3ACAA7BB5C9}" type="pres">
      <dgm:prSet presAssocID="{94F9BC47-B748-4729-94A0-38460E774FAE}" presName="textRect" presStyleLbl="revTx" presStyleIdx="1" presStyleCnt="4">
        <dgm:presLayoutVars>
          <dgm:chMax val="1"/>
          <dgm:chPref val="1"/>
        </dgm:presLayoutVars>
      </dgm:prSet>
      <dgm:spPr/>
    </dgm:pt>
    <dgm:pt modelId="{75E4E66A-A95E-45AC-BCC9-DF7D8754D89B}" type="pres">
      <dgm:prSet presAssocID="{0BAE951C-1564-4EFB-A1A9-5BE53897224E}" presName="sibTrans" presStyleCnt="0"/>
      <dgm:spPr/>
    </dgm:pt>
    <dgm:pt modelId="{1A889C31-3552-4001-AF29-971CBF9267F2}" type="pres">
      <dgm:prSet presAssocID="{5EE92141-8FF5-4608-8AED-1C67C1D8E751}" presName="compNode" presStyleCnt="0"/>
      <dgm:spPr/>
    </dgm:pt>
    <dgm:pt modelId="{93C3D1E1-F9FD-409A-9156-C582F2BABF10}" type="pres">
      <dgm:prSet presAssocID="{5EE92141-8FF5-4608-8AED-1C67C1D8E75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AAFBE18-C41A-4F5D-86CC-41B3C712C106}" type="pres">
      <dgm:prSet presAssocID="{5EE92141-8FF5-4608-8AED-1C67C1D8E7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BD91A4-C3C6-4EDA-A340-FFB33FCBB039}" type="pres">
      <dgm:prSet presAssocID="{5EE92141-8FF5-4608-8AED-1C67C1D8E751}" presName="spaceRect" presStyleCnt="0"/>
      <dgm:spPr/>
    </dgm:pt>
    <dgm:pt modelId="{2A4A69D0-D482-412C-AD7F-C29A71BC4CAB}" type="pres">
      <dgm:prSet presAssocID="{5EE92141-8FF5-4608-8AED-1C67C1D8E751}" presName="textRect" presStyleLbl="revTx" presStyleIdx="2" presStyleCnt="4">
        <dgm:presLayoutVars>
          <dgm:chMax val="1"/>
          <dgm:chPref val="1"/>
        </dgm:presLayoutVars>
      </dgm:prSet>
      <dgm:spPr/>
    </dgm:pt>
    <dgm:pt modelId="{D0B44B3C-E332-4F62-91AF-45D5E6CDBDA4}" type="pres">
      <dgm:prSet presAssocID="{26587C48-D0AD-47FE-9322-B956E9817552}" presName="sibTrans" presStyleCnt="0"/>
      <dgm:spPr/>
    </dgm:pt>
    <dgm:pt modelId="{DA9F70DC-8507-49BA-BAD4-99693050F9F4}" type="pres">
      <dgm:prSet presAssocID="{F8EFB964-65EF-4428-8100-52D7E1D50830}" presName="compNode" presStyleCnt="0"/>
      <dgm:spPr/>
    </dgm:pt>
    <dgm:pt modelId="{3F48EC5E-3CF1-4FA8-B834-8E3BDC056283}" type="pres">
      <dgm:prSet presAssocID="{F8EFB964-65EF-4428-8100-52D7E1D5083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29310C7-B210-4031-BB03-C077885579F6}" type="pres">
      <dgm:prSet presAssocID="{F8EFB964-65EF-4428-8100-52D7E1D508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668BB03-614C-4E62-830C-12566297E709}" type="pres">
      <dgm:prSet presAssocID="{F8EFB964-65EF-4428-8100-52D7E1D50830}" presName="spaceRect" presStyleCnt="0"/>
      <dgm:spPr/>
    </dgm:pt>
    <dgm:pt modelId="{E6D71015-57F4-4FA7-A266-585E2C7A575A}" type="pres">
      <dgm:prSet presAssocID="{F8EFB964-65EF-4428-8100-52D7E1D508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2C7802-1363-4E7F-A151-1A1F91759E02}" type="presOf" srcId="{94F9BC47-B748-4729-94A0-38460E774FAE}" destId="{48F69D31-3880-4E9D-BB79-A3ACAA7BB5C9}" srcOrd="0" destOrd="0" presId="urn:microsoft.com/office/officeart/2018/5/layout/IconLeafLabelList"/>
    <dgm:cxn modelId="{A0175D19-2B35-4781-9905-F015659687C2}" srcId="{966898D0-6C52-4E41-8B96-C392540572B0}" destId="{5EE92141-8FF5-4608-8AED-1C67C1D8E751}" srcOrd="2" destOrd="0" parTransId="{8F717738-C97C-467E-B405-90D1C1A72A51}" sibTransId="{26587C48-D0AD-47FE-9322-B956E9817552}"/>
    <dgm:cxn modelId="{D3561F71-5AD4-487F-9667-83DEA5C04534}" srcId="{966898D0-6C52-4E41-8B96-C392540572B0}" destId="{2DE043F3-A3C6-47F7-AE8D-BB4A072CE783}" srcOrd="0" destOrd="0" parTransId="{7077CF85-193D-426F-AB74-602D7AA7E274}" sibTransId="{2C684EC3-602B-495D-B5BF-606545661E0B}"/>
    <dgm:cxn modelId="{06973B53-606C-4559-BBF7-FF1A21376AA9}" type="presOf" srcId="{2DE043F3-A3C6-47F7-AE8D-BB4A072CE783}" destId="{35931FDB-371B-4F61-8CFA-758054B223B6}" srcOrd="0" destOrd="0" presId="urn:microsoft.com/office/officeart/2018/5/layout/IconLeafLabelList"/>
    <dgm:cxn modelId="{73FEB975-1266-433D-8359-09F70E41C540}" type="presOf" srcId="{5EE92141-8FF5-4608-8AED-1C67C1D8E751}" destId="{2A4A69D0-D482-412C-AD7F-C29A71BC4CAB}" srcOrd="0" destOrd="0" presId="urn:microsoft.com/office/officeart/2018/5/layout/IconLeafLabelList"/>
    <dgm:cxn modelId="{E9AA7179-89F2-4A7E-B52F-0E1F7648E487}" type="presOf" srcId="{F8EFB964-65EF-4428-8100-52D7E1D50830}" destId="{E6D71015-57F4-4FA7-A266-585E2C7A575A}" srcOrd="0" destOrd="0" presId="urn:microsoft.com/office/officeart/2018/5/layout/IconLeafLabelList"/>
    <dgm:cxn modelId="{BA0F5BA0-02E2-4BBD-BD20-5AA4EF9B48F0}" srcId="{966898D0-6C52-4E41-8B96-C392540572B0}" destId="{94F9BC47-B748-4729-94A0-38460E774FAE}" srcOrd="1" destOrd="0" parTransId="{3F04D5CC-930B-4E46-979F-873A2242CF73}" sibTransId="{0BAE951C-1564-4EFB-A1A9-5BE53897224E}"/>
    <dgm:cxn modelId="{E20379B8-2264-47F4-B403-EFC0B22B5C0A}" type="presOf" srcId="{966898D0-6C52-4E41-8B96-C392540572B0}" destId="{AFC49134-62CA-44AF-9C63-E457CCCFA488}" srcOrd="0" destOrd="0" presId="urn:microsoft.com/office/officeart/2018/5/layout/IconLeafLabelList"/>
    <dgm:cxn modelId="{5B5308BA-7AA7-4E93-8612-3FCEACCC24EC}" srcId="{966898D0-6C52-4E41-8B96-C392540572B0}" destId="{F8EFB964-65EF-4428-8100-52D7E1D50830}" srcOrd="3" destOrd="0" parTransId="{2B96973B-7524-4573-801C-8BF180212761}" sibTransId="{6C4AC908-BC74-4D46-8A8E-A54D108EDF28}"/>
    <dgm:cxn modelId="{F252C2C9-C243-430D-B628-C2B3BF7C5D92}" type="presParOf" srcId="{AFC49134-62CA-44AF-9C63-E457CCCFA488}" destId="{34371CB5-E02F-4EE4-858D-A05AABCEBC9E}" srcOrd="0" destOrd="0" presId="urn:microsoft.com/office/officeart/2018/5/layout/IconLeafLabelList"/>
    <dgm:cxn modelId="{99383F58-2FB2-415D-96BE-5995208A54E4}" type="presParOf" srcId="{34371CB5-E02F-4EE4-858D-A05AABCEBC9E}" destId="{90A09746-A0BA-4622-8DED-19E08BC25907}" srcOrd="0" destOrd="0" presId="urn:microsoft.com/office/officeart/2018/5/layout/IconLeafLabelList"/>
    <dgm:cxn modelId="{8EC868B5-C62B-4988-85CA-06E040FC9538}" type="presParOf" srcId="{34371CB5-E02F-4EE4-858D-A05AABCEBC9E}" destId="{E14D32FF-19CB-4E4B-B79B-251739487831}" srcOrd="1" destOrd="0" presId="urn:microsoft.com/office/officeart/2018/5/layout/IconLeafLabelList"/>
    <dgm:cxn modelId="{36CF3C3C-73BA-446E-9F7D-5F0ADDD6AB0B}" type="presParOf" srcId="{34371CB5-E02F-4EE4-858D-A05AABCEBC9E}" destId="{1C7D312A-EE91-4CC1-9F31-AAC1BB1F6747}" srcOrd="2" destOrd="0" presId="urn:microsoft.com/office/officeart/2018/5/layout/IconLeafLabelList"/>
    <dgm:cxn modelId="{246FA4D8-25D3-4E09-A53B-6E151C353DED}" type="presParOf" srcId="{34371CB5-E02F-4EE4-858D-A05AABCEBC9E}" destId="{35931FDB-371B-4F61-8CFA-758054B223B6}" srcOrd="3" destOrd="0" presId="urn:microsoft.com/office/officeart/2018/5/layout/IconLeafLabelList"/>
    <dgm:cxn modelId="{E4807572-B5B0-4AAE-A2EE-0F327EC22DEC}" type="presParOf" srcId="{AFC49134-62CA-44AF-9C63-E457CCCFA488}" destId="{24780103-58C5-46ED-8907-7E0C8D0080D0}" srcOrd="1" destOrd="0" presId="urn:microsoft.com/office/officeart/2018/5/layout/IconLeafLabelList"/>
    <dgm:cxn modelId="{2748DE22-D09F-4A5F-8081-3E9E4BF02B05}" type="presParOf" srcId="{AFC49134-62CA-44AF-9C63-E457CCCFA488}" destId="{F410805A-9D89-45AA-BDAD-F93B7765DD0A}" srcOrd="2" destOrd="0" presId="urn:microsoft.com/office/officeart/2018/5/layout/IconLeafLabelList"/>
    <dgm:cxn modelId="{B325D1EF-32D8-4C38-AA9E-27BD9EE6DDC1}" type="presParOf" srcId="{F410805A-9D89-45AA-BDAD-F93B7765DD0A}" destId="{05255F47-91F8-46AA-98F7-9B633C75E0CD}" srcOrd="0" destOrd="0" presId="urn:microsoft.com/office/officeart/2018/5/layout/IconLeafLabelList"/>
    <dgm:cxn modelId="{F089AB66-CFB4-4EF4-BD59-08762A36561A}" type="presParOf" srcId="{F410805A-9D89-45AA-BDAD-F93B7765DD0A}" destId="{65FDBD79-991F-4CA2-9AE2-B36F6F7EE39E}" srcOrd="1" destOrd="0" presId="urn:microsoft.com/office/officeart/2018/5/layout/IconLeafLabelList"/>
    <dgm:cxn modelId="{7F39458B-C95D-440A-9883-9B590E1212F2}" type="presParOf" srcId="{F410805A-9D89-45AA-BDAD-F93B7765DD0A}" destId="{68AA3A48-F398-422B-A08D-F509DA765C00}" srcOrd="2" destOrd="0" presId="urn:microsoft.com/office/officeart/2018/5/layout/IconLeafLabelList"/>
    <dgm:cxn modelId="{6559D71E-D72E-4319-801E-38D2F9DC5CB5}" type="presParOf" srcId="{F410805A-9D89-45AA-BDAD-F93B7765DD0A}" destId="{48F69D31-3880-4E9D-BB79-A3ACAA7BB5C9}" srcOrd="3" destOrd="0" presId="urn:microsoft.com/office/officeart/2018/5/layout/IconLeafLabelList"/>
    <dgm:cxn modelId="{8C90D143-20C2-4DDE-AD50-849DBF058660}" type="presParOf" srcId="{AFC49134-62CA-44AF-9C63-E457CCCFA488}" destId="{75E4E66A-A95E-45AC-BCC9-DF7D8754D89B}" srcOrd="3" destOrd="0" presId="urn:microsoft.com/office/officeart/2018/5/layout/IconLeafLabelList"/>
    <dgm:cxn modelId="{4AE487B6-E8C1-4603-A45E-B2C454781BBE}" type="presParOf" srcId="{AFC49134-62CA-44AF-9C63-E457CCCFA488}" destId="{1A889C31-3552-4001-AF29-971CBF9267F2}" srcOrd="4" destOrd="0" presId="urn:microsoft.com/office/officeart/2018/5/layout/IconLeafLabelList"/>
    <dgm:cxn modelId="{B1905BEC-6E69-46A3-8785-F23331158B8A}" type="presParOf" srcId="{1A889C31-3552-4001-AF29-971CBF9267F2}" destId="{93C3D1E1-F9FD-409A-9156-C582F2BABF10}" srcOrd="0" destOrd="0" presId="urn:microsoft.com/office/officeart/2018/5/layout/IconLeafLabelList"/>
    <dgm:cxn modelId="{73522254-3238-4C75-AFE4-B3F88C7C1E30}" type="presParOf" srcId="{1A889C31-3552-4001-AF29-971CBF9267F2}" destId="{BAAFBE18-C41A-4F5D-86CC-41B3C712C106}" srcOrd="1" destOrd="0" presId="urn:microsoft.com/office/officeart/2018/5/layout/IconLeafLabelList"/>
    <dgm:cxn modelId="{279A4407-1411-4876-9474-9FC6E9BDB3AC}" type="presParOf" srcId="{1A889C31-3552-4001-AF29-971CBF9267F2}" destId="{67BD91A4-C3C6-4EDA-A340-FFB33FCBB039}" srcOrd="2" destOrd="0" presId="urn:microsoft.com/office/officeart/2018/5/layout/IconLeafLabelList"/>
    <dgm:cxn modelId="{4B015574-E899-46BE-B9FB-B09E3A87AD23}" type="presParOf" srcId="{1A889C31-3552-4001-AF29-971CBF9267F2}" destId="{2A4A69D0-D482-412C-AD7F-C29A71BC4CAB}" srcOrd="3" destOrd="0" presId="urn:microsoft.com/office/officeart/2018/5/layout/IconLeafLabelList"/>
    <dgm:cxn modelId="{4A0AA924-9073-47E1-9D7F-AC16F60118A7}" type="presParOf" srcId="{AFC49134-62CA-44AF-9C63-E457CCCFA488}" destId="{D0B44B3C-E332-4F62-91AF-45D5E6CDBDA4}" srcOrd="5" destOrd="0" presId="urn:microsoft.com/office/officeart/2018/5/layout/IconLeafLabelList"/>
    <dgm:cxn modelId="{765DBD0A-7A2B-44F1-9A8A-8BE19DA8DC88}" type="presParOf" srcId="{AFC49134-62CA-44AF-9C63-E457CCCFA488}" destId="{DA9F70DC-8507-49BA-BAD4-99693050F9F4}" srcOrd="6" destOrd="0" presId="urn:microsoft.com/office/officeart/2018/5/layout/IconLeafLabelList"/>
    <dgm:cxn modelId="{FCEC1158-64EA-4148-BE46-5D71688C3B06}" type="presParOf" srcId="{DA9F70DC-8507-49BA-BAD4-99693050F9F4}" destId="{3F48EC5E-3CF1-4FA8-B834-8E3BDC056283}" srcOrd="0" destOrd="0" presId="urn:microsoft.com/office/officeart/2018/5/layout/IconLeafLabelList"/>
    <dgm:cxn modelId="{D7A7EA09-5FF7-4CF4-8696-4F2AFC1FB02D}" type="presParOf" srcId="{DA9F70DC-8507-49BA-BAD4-99693050F9F4}" destId="{F29310C7-B210-4031-BB03-C077885579F6}" srcOrd="1" destOrd="0" presId="urn:microsoft.com/office/officeart/2018/5/layout/IconLeafLabelList"/>
    <dgm:cxn modelId="{B61EFA20-9CBF-4EF7-83AD-D7572040548D}" type="presParOf" srcId="{DA9F70DC-8507-49BA-BAD4-99693050F9F4}" destId="{6668BB03-614C-4E62-830C-12566297E709}" srcOrd="2" destOrd="0" presId="urn:microsoft.com/office/officeart/2018/5/layout/IconLeafLabelList"/>
    <dgm:cxn modelId="{DB3323FB-CA87-4082-B4A1-DBD34CBBFDE5}" type="presParOf" srcId="{DA9F70DC-8507-49BA-BAD4-99693050F9F4}" destId="{E6D71015-57F4-4FA7-A266-585E2C7A575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C923F0-7BEA-4996-9E41-A883896EE2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614516-2B4A-489C-B79F-F0F2F68D7C5D}">
      <dgm:prSet/>
      <dgm:spPr/>
      <dgm:t>
        <a:bodyPr/>
        <a:lstStyle/>
        <a:p>
          <a:pPr>
            <a:defRPr cap="all"/>
          </a:pPr>
          <a:r>
            <a:rPr lang="en-US" dirty="0"/>
            <a:t>Experiment.</a:t>
          </a:r>
        </a:p>
      </dgm:t>
    </dgm:pt>
    <dgm:pt modelId="{3A4ABCF6-5E0D-451E-9020-52C172D44447}" type="parTrans" cxnId="{ED22454D-B365-4C31-A594-5B2FD746DC57}">
      <dgm:prSet/>
      <dgm:spPr/>
      <dgm:t>
        <a:bodyPr/>
        <a:lstStyle/>
        <a:p>
          <a:endParaRPr lang="en-US"/>
        </a:p>
      </dgm:t>
    </dgm:pt>
    <dgm:pt modelId="{C7A04928-9F4F-4115-A84E-14CF3EA3AE1A}" type="sibTrans" cxnId="{ED22454D-B365-4C31-A594-5B2FD746DC57}">
      <dgm:prSet/>
      <dgm:spPr/>
      <dgm:t>
        <a:bodyPr/>
        <a:lstStyle/>
        <a:p>
          <a:endParaRPr lang="en-US"/>
        </a:p>
      </dgm:t>
    </dgm:pt>
    <dgm:pt modelId="{01EF06F2-E8FE-422F-8D3F-F3610E9B5990}">
      <dgm:prSet/>
      <dgm:spPr/>
      <dgm:t>
        <a:bodyPr/>
        <a:lstStyle/>
        <a:p>
          <a:pPr>
            <a:defRPr cap="all"/>
          </a:pPr>
          <a:r>
            <a:rPr lang="en-US" dirty="0"/>
            <a:t>Plan well.</a:t>
          </a:r>
        </a:p>
        <a:p>
          <a:pPr>
            <a:defRPr cap="all"/>
          </a:pPr>
          <a:r>
            <a:rPr lang="en-US" dirty="0"/>
            <a:t>Map things out first.</a:t>
          </a:r>
        </a:p>
      </dgm:t>
    </dgm:pt>
    <dgm:pt modelId="{0632B80C-6E7E-41DF-97DB-F6F6EB72CE4E}" type="parTrans" cxnId="{C7D6AB9B-9DEB-48BB-8EA0-53917B607058}">
      <dgm:prSet/>
      <dgm:spPr/>
      <dgm:t>
        <a:bodyPr/>
        <a:lstStyle/>
        <a:p>
          <a:endParaRPr lang="en-US"/>
        </a:p>
      </dgm:t>
    </dgm:pt>
    <dgm:pt modelId="{6FBEEF74-63D4-4B4B-ACDC-D8A023B2CBD1}" type="sibTrans" cxnId="{C7D6AB9B-9DEB-48BB-8EA0-53917B607058}">
      <dgm:prSet/>
      <dgm:spPr/>
      <dgm:t>
        <a:bodyPr/>
        <a:lstStyle/>
        <a:p>
          <a:endParaRPr lang="en-US"/>
        </a:p>
      </dgm:t>
    </dgm:pt>
    <dgm:pt modelId="{B5F25E71-F165-4907-801A-204ABC444A65}">
      <dgm:prSet/>
      <dgm:spPr/>
      <dgm:t>
        <a:bodyPr/>
        <a:lstStyle/>
        <a:p>
          <a:pPr>
            <a:defRPr cap="all"/>
          </a:pPr>
          <a:r>
            <a:rPr lang="en-US"/>
            <a:t>Know what you’re designing for.</a:t>
          </a:r>
        </a:p>
      </dgm:t>
    </dgm:pt>
    <dgm:pt modelId="{8A71E7E8-6BB8-43BB-B688-BABFD0183B25}" type="parTrans" cxnId="{E3EE2AB6-AE8E-43C8-872D-9A2A8780CFE1}">
      <dgm:prSet/>
      <dgm:spPr/>
      <dgm:t>
        <a:bodyPr/>
        <a:lstStyle/>
        <a:p>
          <a:endParaRPr lang="en-US"/>
        </a:p>
      </dgm:t>
    </dgm:pt>
    <dgm:pt modelId="{ACAC9DFB-66AB-4688-B34D-E3E9721A4F3F}" type="sibTrans" cxnId="{E3EE2AB6-AE8E-43C8-872D-9A2A8780CFE1}">
      <dgm:prSet/>
      <dgm:spPr/>
      <dgm:t>
        <a:bodyPr/>
        <a:lstStyle/>
        <a:p>
          <a:endParaRPr lang="en-US"/>
        </a:p>
      </dgm:t>
    </dgm:pt>
    <dgm:pt modelId="{7DAC6E50-3C76-4783-B60F-D3AC8CD18544}">
      <dgm:prSet/>
      <dgm:spPr/>
      <dgm:t>
        <a:bodyPr/>
        <a:lstStyle/>
        <a:p>
          <a:pPr>
            <a:defRPr cap="all"/>
          </a:pPr>
          <a:r>
            <a:rPr lang="en-US"/>
            <a:t>Set standards.</a:t>
          </a:r>
        </a:p>
      </dgm:t>
    </dgm:pt>
    <dgm:pt modelId="{497E0DCA-5176-4C3C-A3CA-FAE8E42964BD}" type="parTrans" cxnId="{97EA7580-20FE-47AB-A0BC-60C078D1F232}">
      <dgm:prSet/>
      <dgm:spPr/>
      <dgm:t>
        <a:bodyPr/>
        <a:lstStyle/>
        <a:p>
          <a:endParaRPr lang="en-US"/>
        </a:p>
      </dgm:t>
    </dgm:pt>
    <dgm:pt modelId="{820961C4-CEA1-47A7-BF04-AD587CDF3208}" type="sibTrans" cxnId="{97EA7580-20FE-47AB-A0BC-60C078D1F232}">
      <dgm:prSet/>
      <dgm:spPr/>
      <dgm:t>
        <a:bodyPr/>
        <a:lstStyle/>
        <a:p>
          <a:endParaRPr lang="en-US"/>
        </a:p>
      </dgm:t>
    </dgm:pt>
    <dgm:pt modelId="{B3F3670F-F4D3-4E05-8AA3-0C00120C2282}">
      <dgm:prSet/>
      <dgm:spPr/>
      <dgm:t>
        <a:bodyPr/>
        <a:lstStyle/>
        <a:p>
          <a:pPr>
            <a:defRPr cap="all"/>
          </a:pPr>
          <a:r>
            <a:rPr lang="en-US" dirty="0"/>
            <a:t>Think broadly, but not overly abstract.</a:t>
          </a:r>
        </a:p>
      </dgm:t>
    </dgm:pt>
    <dgm:pt modelId="{972E7FCD-2CD0-4EBA-85DB-53788ABE3EC3}" type="parTrans" cxnId="{145A9FF5-3359-43C2-A3A8-029BDC827E58}">
      <dgm:prSet/>
      <dgm:spPr/>
      <dgm:t>
        <a:bodyPr/>
        <a:lstStyle/>
        <a:p>
          <a:endParaRPr lang="en-US"/>
        </a:p>
      </dgm:t>
    </dgm:pt>
    <dgm:pt modelId="{66C03248-C1D1-47D8-84BF-E95245D92EB2}" type="sibTrans" cxnId="{145A9FF5-3359-43C2-A3A8-029BDC827E58}">
      <dgm:prSet/>
      <dgm:spPr/>
      <dgm:t>
        <a:bodyPr/>
        <a:lstStyle/>
        <a:p>
          <a:endParaRPr lang="en-US"/>
        </a:p>
      </dgm:t>
    </dgm:pt>
    <dgm:pt modelId="{CEAF0C2F-AFD4-4A24-B18B-0B29F2B9E4A3}">
      <dgm:prSet/>
      <dgm:spPr/>
      <dgm:t>
        <a:bodyPr/>
        <a:lstStyle/>
        <a:p>
          <a:pPr>
            <a:defRPr cap="all"/>
          </a:pPr>
          <a:r>
            <a:rPr lang="en-US"/>
            <a:t>Incorporate infrastructure-as-code!</a:t>
          </a:r>
        </a:p>
      </dgm:t>
    </dgm:pt>
    <dgm:pt modelId="{E6153A23-C5D1-420F-B5AD-96AA09510B2F}" type="parTrans" cxnId="{77EF2F6A-43A7-4A9B-AFD8-807F59EB7AA4}">
      <dgm:prSet/>
      <dgm:spPr/>
      <dgm:t>
        <a:bodyPr/>
        <a:lstStyle/>
        <a:p>
          <a:endParaRPr lang="en-US"/>
        </a:p>
      </dgm:t>
    </dgm:pt>
    <dgm:pt modelId="{14ECED86-8179-4584-9178-131E0A81BFE5}" type="sibTrans" cxnId="{77EF2F6A-43A7-4A9B-AFD8-807F59EB7AA4}">
      <dgm:prSet/>
      <dgm:spPr/>
      <dgm:t>
        <a:bodyPr/>
        <a:lstStyle/>
        <a:p>
          <a:endParaRPr lang="en-US"/>
        </a:p>
      </dgm:t>
    </dgm:pt>
    <dgm:pt modelId="{27D12750-D23E-4F55-A412-0D1CD19E4808}" type="pres">
      <dgm:prSet presAssocID="{50C923F0-7BEA-4996-9E41-A883896EE2D7}" presName="root" presStyleCnt="0">
        <dgm:presLayoutVars>
          <dgm:dir/>
          <dgm:resizeHandles val="exact"/>
        </dgm:presLayoutVars>
      </dgm:prSet>
      <dgm:spPr/>
    </dgm:pt>
    <dgm:pt modelId="{628D9332-2DC0-4E08-BFCC-48AC9EAC1374}" type="pres">
      <dgm:prSet presAssocID="{58614516-2B4A-489C-B79F-F0F2F68D7C5D}" presName="compNode" presStyleCnt="0"/>
      <dgm:spPr/>
    </dgm:pt>
    <dgm:pt modelId="{26F0407C-3673-4C30-86A1-88625195A31F}" type="pres">
      <dgm:prSet presAssocID="{58614516-2B4A-489C-B79F-F0F2F68D7C5D}" presName="iconBgRect" presStyleLbl="bgShp" presStyleIdx="0" presStyleCnt="6"/>
      <dgm:spPr/>
    </dgm:pt>
    <dgm:pt modelId="{99AC255E-937A-4462-BEA0-85E1A02CFFD3}" type="pres">
      <dgm:prSet presAssocID="{58614516-2B4A-489C-B79F-F0F2F68D7C5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04212D0-AEEE-46E8-A17B-18CFB648B355}" type="pres">
      <dgm:prSet presAssocID="{58614516-2B4A-489C-B79F-F0F2F68D7C5D}" presName="spaceRect" presStyleCnt="0"/>
      <dgm:spPr/>
    </dgm:pt>
    <dgm:pt modelId="{4A2878F2-D0AC-4140-8952-9829AE74DE2D}" type="pres">
      <dgm:prSet presAssocID="{58614516-2B4A-489C-B79F-F0F2F68D7C5D}" presName="textRect" presStyleLbl="revTx" presStyleIdx="0" presStyleCnt="6">
        <dgm:presLayoutVars>
          <dgm:chMax val="1"/>
          <dgm:chPref val="1"/>
        </dgm:presLayoutVars>
      </dgm:prSet>
      <dgm:spPr/>
    </dgm:pt>
    <dgm:pt modelId="{70AF08D7-0474-4C9D-AFAB-75DC65E2CEBF}" type="pres">
      <dgm:prSet presAssocID="{C7A04928-9F4F-4115-A84E-14CF3EA3AE1A}" presName="sibTrans" presStyleCnt="0"/>
      <dgm:spPr/>
    </dgm:pt>
    <dgm:pt modelId="{2E7CB855-332B-4382-9A67-1D1A13839BB1}" type="pres">
      <dgm:prSet presAssocID="{01EF06F2-E8FE-422F-8D3F-F3610E9B5990}" presName="compNode" presStyleCnt="0"/>
      <dgm:spPr/>
    </dgm:pt>
    <dgm:pt modelId="{BEF8DA95-0E14-496E-A08B-4A71F1A11BA1}" type="pres">
      <dgm:prSet presAssocID="{01EF06F2-E8FE-422F-8D3F-F3610E9B5990}" presName="iconBgRect" presStyleLbl="bgShp" presStyleIdx="1" presStyleCnt="6"/>
      <dgm:spPr/>
    </dgm:pt>
    <dgm:pt modelId="{738BB306-837E-47E8-B35D-901D6D86D456}" type="pres">
      <dgm:prSet presAssocID="{01EF06F2-E8FE-422F-8D3F-F3610E9B599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BA5EE3A-758D-47DC-8EAF-9B7D3F46D3B3}" type="pres">
      <dgm:prSet presAssocID="{01EF06F2-E8FE-422F-8D3F-F3610E9B5990}" presName="spaceRect" presStyleCnt="0"/>
      <dgm:spPr/>
    </dgm:pt>
    <dgm:pt modelId="{99363BEA-1F8D-4C1E-9D82-65318CDB74AD}" type="pres">
      <dgm:prSet presAssocID="{01EF06F2-E8FE-422F-8D3F-F3610E9B5990}" presName="textRect" presStyleLbl="revTx" presStyleIdx="1" presStyleCnt="6">
        <dgm:presLayoutVars>
          <dgm:chMax val="1"/>
          <dgm:chPref val="1"/>
        </dgm:presLayoutVars>
      </dgm:prSet>
      <dgm:spPr/>
    </dgm:pt>
    <dgm:pt modelId="{B6E0DF3F-F081-4E73-BE4F-E765F2F23450}" type="pres">
      <dgm:prSet presAssocID="{6FBEEF74-63D4-4B4B-ACDC-D8A023B2CBD1}" presName="sibTrans" presStyleCnt="0"/>
      <dgm:spPr/>
    </dgm:pt>
    <dgm:pt modelId="{8ECF7FD9-BD2B-4428-8637-62A5B23E54FC}" type="pres">
      <dgm:prSet presAssocID="{B5F25E71-F165-4907-801A-204ABC444A65}" presName="compNode" presStyleCnt="0"/>
      <dgm:spPr/>
    </dgm:pt>
    <dgm:pt modelId="{4CE0C9A5-0AF3-49BB-8EA3-931B3D209433}" type="pres">
      <dgm:prSet presAssocID="{B5F25E71-F165-4907-801A-204ABC444A65}" presName="iconBgRect" presStyleLbl="bgShp" presStyleIdx="2" presStyleCnt="6"/>
      <dgm:spPr/>
    </dgm:pt>
    <dgm:pt modelId="{C1D0222B-8D78-4279-9B24-146DD14D2AFE}" type="pres">
      <dgm:prSet presAssocID="{B5F25E71-F165-4907-801A-204ABC444A6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712363E-8F5E-409E-BB88-97E490A44800}" type="pres">
      <dgm:prSet presAssocID="{B5F25E71-F165-4907-801A-204ABC444A65}" presName="spaceRect" presStyleCnt="0"/>
      <dgm:spPr/>
    </dgm:pt>
    <dgm:pt modelId="{78B2043F-C093-41D9-8D63-0A99564F026C}" type="pres">
      <dgm:prSet presAssocID="{B5F25E71-F165-4907-801A-204ABC444A65}" presName="textRect" presStyleLbl="revTx" presStyleIdx="2" presStyleCnt="6">
        <dgm:presLayoutVars>
          <dgm:chMax val="1"/>
          <dgm:chPref val="1"/>
        </dgm:presLayoutVars>
      </dgm:prSet>
      <dgm:spPr/>
    </dgm:pt>
    <dgm:pt modelId="{CEC5286C-185D-4DED-926A-318AFD15D96C}" type="pres">
      <dgm:prSet presAssocID="{ACAC9DFB-66AB-4688-B34D-E3E9721A4F3F}" presName="sibTrans" presStyleCnt="0"/>
      <dgm:spPr/>
    </dgm:pt>
    <dgm:pt modelId="{7CEA228E-9AFF-4239-AA67-5BB6DF093C58}" type="pres">
      <dgm:prSet presAssocID="{7DAC6E50-3C76-4783-B60F-D3AC8CD18544}" presName="compNode" presStyleCnt="0"/>
      <dgm:spPr/>
    </dgm:pt>
    <dgm:pt modelId="{AC4A7254-288E-4F5F-98BC-A746ECB7313F}" type="pres">
      <dgm:prSet presAssocID="{7DAC6E50-3C76-4783-B60F-D3AC8CD18544}" presName="iconBgRect" presStyleLbl="bgShp" presStyleIdx="3" presStyleCnt="6"/>
      <dgm:spPr/>
    </dgm:pt>
    <dgm:pt modelId="{7C8D3E21-B9AF-430C-9C5C-B1B12BA077B3}" type="pres">
      <dgm:prSet presAssocID="{7DAC6E50-3C76-4783-B60F-D3AC8CD1854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68356CA-95BF-48BF-86B2-C82F5168BB71}" type="pres">
      <dgm:prSet presAssocID="{7DAC6E50-3C76-4783-B60F-D3AC8CD18544}" presName="spaceRect" presStyleCnt="0"/>
      <dgm:spPr/>
    </dgm:pt>
    <dgm:pt modelId="{621072D0-3148-416F-993C-296225939CDF}" type="pres">
      <dgm:prSet presAssocID="{7DAC6E50-3C76-4783-B60F-D3AC8CD18544}" presName="textRect" presStyleLbl="revTx" presStyleIdx="3" presStyleCnt="6">
        <dgm:presLayoutVars>
          <dgm:chMax val="1"/>
          <dgm:chPref val="1"/>
        </dgm:presLayoutVars>
      </dgm:prSet>
      <dgm:spPr/>
    </dgm:pt>
    <dgm:pt modelId="{7C644EA5-0154-4746-B796-6953C66B97F4}" type="pres">
      <dgm:prSet presAssocID="{820961C4-CEA1-47A7-BF04-AD587CDF3208}" presName="sibTrans" presStyleCnt="0"/>
      <dgm:spPr/>
    </dgm:pt>
    <dgm:pt modelId="{20BF7C09-2453-4D54-9445-BA4DBFA02258}" type="pres">
      <dgm:prSet presAssocID="{B3F3670F-F4D3-4E05-8AA3-0C00120C2282}" presName="compNode" presStyleCnt="0"/>
      <dgm:spPr/>
    </dgm:pt>
    <dgm:pt modelId="{50B2E6AB-3A96-4D01-B5EC-102D21B8042F}" type="pres">
      <dgm:prSet presAssocID="{B3F3670F-F4D3-4E05-8AA3-0C00120C2282}" presName="iconBgRect" presStyleLbl="bgShp" presStyleIdx="4" presStyleCnt="6"/>
      <dgm:spPr/>
    </dgm:pt>
    <dgm:pt modelId="{2C56D38E-A863-4BC9-806A-0AA4D3D9A17F}" type="pres">
      <dgm:prSet presAssocID="{B3F3670F-F4D3-4E05-8AA3-0C00120C228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C54410D6-6536-4E20-ADBF-D0775048F9EC}" type="pres">
      <dgm:prSet presAssocID="{B3F3670F-F4D3-4E05-8AA3-0C00120C2282}" presName="spaceRect" presStyleCnt="0"/>
      <dgm:spPr/>
    </dgm:pt>
    <dgm:pt modelId="{9AF5DEB3-1180-457D-9E32-3065255256BD}" type="pres">
      <dgm:prSet presAssocID="{B3F3670F-F4D3-4E05-8AA3-0C00120C2282}" presName="textRect" presStyleLbl="revTx" presStyleIdx="4" presStyleCnt="6">
        <dgm:presLayoutVars>
          <dgm:chMax val="1"/>
          <dgm:chPref val="1"/>
        </dgm:presLayoutVars>
      </dgm:prSet>
      <dgm:spPr/>
    </dgm:pt>
    <dgm:pt modelId="{5A4C6420-30D3-452B-9017-BC38F17FB4E4}" type="pres">
      <dgm:prSet presAssocID="{66C03248-C1D1-47D8-84BF-E95245D92EB2}" presName="sibTrans" presStyleCnt="0"/>
      <dgm:spPr/>
    </dgm:pt>
    <dgm:pt modelId="{3D2EC52F-02C2-43C6-9243-24344B4EAE12}" type="pres">
      <dgm:prSet presAssocID="{CEAF0C2F-AFD4-4A24-B18B-0B29F2B9E4A3}" presName="compNode" presStyleCnt="0"/>
      <dgm:spPr/>
    </dgm:pt>
    <dgm:pt modelId="{A4A7C947-331B-41F8-AD03-02AC3FCBA121}" type="pres">
      <dgm:prSet presAssocID="{CEAF0C2F-AFD4-4A24-B18B-0B29F2B9E4A3}" presName="iconBgRect" presStyleLbl="bgShp" presStyleIdx="5" presStyleCnt="6"/>
      <dgm:spPr/>
    </dgm:pt>
    <dgm:pt modelId="{B2788DDA-A109-4A40-9F0B-E26922CF811D}" type="pres">
      <dgm:prSet presAssocID="{CEAF0C2F-AFD4-4A24-B18B-0B29F2B9E4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03E5BD8-BC86-423C-8A12-4A18D9193F9D}" type="pres">
      <dgm:prSet presAssocID="{CEAF0C2F-AFD4-4A24-B18B-0B29F2B9E4A3}" presName="spaceRect" presStyleCnt="0"/>
      <dgm:spPr/>
    </dgm:pt>
    <dgm:pt modelId="{4F7D171F-D901-4257-85F9-3F9B213533CB}" type="pres">
      <dgm:prSet presAssocID="{CEAF0C2F-AFD4-4A24-B18B-0B29F2B9E4A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C684917-FAD2-47F2-B606-7AE6610F85F0}" type="presOf" srcId="{50C923F0-7BEA-4996-9E41-A883896EE2D7}" destId="{27D12750-D23E-4F55-A412-0D1CD19E4808}" srcOrd="0" destOrd="0" presId="urn:microsoft.com/office/officeart/2018/5/layout/IconCircleLabelList"/>
    <dgm:cxn modelId="{ECB45E63-D1DA-46E6-8B0C-A2004077D238}" type="presOf" srcId="{58614516-2B4A-489C-B79F-F0F2F68D7C5D}" destId="{4A2878F2-D0AC-4140-8952-9829AE74DE2D}" srcOrd="0" destOrd="0" presId="urn:microsoft.com/office/officeart/2018/5/layout/IconCircleLabelList"/>
    <dgm:cxn modelId="{77EF2F6A-43A7-4A9B-AFD8-807F59EB7AA4}" srcId="{50C923F0-7BEA-4996-9E41-A883896EE2D7}" destId="{CEAF0C2F-AFD4-4A24-B18B-0B29F2B9E4A3}" srcOrd="5" destOrd="0" parTransId="{E6153A23-C5D1-420F-B5AD-96AA09510B2F}" sibTransId="{14ECED86-8179-4584-9178-131E0A81BFE5}"/>
    <dgm:cxn modelId="{5FCECD6B-D492-4B2A-8C82-12D24864B1B0}" type="presOf" srcId="{B5F25E71-F165-4907-801A-204ABC444A65}" destId="{78B2043F-C093-41D9-8D63-0A99564F026C}" srcOrd="0" destOrd="0" presId="urn:microsoft.com/office/officeart/2018/5/layout/IconCircleLabelList"/>
    <dgm:cxn modelId="{ED22454D-B365-4C31-A594-5B2FD746DC57}" srcId="{50C923F0-7BEA-4996-9E41-A883896EE2D7}" destId="{58614516-2B4A-489C-B79F-F0F2F68D7C5D}" srcOrd="0" destOrd="0" parTransId="{3A4ABCF6-5E0D-451E-9020-52C172D44447}" sibTransId="{C7A04928-9F4F-4115-A84E-14CF3EA3AE1A}"/>
    <dgm:cxn modelId="{BB42527D-CF8E-4DF7-8A7A-06C3170F4107}" type="presOf" srcId="{CEAF0C2F-AFD4-4A24-B18B-0B29F2B9E4A3}" destId="{4F7D171F-D901-4257-85F9-3F9B213533CB}" srcOrd="0" destOrd="0" presId="urn:microsoft.com/office/officeart/2018/5/layout/IconCircleLabelList"/>
    <dgm:cxn modelId="{97EA7580-20FE-47AB-A0BC-60C078D1F232}" srcId="{50C923F0-7BEA-4996-9E41-A883896EE2D7}" destId="{7DAC6E50-3C76-4783-B60F-D3AC8CD18544}" srcOrd="3" destOrd="0" parTransId="{497E0DCA-5176-4C3C-A3CA-FAE8E42964BD}" sibTransId="{820961C4-CEA1-47A7-BF04-AD587CDF3208}"/>
    <dgm:cxn modelId="{C7D6AB9B-9DEB-48BB-8EA0-53917B607058}" srcId="{50C923F0-7BEA-4996-9E41-A883896EE2D7}" destId="{01EF06F2-E8FE-422F-8D3F-F3610E9B5990}" srcOrd="1" destOrd="0" parTransId="{0632B80C-6E7E-41DF-97DB-F6F6EB72CE4E}" sibTransId="{6FBEEF74-63D4-4B4B-ACDC-D8A023B2CBD1}"/>
    <dgm:cxn modelId="{E3EE2AB6-AE8E-43C8-872D-9A2A8780CFE1}" srcId="{50C923F0-7BEA-4996-9E41-A883896EE2D7}" destId="{B5F25E71-F165-4907-801A-204ABC444A65}" srcOrd="2" destOrd="0" parTransId="{8A71E7E8-6BB8-43BB-B688-BABFD0183B25}" sibTransId="{ACAC9DFB-66AB-4688-B34D-E3E9721A4F3F}"/>
    <dgm:cxn modelId="{552273CA-B441-4B4F-840B-25E393F8B81F}" type="presOf" srcId="{7DAC6E50-3C76-4783-B60F-D3AC8CD18544}" destId="{621072D0-3148-416F-993C-296225939CDF}" srcOrd="0" destOrd="0" presId="urn:microsoft.com/office/officeart/2018/5/layout/IconCircleLabelList"/>
    <dgm:cxn modelId="{05EAECCA-FB4E-4E60-A8FE-5CAD67975FFF}" type="presOf" srcId="{B3F3670F-F4D3-4E05-8AA3-0C00120C2282}" destId="{9AF5DEB3-1180-457D-9E32-3065255256BD}" srcOrd="0" destOrd="0" presId="urn:microsoft.com/office/officeart/2018/5/layout/IconCircleLabelList"/>
    <dgm:cxn modelId="{E6AB76F4-B190-485B-B8CC-3B4141AFA463}" type="presOf" srcId="{01EF06F2-E8FE-422F-8D3F-F3610E9B5990}" destId="{99363BEA-1F8D-4C1E-9D82-65318CDB74AD}" srcOrd="0" destOrd="0" presId="urn:microsoft.com/office/officeart/2018/5/layout/IconCircleLabelList"/>
    <dgm:cxn modelId="{145A9FF5-3359-43C2-A3A8-029BDC827E58}" srcId="{50C923F0-7BEA-4996-9E41-A883896EE2D7}" destId="{B3F3670F-F4D3-4E05-8AA3-0C00120C2282}" srcOrd="4" destOrd="0" parTransId="{972E7FCD-2CD0-4EBA-85DB-53788ABE3EC3}" sibTransId="{66C03248-C1D1-47D8-84BF-E95245D92EB2}"/>
    <dgm:cxn modelId="{7F3E2C52-EF53-4CF6-A6F6-3B6124A541BC}" type="presParOf" srcId="{27D12750-D23E-4F55-A412-0D1CD19E4808}" destId="{628D9332-2DC0-4E08-BFCC-48AC9EAC1374}" srcOrd="0" destOrd="0" presId="urn:microsoft.com/office/officeart/2018/5/layout/IconCircleLabelList"/>
    <dgm:cxn modelId="{4E36AA90-06ED-4557-AB1E-2D385C0FA124}" type="presParOf" srcId="{628D9332-2DC0-4E08-BFCC-48AC9EAC1374}" destId="{26F0407C-3673-4C30-86A1-88625195A31F}" srcOrd="0" destOrd="0" presId="urn:microsoft.com/office/officeart/2018/5/layout/IconCircleLabelList"/>
    <dgm:cxn modelId="{EE1881FE-0A28-4DFF-AE50-A6A6CA78BA2C}" type="presParOf" srcId="{628D9332-2DC0-4E08-BFCC-48AC9EAC1374}" destId="{99AC255E-937A-4462-BEA0-85E1A02CFFD3}" srcOrd="1" destOrd="0" presId="urn:microsoft.com/office/officeart/2018/5/layout/IconCircleLabelList"/>
    <dgm:cxn modelId="{B9B040A8-D40E-4A59-98CB-2B53F02BA206}" type="presParOf" srcId="{628D9332-2DC0-4E08-BFCC-48AC9EAC1374}" destId="{F04212D0-AEEE-46E8-A17B-18CFB648B355}" srcOrd="2" destOrd="0" presId="urn:microsoft.com/office/officeart/2018/5/layout/IconCircleLabelList"/>
    <dgm:cxn modelId="{641592D1-33E5-46C3-AE7F-7FE38D10C981}" type="presParOf" srcId="{628D9332-2DC0-4E08-BFCC-48AC9EAC1374}" destId="{4A2878F2-D0AC-4140-8952-9829AE74DE2D}" srcOrd="3" destOrd="0" presId="urn:microsoft.com/office/officeart/2018/5/layout/IconCircleLabelList"/>
    <dgm:cxn modelId="{797903E5-7A45-4FF0-A6AF-9E9DC7276E14}" type="presParOf" srcId="{27D12750-D23E-4F55-A412-0D1CD19E4808}" destId="{70AF08D7-0474-4C9D-AFAB-75DC65E2CEBF}" srcOrd="1" destOrd="0" presId="urn:microsoft.com/office/officeart/2018/5/layout/IconCircleLabelList"/>
    <dgm:cxn modelId="{853594F1-7390-491B-8DE0-58325456046A}" type="presParOf" srcId="{27D12750-D23E-4F55-A412-0D1CD19E4808}" destId="{2E7CB855-332B-4382-9A67-1D1A13839BB1}" srcOrd="2" destOrd="0" presId="urn:microsoft.com/office/officeart/2018/5/layout/IconCircleLabelList"/>
    <dgm:cxn modelId="{4FA76B6B-9936-48FF-ABB5-D2ACE4A26207}" type="presParOf" srcId="{2E7CB855-332B-4382-9A67-1D1A13839BB1}" destId="{BEF8DA95-0E14-496E-A08B-4A71F1A11BA1}" srcOrd="0" destOrd="0" presId="urn:microsoft.com/office/officeart/2018/5/layout/IconCircleLabelList"/>
    <dgm:cxn modelId="{D3EC4B16-32B0-4623-9DCA-97510CD77016}" type="presParOf" srcId="{2E7CB855-332B-4382-9A67-1D1A13839BB1}" destId="{738BB306-837E-47E8-B35D-901D6D86D456}" srcOrd="1" destOrd="0" presId="urn:microsoft.com/office/officeart/2018/5/layout/IconCircleLabelList"/>
    <dgm:cxn modelId="{A854A41E-022E-4998-A6B5-C4B5E3CC191B}" type="presParOf" srcId="{2E7CB855-332B-4382-9A67-1D1A13839BB1}" destId="{0BA5EE3A-758D-47DC-8EAF-9B7D3F46D3B3}" srcOrd="2" destOrd="0" presId="urn:microsoft.com/office/officeart/2018/5/layout/IconCircleLabelList"/>
    <dgm:cxn modelId="{F92FED48-3069-4A0E-AD13-DB44EE705F48}" type="presParOf" srcId="{2E7CB855-332B-4382-9A67-1D1A13839BB1}" destId="{99363BEA-1F8D-4C1E-9D82-65318CDB74AD}" srcOrd="3" destOrd="0" presId="urn:microsoft.com/office/officeart/2018/5/layout/IconCircleLabelList"/>
    <dgm:cxn modelId="{8C8113D1-FAB9-4CDE-952C-8B6D0C578A83}" type="presParOf" srcId="{27D12750-D23E-4F55-A412-0D1CD19E4808}" destId="{B6E0DF3F-F081-4E73-BE4F-E765F2F23450}" srcOrd="3" destOrd="0" presId="urn:microsoft.com/office/officeart/2018/5/layout/IconCircleLabelList"/>
    <dgm:cxn modelId="{8E74532E-A850-4AFD-B615-CF0529750A52}" type="presParOf" srcId="{27D12750-D23E-4F55-A412-0D1CD19E4808}" destId="{8ECF7FD9-BD2B-4428-8637-62A5B23E54FC}" srcOrd="4" destOrd="0" presId="urn:microsoft.com/office/officeart/2018/5/layout/IconCircleLabelList"/>
    <dgm:cxn modelId="{E85035F7-18F2-4FCB-83B5-50AF64921D3C}" type="presParOf" srcId="{8ECF7FD9-BD2B-4428-8637-62A5B23E54FC}" destId="{4CE0C9A5-0AF3-49BB-8EA3-931B3D209433}" srcOrd="0" destOrd="0" presId="urn:microsoft.com/office/officeart/2018/5/layout/IconCircleLabelList"/>
    <dgm:cxn modelId="{84B535B1-0AED-4EBE-9177-2264C5ACEA62}" type="presParOf" srcId="{8ECF7FD9-BD2B-4428-8637-62A5B23E54FC}" destId="{C1D0222B-8D78-4279-9B24-146DD14D2AFE}" srcOrd="1" destOrd="0" presId="urn:microsoft.com/office/officeart/2018/5/layout/IconCircleLabelList"/>
    <dgm:cxn modelId="{180600F0-0B0B-4AAA-8452-06F49052C9B4}" type="presParOf" srcId="{8ECF7FD9-BD2B-4428-8637-62A5B23E54FC}" destId="{3712363E-8F5E-409E-BB88-97E490A44800}" srcOrd="2" destOrd="0" presId="urn:microsoft.com/office/officeart/2018/5/layout/IconCircleLabelList"/>
    <dgm:cxn modelId="{0CC6B119-3D03-4015-87A3-B0A4441B0565}" type="presParOf" srcId="{8ECF7FD9-BD2B-4428-8637-62A5B23E54FC}" destId="{78B2043F-C093-41D9-8D63-0A99564F026C}" srcOrd="3" destOrd="0" presId="urn:microsoft.com/office/officeart/2018/5/layout/IconCircleLabelList"/>
    <dgm:cxn modelId="{B9C931AB-7039-45AF-8B66-5FF1D004309F}" type="presParOf" srcId="{27D12750-D23E-4F55-A412-0D1CD19E4808}" destId="{CEC5286C-185D-4DED-926A-318AFD15D96C}" srcOrd="5" destOrd="0" presId="urn:microsoft.com/office/officeart/2018/5/layout/IconCircleLabelList"/>
    <dgm:cxn modelId="{B650D049-A4FD-4794-BEDB-B9603275D630}" type="presParOf" srcId="{27D12750-D23E-4F55-A412-0D1CD19E4808}" destId="{7CEA228E-9AFF-4239-AA67-5BB6DF093C58}" srcOrd="6" destOrd="0" presId="urn:microsoft.com/office/officeart/2018/5/layout/IconCircleLabelList"/>
    <dgm:cxn modelId="{591BCBED-C2AA-447F-B09C-ECDA7A927CEE}" type="presParOf" srcId="{7CEA228E-9AFF-4239-AA67-5BB6DF093C58}" destId="{AC4A7254-288E-4F5F-98BC-A746ECB7313F}" srcOrd="0" destOrd="0" presId="urn:microsoft.com/office/officeart/2018/5/layout/IconCircleLabelList"/>
    <dgm:cxn modelId="{D9C26813-74D9-4AB9-994B-D4F7A17C3B59}" type="presParOf" srcId="{7CEA228E-9AFF-4239-AA67-5BB6DF093C58}" destId="{7C8D3E21-B9AF-430C-9C5C-B1B12BA077B3}" srcOrd="1" destOrd="0" presId="urn:microsoft.com/office/officeart/2018/5/layout/IconCircleLabelList"/>
    <dgm:cxn modelId="{9DA2A8BA-1390-4A71-B30E-4DB5AA12F95E}" type="presParOf" srcId="{7CEA228E-9AFF-4239-AA67-5BB6DF093C58}" destId="{068356CA-95BF-48BF-86B2-C82F5168BB71}" srcOrd="2" destOrd="0" presId="urn:microsoft.com/office/officeart/2018/5/layout/IconCircleLabelList"/>
    <dgm:cxn modelId="{232E2010-E985-42B5-A63D-52C2BF88B81E}" type="presParOf" srcId="{7CEA228E-9AFF-4239-AA67-5BB6DF093C58}" destId="{621072D0-3148-416F-993C-296225939CDF}" srcOrd="3" destOrd="0" presId="urn:microsoft.com/office/officeart/2018/5/layout/IconCircleLabelList"/>
    <dgm:cxn modelId="{59DD616A-190C-4E71-B917-90039CA51277}" type="presParOf" srcId="{27D12750-D23E-4F55-A412-0D1CD19E4808}" destId="{7C644EA5-0154-4746-B796-6953C66B97F4}" srcOrd="7" destOrd="0" presId="urn:microsoft.com/office/officeart/2018/5/layout/IconCircleLabelList"/>
    <dgm:cxn modelId="{5673C270-5383-41DB-83F7-9FC98BBAB248}" type="presParOf" srcId="{27D12750-D23E-4F55-A412-0D1CD19E4808}" destId="{20BF7C09-2453-4D54-9445-BA4DBFA02258}" srcOrd="8" destOrd="0" presId="urn:microsoft.com/office/officeart/2018/5/layout/IconCircleLabelList"/>
    <dgm:cxn modelId="{394C2656-D41E-4B36-B9C0-DC4309D589BD}" type="presParOf" srcId="{20BF7C09-2453-4D54-9445-BA4DBFA02258}" destId="{50B2E6AB-3A96-4D01-B5EC-102D21B8042F}" srcOrd="0" destOrd="0" presId="urn:microsoft.com/office/officeart/2018/5/layout/IconCircleLabelList"/>
    <dgm:cxn modelId="{68000654-C5C7-4FED-88F7-63B734F7E9F6}" type="presParOf" srcId="{20BF7C09-2453-4D54-9445-BA4DBFA02258}" destId="{2C56D38E-A863-4BC9-806A-0AA4D3D9A17F}" srcOrd="1" destOrd="0" presId="urn:microsoft.com/office/officeart/2018/5/layout/IconCircleLabelList"/>
    <dgm:cxn modelId="{D1E2A011-015A-4333-B3B1-8A32B6774914}" type="presParOf" srcId="{20BF7C09-2453-4D54-9445-BA4DBFA02258}" destId="{C54410D6-6536-4E20-ADBF-D0775048F9EC}" srcOrd="2" destOrd="0" presId="urn:microsoft.com/office/officeart/2018/5/layout/IconCircleLabelList"/>
    <dgm:cxn modelId="{B7149408-5AE5-4F7D-B40F-2A4374E92348}" type="presParOf" srcId="{20BF7C09-2453-4D54-9445-BA4DBFA02258}" destId="{9AF5DEB3-1180-457D-9E32-3065255256BD}" srcOrd="3" destOrd="0" presId="urn:microsoft.com/office/officeart/2018/5/layout/IconCircleLabelList"/>
    <dgm:cxn modelId="{9FBCC4B7-B12F-416E-8088-45C7756B7603}" type="presParOf" srcId="{27D12750-D23E-4F55-A412-0D1CD19E4808}" destId="{5A4C6420-30D3-452B-9017-BC38F17FB4E4}" srcOrd="9" destOrd="0" presId="urn:microsoft.com/office/officeart/2018/5/layout/IconCircleLabelList"/>
    <dgm:cxn modelId="{91D3A436-A9A7-43AE-ACFE-0DE642DA944E}" type="presParOf" srcId="{27D12750-D23E-4F55-A412-0D1CD19E4808}" destId="{3D2EC52F-02C2-43C6-9243-24344B4EAE12}" srcOrd="10" destOrd="0" presId="urn:microsoft.com/office/officeart/2018/5/layout/IconCircleLabelList"/>
    <dgm:cxn modelId="{8F8700DA-D9ED-4EDA-9DC3-839DBC83F3C9}" type="presParOf" srcId="{3D2EC52F-02C2-43C6-9243-24344B4EAE12}" destId="{A4A7C947-331B-41F8-AD03-02AC3FCBA121}" srcOrd="0" destOrd="0" presId="urn:microsoft.com/office/officeart/2018/5/layout/IconCircleLabelList"/>
    <dgm:cxn modelId="{7CAF2242-6BF1-41C2-A85F-BD6E5E83AE46}" type="presParOf" srcId="{3D2EC52F-02C2-43C6-9243-24344B4EAE12}" destId="{B2788DDA-A109-4A40-9F0B-E26922CF811D}" srcOrd="1" destOrd="0" presId="urn:microsoft.com/office/officeart/2018/5/layout/IconCircleLabelList"/>
    <dgm:cxn modelId="{5650CE88-A237-401A-99B7-B0A79E01F34D}" type="presParOf" srcId="{3D2EC52F-02C2-43C6-9243-24344B4EAE12}" destId="{403E5BD8-BC86-423C-8A12-4A18D9193F9D}" srcOrd="2" destOrd="0" presId="urn:microsoft.com/office/officeart/2018/5/layout/IconCircleLabelList"/>
    <dgm:cxn modelId="{3B0A71C6-215D-4B2B-90F0-922997D29751}" type="presParOf" srcId="{3D2EC52F-02C2-43C6-9243-24344B4EAE12}" destId="{4F7D171F-D901-4257-85F9-3F9B213533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09746-A0BA-4622-8DED-19E08BC25907}">
      <dsp:nvSpPr>
        <dsp:cNvPr id="0" name=""/>
        <dsp:cNvSpPr/>
      </dsp:nvSpPr>
      <dsp:spPr>
        <a:xfrm>
          <a:off x="707776" y="512392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D32FF-19CB-4E4B-B79B-251739487831}">
      <dsp:nvSpPr>
        <dsp:cNvPr id="0" name=""/>
        <dsp:cNvSpPr/>
      </dsp:nvSpPr>
      <dsp:spPr>
        <a:xfrm>
          <a:off x="974707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31FDB-371B-4F61-8CFA-758054B223B6}">
      <dsp:nvSpPr>
        <dsp:cNvPr id="0" name=""/>
        <dsp:cNvSpPr/>
      </dsp:nvSpPr>
      <dsp:spPr>
        <a:xfrm>
          <a:off x="307380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Using available tools</a:t>
          </a:r>
        </a:p>
      </dsp:txBody>
      <dsp:txXfrm>
        <a:off x="307380" y="2155043"/>
        <a:ext cx="2053312" cy="720000"/>
      </dsp:txXfrm>
    </dsp:sp>
    <dsp:sp modelId="{05255F47-91F8-46AA-98F7-9B633C75E0CD}">
      <dsp:nvSpPr>
        <dsp:cNvPr id="0" name=""/>
        <dsp:cNvSpPr/>
      </dsp:nvSpPr>
      <dsp:spPr>
        <a:xfrm>
          <a:off x="3120418" y="512392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DBD79-991F-4CA2-9AE2-B36F6F7EE39E}">
      <dsp:nvSpPr>
        <dsp:cNvPr id="0" name=""/>
        <dsp:cNvSpPr/>
      </dsp:nvSpPr>
      <dsp:spPr>
        <a:xfrm>
          <a:off x="3387349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69D31-3880-4E9D-BB79-A3ACAA7BB5C9}">
      <dsp:nvSpPr>
        <dsp:cNvPr id="0" name=""/>
        <dsp:cNvSpPr/>
      </dsp:nvSpPr>
      <dsp:spPr>
        <a:xfrm>
          <a:off x="2720022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with current technology</a:t>
          </a:r>
        </a:p>
      </dsp:txBody>
      <dsp:txXfrm>
        <a:off x="2720022" y="2155043"/>
        <a:ext cx="2053312" cy="720000"/>
      </dsp:txXfrm>
    </dsp:sp>
    <dsp:sp modelId="{93C3D1E1-F9FD-409A-9156-C582F2BABF10}">
      <dsp:nvSpPr>
        <dsp:cNvPr id="0" name=""/>
        <dsp:cNvSpPr/>
      </dsp:nvSpPr>
      <dsp:spPr>
        <a:xfrm>
          <a:off x="5533060" y="512392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FBE18-C41A-4F5D-86CC-41B3C712C106}">
      <dsp:nvSpPr>
        <dsp:cNvPr id="0" name=""/>
        <dsp:cNvSpPr/>
      </dsp:nvSpPr>
      <dsp:spPr>
        <a:xfrm>
          <a:off x="5799991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A69D0-D482-412C-AD7F-C29A71BC4CAB}">
      <dsp:nvSpPr>
        <dsp:cNvPr id="0" name=""/>
        <dsp:cNvSpPr/>
      </dsp:nvSpPr>
      <dsp:spPr>
        <a:xfrm>
          <a:off x="5132664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Using current knowledge</a:t>
          </a:r>
        </a:p>
      </dsp:txBody>
      <dsp:txXfrm>
        <a:off x="5132664" y="2155043"/>
        <a:ext cx="2053312" cy="720000"/>
      </dsp:txXfrm>
    </dsp:sp>
    <dsp:sp modelId="{3F48EC5E-3CF1-4FA8-B834-8E3BDC056283}">
      <dsp:nvSpPr>
        <dsp:cNvPr id="0" name=""/>
        <dsp:cNvSpPr/>
      </dsp:nvSpPr>
      <dsp:spPr>
        <a:xfrm>
          <a:off x="7945702" y="512392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310C7-B210-4031-BB03-C077885579F6}">
      <dsp:nvSpPr>
        <dsp:cNvPr id="0" name=""/>
        <dsp:cNvSpPr/>
      </dsp:nvSpPr>
      <dsp:spPr>
        <a:xfrm>
          <a:off x="8212633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71015-57F4-4FA7-A266-585E2C7A575A}">
      <dsp:nvSpPr>
        <dsp:cNvPr id="0" name=""/>
        <dsp:cNvSpPr/>
      </dsp:nvSpPr>
      <dsp:spPr>
        <a:xfrm>
          <a:off x="7545307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So we can do things differently than we did a decade ago.</a:t>
          </a:r>
        </a:p>
      </dsp:txBody>
      <dsp:txXfrm>
        <a:off x="7545307" y="2155043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407C-3673-4C30-86A1-88625195A31F}">
      <dsp:nvSpPr>
        <dsp:cNvPr id="0" name=""/>
        <dsp:cNvSpPr/>
      </dsp:nvSpPr>
      <dsp:spPr>
        <a:xfrm>
          <a:off x="284939" y="829928"/>
          <a:ext cx="878185" cy="8781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C255E-937A-4462-BEA0-85E1A02CFFD3}">
      <dsp:nvSpPr>
        <dsp:cNvPr id="0" name=""/>
        <dsp:cNvSpPr/>
      </dsp:nvSpPr>
      <dsp:spPr>
        <a:xfrm>
          <a:off x="472094" y="1017083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878F2-D0AC-4140-8952-9829AE74DE2D}">
      <dsp:nvSpPr>
        <dsp:cNvPr id="0" name=""/>
        <dsp:cNvSpPr/>
      </dsp:nvSpPr>
      <dsp:spPr>
        <a:xfrm>
          <a:off x="4208" y="19816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Experiment.</a:t>
          </a:r>
        </a:p>
      </dsp:txBody>
      <dsp:txXfrm>
        <a:off x="4208" y="1981647"/>
        <a:ext cx="1439648" cy="575859"/>
      </dsp:txXfrm>
    </dsp:sp>
    <dsp:sp modelId="{BEF8DA95-0E14-496E-A08B-4A71F1A11BA1}">
      <dsp:nvSpPr>
        <dsp:cNvPr id="0" name=""/>
        <dsp:cNvSpPr/>
      </dsp:nvSpPr>
      <dsp:spPr>
        <a:xfrm>
          <a:off x="1976526" y="829928"/>
          <a:ext cx="878185" cy="878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BB306-837E-47E8-B35D-901D6D86D456}">
      <dsp:nvSpPr>
        <dsp:cNvPr id="0" name=""/>
        <dsp:cNvSpPr/>
      </dsp:nvSpPr>
      <dsp:spPr>
        <a:xfrm>
          <a:off x="2163681" y="1017083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63BEA-1F8D-4C1E-9D82-65318CDB74AD}">
      <dsp:nvSpPr>
        <dsp:cNvPr id="0" name=""/>
        <dsp:cNvSpPr/>
      </dsp:nvSpPr>
      <dsp:spPr>
        <a:xfrm>
          <a:off x="1695795" y="19816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Plan well.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Map things out first.</a:t>
          </a:r>
        </a:p>
      </dsp:txBody>
      <dsp:txXfrm>
        <a:off x="1695795" y="1981647"/>
        <a:ext cx="1439648" cy="575859"/>
      </dsp:txXfrm>
    </dsp:sp>
    <dsp:sp modelId="{4CE0C9A5-0AF3-49BB-8EA3-931B3D209433}">
      <dsp:nvSpPr>
        <dsp:cNvPr id="0" name=""/>
        <dsp:cNvSpPr/>
      </dsp:nvSpPr>
      <dsp:spPr>
        <a:xfrm>
          <a:off x="3668113" y="829928"/>
          <a:ext cx="878185" cy="878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0222B-8D78-4279-9B24-146DD14D2AFE}">
      <dsp:nvSpPr>
        <dsp:cNvPr id="0" name=""/>
        <dsp:cNvSpPr/>
      </dsp:nvSpPr>
      <dsp:spPr>
        <a:xfrm>
          <a:off x="3855268" y="1017083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2043F-C093-41D9-8D63-0A99564F026C}">
      <dsp:nvSpPr>
        <dsp:cNvPr id="0" name=""/>
        <dsp:cNvSpPr/>
      </dsp:nvSpPr>
      <dsp:spPr>
        <a:xfrm>
          <a:off x="3387382" y="19816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Know what you’re designing for.</a:t>
          </a:r>
        </a:p>
      </dsp:txBody>
      <dsp:txXfrm>
        <a:off x="3387382" y="1981647"/>
        <a:ext cx="1439648" cy="575859"/>
      </dsp:txXfrm>
    </dsp:sp>
    <dsp:sp modelId="{AC4A7254-288E-4F5F-98BC-A746ECB7313F}">
      <dsp:nvSpPr>
        <dsp:cNvPr id="0" name=""/>
        <dsp:cNvSpPr/>
      </dsp:nvSpPr>
      <dsp:spPr>
        <a:xfrm>
          <a:off x="5359700" y="829928"/>
          <a:ext cx="878185" cy="878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D3E21-B9AF-430C-9C5C-B1B12BA077B3}">
      <dsp:nvSpPr>
        <dsp:cNvPr id="0" name=""/>
        <dsp:cNvSpPr/>
      </dsp:nvSpPr>
      <dsp:spPr>
        <a:xfrm>
          <a:off x="5546854" y="1017083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072D0-3148-416F-993C-296225939CDF}">
      <dsp:nvSpPr>
        <dsp:cNvPr id="0" name=""/>
        <dsp:cNvSpPr/>
      </dsp:nvSpPr>
      <dsp:spPr>
        <a:xfrm>
          <a:off x="5078969" y="19816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Set standards.</a:t>
          </a:r>
        </a:p>
      </dsp:txBody>
      <dsp:txXfrm>
        <a:off x="5078969" y="1981647"/>
        <a:ext cx="1439648" cy="575859"/>
      </dsp:txXfrm>
    </dsp:sp>
    <dsp:sp modelId="{50B2E6AB-3A96-4D01-B5EC-102D21B8042F}">
      <dsp:nvSpPr>
        <dsp:cNvPr id="0" name=""/>
        <dsp:cNvSpPr/>
      </dsp:nvSpPr>
      <dsp:spPr>
        <a:xfrm>
          <a:off x="7051287" y="829928"/>
          <a:ext cx="878185" cy="8781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6D38E-A863-4BC9-806A-0AA4D3D9A17F}">
      <dsp:nvSpPr>
        <dsp:cNvPr id="0" name=""/>
        <dsp:cNvSpPr/>
      </dsp:nvSpPr>
      <dsp:spPr>
        <a:xfrm>
          <a:off x="7238441" y="1017083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5DEB3-1180-457D-9E32-3065255256BD}">
      <dsp:nvSpPr>
        <dsp:cNvPr id="0" name=""/>
        <dsp:cNvSpPr/>
      </dsp:nvSpPr>
      <dsp:spPr>
        <a:xfrm>
          <a:off x="6770556" y="19816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Think broadly, but not overly abstract.</a:t>
          </a:r>
        </a:p>
      </dsp:txBody>
      <dsp:txXfrm>
        <a:off x="6770556" y="1981647"/>
        <a:ext cx="1439648" cy="575859"/>
      </dsp:txXfrm>
    </dsp:sp>
    <dsp:sp modelId="{A4A7C947-331B-41F8-AD03-02AC3FCBA121}">
      <dsp:nvSpPr>
        <dsp:cNvPr id="0" name=""/>
        <dsp:cNvSpPr/>
      </dsp:nvSpPr>
      <dsp:spPr>
        <a:xfrm>
          <a:off x="8742874" y="829928"/>
          <a:ext cx="878185" cy="8781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88DDA-A109-4A40-9F0B-E26922CF811D}">
      <dsp:nvSpPr>
        <dsp:cNvPr id="0" name=""/>
        <dsp:cNvSpPr/>
      </dsp:nvSpPr>
      <dsp:spPr>
        <a:xfrm>
          <a:off x="8930028" y="1017083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D171F-D901-4257-85F9-3F9B213533CB}">
      <dsp:nvSpPr>
        <dsp:cNvPr id="0" name=""/>
        <dsp:cNvSpPr/>
      </dsp:nvSpPr>
      <dsp:spPr>
        <a:xfrm>
          <a:off x="8462143" y="19816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Incorporate infrastructure-as-code!</a:t>
          </a:r>
        </a:p>
      </dsp:txBody>
      <dsp:txXfrm>
        <a:off x="8462143" y="1981647"/>
        <a:ext cx="1439648" cy="57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4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1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6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2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4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3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8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5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5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421E-74CF-E6C2-11AF-CBB6EB57C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100"/>
              <a:t>Modern event-driven pipelines with</a:t>
            </a:r>
            <a:br>
              <a:rPr lang="en-US" sz="6100"/>
            </a:br>
            <a:r>
              <a:rPr lang="en-US" sz="6100"/>
              <a:t>kafka and ksqldb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EC5DB-8462-2B06-7FE3-739EDC6EA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E6E6E6"/>
                </a:solidFill>
              </a:rPr>
              <a:t>Presented by: Cole Kelley</a:t>
            </a:r>
          </a:p>
        </p:txBody>
      </p:sp>
    </p:spTree>
    <p:extLst>
      <p:ext uri="{BB962C8B-B14F-4D97-AF65-F5344CB8AC3E}">
        <p14:creationId xmlns:p14="http://schemas.microsoft.com/office/powerpoint/2010/main" val="408230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BBDAB-5034-D562-750B-C6D3F5E2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Demonstration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30A1C-144D-CD4F-7CBD-3C146CD25A2D}"/>
              </a:ext>
            </a:extLst>
          </p:cNvPr>
          <p:cNvSpPr txBox="1"/>
          <p:nvPr/>
        </p:nvSpPr>
        <p:spPr>
          <a:xfrm>
            <a:off x="6708499" y="643467"/>
            <a:ext cx="4521480" cy="5571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fictitious food corporation named “Nom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Nom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Brands” with three subsidiaries: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Pizza Cabin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Taco Shell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Tennessee Baked Chicken.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Each subsidiary has multiple locations across the United States.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They have their own </a:t>
            </a: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application for 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handling orders.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Corporate headquarters wants to see data from all the subsidiaries.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Customers want to know the status of their order in real-time. Because that’s the expectation of today.</a:t>
            </a:r>
          </a:p>
        </p:txBody>
      </p:sp>
    </p:spTree>
    <p:extLst>
      <p:ext uri="{BB962C8B-B14F-4D97-AF65-F5344CB8AC3E}">
        <p14:creationId xmlns:p14="http://schemas.microsoft.com/office/powerpoint/2010/main" val="282753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5A91-D7E7-6BA4-3F3B-E8ADEBF8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succeed</a:t>
            </a:r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69383CC1-AE1F-8797-3244-BB1200046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71492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82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76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5942-9D33-6E02-8580-5988ECCA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Presentation Repository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608392-66B2-9781-6949-6887FC6A8079}"/>
              </a:ext>
            </a:extLst>
          </p:cNvPr>
          <p:cNvSpPr txBox="1"/>
          <p:nvPr/>
        </p:nvSpPr>
        <p:spPr>
          <a:xfrm>
            <a:off x="660937" y="1968127"/>
            <a:ext cx="621035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4048">
              <a:spcAft>
                <a:spcPts val="600"/>
              </a:spcAft>
            </a:pPr>
            <a:r>
              <a:rPr lang="en-US" sz="20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https://github.com/thecodejuicer/OrderFactory</a:t>
            </a:r>
            <a:endParaRPr lang="en-US" sz="2400"/>
          </a:p>
        </p:txBody>
      </p:sp>
      <p:pic>
        <p:nvPicPr>
          <p:cNvPr id="11" name="Picture 10" descr="A qr code with white dots&#10;&#10;Description automatically generated">
            <a:extLst>
              <a:ext uri="{FF2B5EF4-FFF2-40B4-BE49-F238E27FC236}">
                <a16:creationId xmlns:a16="http://schemas.microsoft.com/office/drawing/2014/main" id="{CE62B3B5-620B-DD0C-B5A7-58B1FDF416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60593" y="2565018"/>
            <a:ext cx="3135737" cy="3135737"/>
          </a:xfrm>
          <a:prstGeom prst="rect">
            <a:avLst/>
          </a:prstGeom>
        </p:spPr>
      </p:pic>
      <p:pic>
        <p:nvPicPr>
          <p:cNvPr id="19" name="Picture 18" descr="A penguin playing a guitar&#10;&#10;Description automatically generated">
            <a:extLst>
              <a:ext uri="{FF2B5EF4-FFF2-40B4-BE49-F238E27FC236}">
                <a16:creationId xmlns:a16="http://schemas.microsoft.com/office/drawing/2014/main" id="{7BD7D6AB-02A1-5BC6-E9AC-5660FCF9A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096" y="953161"/>
            <a:ext cx="902730" cy="902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200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FF0C-410A-4248-A411-7E1DBE3C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do I mean by modern?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C2EBDEC-C2F0-DCDB-BA67-8581E77E2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9911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01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BFF0C-410A-4248-A411-7E1DBE3C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What will be covered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1E471-D351-5188-8355-3B300C3E3FF4}"/>
              </a:ext>
            </a:extLst>
          </p:cNvPr>
          <p:cNvSpPr txBox="1"/>
          <p:nvPr/>
        </p:nvSpPr>
        <p:spPr>
          <a:xfrm>
            <a:off x="7194782" y="995517"/>
            <a:ext cx="4353751" cy="479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Kafka’s role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ksqlDB’s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role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Example infrastructure demonstration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Some tips for succeeding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Why </a:t>
            </a:r>
            <a:r>
              <a:rPr lang="en-US" i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not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ksqlDB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97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BFF0C-410A-4248-A411-7E1DBE3C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Assumed knowledge (what I won’t cover)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1E471-D351-5188-8355-3B300C3E3FF4}"/>
              </a:ext>
            </a:extLst>
          </p:cNvPr>
          <p:cNvSpPr txBox="1"/>
          <p:nvPr/>
        </p:nvSpPr>
        <p:spPr>
          <a:xfrm>
            <a:off x="7194782" y="995517"/>
            <a:ext cx="4353751" cy="479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Conceptual understanding of event-driven design.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Familiarity (not expertise) with Apache Kafka.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Awareness of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ksqlDB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10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BFF0C-410A-4248-A411-7E1DBE3C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Why Kafka?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1E471-D351-5188-8355-3B300C3E3FF4}"/>
              </a:ext>
            </a:extLst>
          </p:cNvPr>
          <p:cNvSpPr txBox="1"/>
          <p:nvPr/>
        </p:nvSpPr>
        <p:spPr>
          <a:xfrm>
            <a:off x="7194782" y="995517"/>
            <a:ext cx="4353751" cy="479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 work with it, so I can share knowledge about it!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Proven to work well.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Very large community and actively developed.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Reliable “as a service” offerings.</a:t>
            </a:r>
          </a:p>
        </p:txBody>
      </p:sp>
    </p:spTree>
    <p:extLst>
      <p:ext uri="{BB962C8B-B14F-4D97-AF65-F5344CB8AC3E}">
        <p14:creationId xmlns:p14="http://schemas.microsoft.com/office/powerpoint/2010/main" val="208753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BFF0C-410A-4248-A411-7E1DBE3C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Why ksqldb?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741E471-D351-5188-8355-3B300C3E3FF4}"/>
              </a:ext>
            </a:extLst>
          </p:cNvPr>
          <p:cNvSpPr txBox="1"/>
          <p:nvPr/>
        </p:nvSpPr>
        <p:spPr>
          <a:xfrm>
            <a:off x="7194782" y="995517"/>
            <a:ext cx="4353751" cy="479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It is helps you focus on </a:t>
            </a:r>
            <a:r>
              <a:rPr lang="en-US" i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handling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messages rather than being concerned with </a:t>
            </a:r>
            <a:r>
              <a:rPr lang="en-US" i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moving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messages.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SQL-like language for familiarity. More people can use it potentially.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It also has “as a service” offerings.</a:t>
            </a:r>
          </a:p>
        </p:txBody>
      </p:sp>
    </p:spTree>
    <p:extLst>
      <p:ext uri="{BB962C8B-B14F-4D97-AF65-F5344CB8AC3E}">
        <p14:creationId xmlns:p14="http://schemas.microsoft.com/office/powerpoint/2010/main" val="281023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BFF0C-410A-4248-A411-7E1DBE3C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What they aren’t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741E471-D351-5188-8355-3B300C3E3FF4}"/>
              </a:ext>
            </a:extLst>
          </p:cNvPr>
          <p:cNvSpPr txBox="1"/>
          <p:nvPr/>
        </p:nvSpPr>
        <p:spPr>
          <a:xfrm>
            <a:off x="7194782" y="995517"/>
            <a:ext cx="4353751" cy="479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replacement for a traditional database (it’s a streaming log)</a:t>
            </a:r>
          </a:p>
        </p:txBody>
      </p:sp>
    </p:spTree>
    <p:extLst>
      <p:ext uri="{BB962C8B-B14F-4D97-AF65-F5344CB8AC3E}">
        <p14:creationId xmlns:p14="http://schemas.microsoft.com/office/powerpoint/2010/main" val="404228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0A07-92AA-73AB-176C-2FE9A855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Other tools to consider (Why </a:t>
            </a:r>
            <a:r>
              <a:rPr lang="en-US" sz="4000" i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not</a:t>
            </a:r>
            <a:r>
              <a:rPr lang="en-US" sz="4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 ksqlDB)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BCFA24-1A29-4A88-2F51-496970E92AA2}"/>
              </a:ext>
            </a:extLst>
          </p:cNvPr>
          <p:cNvSpPr txBox="1"/>
          <p:nvPr/>
        </p:nvSpPr>
        <p:spPr>
          <a:xfrm>
            <a:off x="4973046" y="714375"/>
            <a:ext cx="6253751" cy="507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ksqlDB</a:t>
            </a:r>
            <a:r>
              <a:rPr lang="en-US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sometimes feels more difficult than it should be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ksqlDB</a:t>
            </a:r>
            <a:r>
              <a:rPr lang="en-US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is limited to Kafka topics: data stays within the Kafka ecosystem.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Apache </a:t>
            </a:r>
            <a:r>
              <a:rPr lang="en-US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Flink</a:t>
            </a:r>
            <a:r>
              <a:rPr lang="en-US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is a fantastic alternative with support for other external data systems.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There are mature services that also add observability and governance.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few examples: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Nstream</a:t>
            </a:r>
            <a:r>
              <a:rPr lang="en-US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(https://www.nstream.io/)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Tinybird</a:t>
            </a:r>
            <a:r>
              <a:rPr lang="en-US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(https://www.tinybird.co/)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Lenses (https://lenses.io)</a:t>
            </a:r>
          </a:p>
        </p:txBody>
      </p:sp>
    </p:spTree>
    <p:extLst>
      <p:ext uri="{BB962C8B-B14F-4D97-AF65-F5344CB8AC3E}">
        <p14:creationId xmlns:p14="http://schemas.microsoft.com/office/powerpoint/2010/main" val="1659981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560</TotalTime>
  <Words>389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Modern event-driven pipelines with kafka and ksqldb</vt:lpstr>
      <vt:lpstr>Presentation Repository</vt:lpstr>
      <vt:lpstr>What do I mean by modern?</vt:lpstr>
      <vt:lpstr>What will be covered</vt:lpstr>
      <vt:lpstr>Assumed knowledge (what I won’t cover)</vt:lpstr>
      <vt:lpstr>Why Kafka?</vt:lpstr>
      <vt:lpstr>Why ksqldb?</vt:lpstr>
      <vt:lpstr>What they aren’t</vt:lpstr>
      <vt:lpstr>Other tools to consider (Why not ksqlDB)</vt:lpstr>
      <vt:lpstr>Demonstration setup</vt:lpstr>
      <vt:lpstr>How to succeed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event-driven pipelines with kafka and ksqldb</dc:title>
  <dc:creator>Kelley, Cole</dc:creator>
  <cp:lastModifiedBy>Kelley, Cole</cp:lastModifiedBy>
  <cp:revision>1</cp:revision>
  <dcterms:created xsi:type="dcterms:W3CDTF">2023-10-16T19:19:36Z</dcterms:created>
  <dcterms:modified xsi:type="dcterms:W3CDTF">2023-10-23T04:38:46Z</dcterms:modified>
</cp:coreProperties>
</file>