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60" r:id="rId3"/>
    <p:sldId id="261" r:id="rId4"/>
    <p:sldId id="262" r:id="rId5"/>
    <p:sldId id="257" r:id="rId6"/>
    <p:sldId id="258" r:id="rId7"/>
    <p:sldId id="259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52" autoAdjust="0"/>
    <p:restoredTop sz="78136" autoAdjust="0"/>
  </p:normalViewPr>
  <p:slideViewPr>
    <p:cSldViewPr snapToGrid="0">
      <p:cViewPr varScale="1">
        <p:scale>
          <a:sx n="90" d="100"/>
          <a:sy n="90" d="100"/>
        </p:scale>
        <p:origin x="1548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92843-4DC7-4B2E-A832-784E4EBF12B2}" type="datetimeFigureOut">
              <a:rPr lang="nl-BE" smtClean="0"/>
              <a:t>18/06/2016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45B161-1D7D-4754-A904-DE09E94A4AA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16384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>
                <a:latin typeface="Calibri"/>
              </a:rPr>
              <a:t>In het begin de promovideo?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45B161-1D7D-4754-A904-DE09E94A4AA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313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Mythings</a:t>
            </a:r>
            <a:r>
              <a:rPr lang="nl-BE" dirty="0"/>
              <a:t> Dashboard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Juryvoorstelling Project </a:t>
            </a:r>
            <a:r>
              <a:rPr lang="nl-BE" dirty="0" err="1"/>
              <a:t>Proximus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13892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Wat </a:t>
            </a:r>
            <a:r>
              <a:rPr lang="en-GB" dirty="0" err="1"/>
              <a:t>vonden</a:t>
            </a:r>
            <a:r>
              <a:rPr lang="en-GB" dirty="0"/>
              <a:t> we </a:t>
            </a:r>
            <a:r>
              <a:rPr lang="en-GB" dirty="0" err="1"/>
              <a:t>goed</a:t>
            </a:r>
            <a:r>
              <a:rPr lang="en-GB" dirty="0"/>
              <a:t> / </a:t>
            </a:r>
            <a:r>
              <a:rPr lang="en-GB" dirty="0" err="1"/>
              <a:t>slecht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1179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promovideo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4697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Welke</a:t>
            </a:r>
            <a:r>
              <a:rPr lang="en-GB" dirty="0"/>
              <a:t> research / </a:t>
            </a:r>
            <a:r>
              <a:rPr lang="en-GB" dirty="0" err="1"/>
              <a:t>voorbereiding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BE" dirty="0"/>
              <a:t>Verschillende werkwijzen onderzoeken</a:t>
            </a:r>
            <a:endParaRPr lang="nl-NL" dirty="0"/>
          </a:p>
          <a:p>
            <a:r>
              <a:rPr lang="nl-BE" dirty="0"/>
              <a:t>Nagedacht over elke actie in het begin van Project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46138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Hoe ben je tot </a:t>
            </a:r>
            <a:r>
              <a:rPr lang="en-GB" dirty="0" err="1"/>
              <a:t>eindresultaat</a:t>
            </a:r>
            <a:r>
              <a:rPr lang="en-GB" dirty="0"/>
              <a:t> </a:t>
            </a:r>
            <a:r>
              <a:rPr lang="en-GB" dirty="0" err="1"/>
              <a:t>gekomen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BE" dirty="0"/>
              <a:t>SCRUM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92418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Front end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6457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Back-end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0629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and debugging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9349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 </a:t>
            </a:r>
            <a:r>
              <a:rPr lang="en-GB" dirty="0" err="1"/>
              <a:t>verschillende</a:t>
            </a:r>
            <a:r>
              <a:rPr lang="en-GB" dirty="0"/>
              <a:t> </a:t>
            </a:r>
            <a:r>
              <a:rPr lang="en-GB" dirty="0" err="1"/>
              <a:t>fases</a:t>
            </a:r>
            <a:r>
              <a:rPr lang="en-GB" dirty="0"/>
              <a:t> </a:t>
            </a:r>
            <a:r>
              <a:rPr lang="en-GB" dirty="0" err="1"/>
              <a:t>kort</a:t>
            </a:r>
            <a:r>
              <a:rPr lang="en-GB" dirty="0"/>
              <a:t> </a:t>
            </a:r>
            <a:r>
              <a:rPr lang="en-GB" dirty="0" err="1"/>
              <a:t>toelichten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Concept</a:t>
            </a:r>
          </a:p>
          <a:p>
            <a:r>
              <a:rPr lang="en-GB" dirty="0" err="1"/>
              <a:t>Productie</a:t>
            </a:r>
            <a:r>
              <a:rPr lang="en-GB" dirty="0"/>
              <a:t> planning + Design</a:t>
            </a:r>
          </a:p>
          <a:p>
            <a:r>
              <a:rPr lang="en-GB" dirty="0" err="1"/>
              <a:t>Productie</a:t>
            </a:r>
            <a:endParaRPr lang="en-GB" dirty="0"/>
          </a:p>
          <a:p>
            <a:r>
              <a:rPr lang="en-GB" dirty="0" err="1"/>
              <a:t>Afwerking</a:t>
            </a:r>
            <a:r>
              <a:rPr lang="en-GB" dirty="0"/>
              <a:t> + </a:t>
            </a:r>
            <a:r>
              <a:rPr lang="en-GB" dirty="0" err="1"/>
              <a:t>Oplevering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57216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Eigen </a:t>
            </a:r>
            <a:r>
              <a:rPr lang="en-GB" dirty="0" err="1"/>
              <a:t>ervaring</a:t>
            </a:r>
            <a:r>
              <a:rPr lang="en-GB" dirty="0"/>
              <a:t> van </a:t>
            </a:r>
            <a:r>
              <a:rPr lang="en-GB" dirty="0" err="1"/>
              <a:t>dit</a:t>
            </a:r>
            <a:r>
              <a:rPr lang="en-GB" dirty="0"/>
              <a:t> project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1564528"/>
      </p:ext>
    </p:extLst>
  </p:cSld>
  <p:clrMapOvr>
    <a:masterClrMapping/>
  </p:clrMapOvr>
</p:sld>
</file>

<file path=ppt/theme/theme1.xml><?xml version="1.0" encoding="utf-8"?>
<a:theme xmlns:a="http://schemas.openxmlformats.org/drawingml/2006/main" name="Condensspoor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TM04033937[[fn=Condensspoor]]</Template>
  <TotalTime>653</TotalTime>
  <Words>47</Words>
  <Application>Microsoft Office PowerPoint</Application>
  <PresentationFormat>Breedbeeld</PresentationFormat>
  <Paragraphs>15</Paragraphs>
  <Slides>10</Slides>
  <Notes>1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1" baseType="lpstr">
      <vt:lpstr>Condensspoor</vt:lpstr>
      <vt:lpstr>Mythings Dashboard</vt:lpstr>
      <vt:lpstr>promovideo</vt:lpstr>
      <vt:lpstr>Welke research / voorbereiding</vt:lpstr>
      <vt:lpstr>Hoe ben je tot eindresultaat gekomen</vt:lpstr>
      <vt:lpstr>Front end</vt:lpstr>
      <vt:lpstr>Back-end</vt:lpstr>
      <vt:lpstr>Testing and debugging</vt:lpstr>
      <vt:lpstr>De verschillende fases kort toelichten</vt:lpstr>
      <vt:lpstr>Eigen ervaring van dit project</vt:lpstr>
      <vt:lpstr>Wat vonden we goed / slecht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Mythings Dashboard</dc:title>
  <dc:creator>Delanghe Nicolas</dc:creator>
  <cp:lastModifiedBy>Esteban Denis</cp:lastModifiedBy>
  <cp:revision>46</cp:revision>
  <dcterms:created xsi:type="dcterms:W3CDTF">2016-04-14T08:46:22Z</dcterms:created>
  <dcterms:modified xsi:type="dcterms:W3CDTF">2016-06-18T21:42:34Z</dcterms:modified>
</cp:coreProperties>
</file>