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7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76" autoAdjust="0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9E96C-0101-4869-B528-662740C126D9}" type="datetimeFigureOut">
              <a:rPr lang="en-SG" smtClean="0"/>
              <a:t>6/5/23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6CE3D-3641-4716-9E3C-159E5A4D1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53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Stack -&gt; last in, first out. That’s how we can make DFS goes deeper and deeper</a:t>
            </a:r>
          </a:p>
          <a:p>
            <a:endParaRPr lang="en-SG" dirty="0"/>
          </a:p>
          <a:p>
            <a:r>
              <a:rPr lang="en-SG" dirty="0"/>
              <a:t>Let’s see some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9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means: the function calls itself</a:t>
            </a:r>
          </a:p>
          <a:p>
            <a:r>
              <a:rPr lang="en-US" dirty="0"/>
              <a:t>DFS(s) means: Please find all the vertices reachable from s.</a:t>
            </a:r>
          </a:p>
          <a:p>
            <a:r>
              <a:rPr lang="en-US" dirty="0"/>
              <a:t>So I can just: step 1) visit s </a:t>
            </a:r>
          </a:p>
          <a:p>
            <a:r>
              <a:rPr lang="en-US" dirty="0"/>
              <a:t>                      step 2) DFS(v), as long as there is an edge (s, v)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Let’s see some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93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6EFE-69D8-4E7A-AA39-B7A674CA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1984-6B38-212E-6073-3627A197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FD8E-2BDB-450B-22B3-A5D14045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2C79-6727-F37A-5C16-8324726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F62-51B6-0280-E082-0D4AAA1A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3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AD4B-DB50-48EE-1E2D-D9152EF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75A67-0D4D-7A26-00D4-4B9F7FAB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09B9-EC85-CE10-3719-BF781E8A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61BE-B102-5A41-979A-A1C6226A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14E6-586E-F339-F79B-A09E28FD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8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E521-385A-0184-3B71-A5640BC2C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5516-613B-1796-4C59-03336DBA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DD54-6973-DD91-C07A-73875A43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BFD2-4D4C-3191-677B-A6D93C9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0D91-CDB9-0D9A-DB8F-75C44EA0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FCC-6B2B-93F8-3920-A79C439F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054C-BDBD-4E5D-3F64-41DBFE3D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0EB2-392D-30CF-494D-C2EDF446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CA80-3150-5BA4-9410-3B1A1C5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6062-207B-4A6A-ED3F-F146FF8B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19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A5EC-FB43-DAC8-A861-5B619FC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75EA-678B-0754-8FF8-8A879004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25AE-2CE6-92E5-74A6-AF51D9D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FA5E-65B7-C3FD-42AC-C03A681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D4F9-1D44-0802-8234-09CFCCE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A0E-C2EC-48BF-8E2A-97C4681D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A898-31EC-89AB-3F5A-6CC6A72A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C6D3-05B5-A089-6DAD-E97A1360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3B9A-F760-966F-DE12-215131F2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43A3-B15A-8E5A-8D11-C6B8218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2FCB-85BB-209B-505F-FE94C2F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A3A1-ECFC-69ED-D146-A384122B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AC5C-0A2C-5600-6D26-993BF241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1350-EBA8-4CD1-32C7-BF38E8D0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AD3A7-3E69-129A-136D-BD236E8B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3F9A-7F5D-91AA-C49B-79DC743D8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F9C59-1BA7-5EE7-565E-D15C3AD2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6496C-16D8-44F2-4545-A3B39F9D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1CE65-A870-0298-3560-A6D7C731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0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AD0-2A76-D442-54F8-6B62A6F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FC2A-01F3-633B-8E56-B74DB48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A798-C3A3-D2BF-AFCA-3F6BF7EA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EFF2C-452C-6E56-57C1-8858C9E5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27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18DB8-1115-C57A-DAF2-04A7F9F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8DBC5-775B-3AED-11D1-62EBEC2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72909-D8AF-073E-4DA1-314EF07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68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299A-281F-DDB9-7899-238DC795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2C7-6A24-B2D8-7738-25619FB2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9CDB-01CA-3B25-1D4B-B1905431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AE7C-E72D-E1FC-DAAF-8D121A0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5D1E7-889B-9913-565A-C8FD691E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B437B-B49C-FD3E-2099-5162A0B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5953-70D2-2FDB-28C3-A60DCCB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FE7B6-3096-B011-00DF-90DE5B50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D60E-6FF6-1669-6211-274F3C78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7013-3E22-9801-58C3-976137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3619-C5FE-905C-ECAC-87D59A3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05B3-4C4C-42F0-357A-6FD354EE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4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5D354-B6BC-B3AF-80ED-31CC9AF3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1C63-03B3-034D-8FFA-1B82DCC4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5329-351C-594B-F3F6-C1FAB15D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C5C1-505D-41D3-869F-E1B59555C1E0}" type="datetimeFigureOut">
              <a:rPr lang="en-SG" smtClean="0"/>
              <a:t>6/5/23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AF6B-661C-AABD-56B9-7FA597E50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77E9-0E22-9A21-237E-E2D7C061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6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2A677-A4FE-45D2-F332-88D5AE14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SG" sz="5400" dirty="0"/>
              <a:t>Depth-first Search (DFS)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6279-00B7-DAE4-DBD5-03BB00AA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8" y="2872899"/>
            <a:ext cx="4722726" cy="384944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FRM1095"/>
              </a:rPr>
              <a:t>a more 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SFRM1095"/>
              </a:rPr>
              <a:t>aggressive</a:t>
            </a:r>
            <a:r>
              <a:rPr lang="en-US" sz="2400" b="0" i="0" dirty="0">
                <a:effectLst/>
                <a:latin typeface="SFRM1095"/>
              </a:rPr>
              <a:t> strategy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FRM1095"/>
              </a:rPr>
              <a:t>always exploring from the most recently discovered vertex </a:t>
            </a:r>
          </a:p>
          <a:p>
            <a:r>
              <a:rPr lang="en-US" sz="2400" b="0" i="0" dirty="0">
                <a:effectLst/>
                <a:latin typeface="SFRM1095"/>
              </a:rPr>
              <a:t>going 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SFRM1095"/>
              </a:rPr>
              <a:t>as deeply as </a:t>
            </a:r>
            <a:r>
              <a:rPr lang="en-US" sz="2400" b="0" i="0" dirty="0">
                <a:effectLst/>
                <a:latin typeface="SFRM1095"/>
              </a:rPr>
              <a:t>you can</a:t>
            </a:r>
          </a:p>
          <a:p>
            <a:r>
              <a:rPr lang="en-US" sz="2400" b="0" i="0" dirty="0">
                <a:effectLst/>
                <a:latin typeface="SFRM1095"/>
              </a:rPr>
              <a:t>backtracking only when absolutely necessary</a:t>
            </a:r>
            <a:endParaRPr lang="en-US" sz="2400" dirty="0"/>
          </a:p>
          <a:p>
            <a:r>
              <a:rPr lang="en-US" sz="2400" b="0" i="0" dirty="0">
                <a:effectLst/>
                <a:latin typeface="SFRM1095"/>
              </a:rPr>
              <a:t>Just like how you might explore a maze</a:t>
            </a:r>
            <a:endParaRPr lang="en-SG" sz="2200" dirty="0"/>
          </a:p>
        </p:txBody>
      </p:sp>
      <p:pic>
        <p:nvPicPr>
          <p:cNvPr id="15" name="Picture 4" descr="Solo journey">
            <a:extLst>
              <a:ext uri="{FF2B5EF4-FFF2-40B4-BE49-F238E27FC236}">
                <a16:creationId xmlns:a16="http://schemas.microsoft.com/office/drawing/2014/main" id="{DC7E0F61-5CD8-972B-EB81-10A69C2B5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462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DECB-D382-8264-26C3-050486B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5400" dirty="0"/>
              <a:t>DFS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7A02-7EBE-C0B3-3F6C-A81E86D2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5" y="2807208"/>
            <a:ext cx="5545753" cy="4014216"/>
          </a:xfrm>
        </p:spPr>
        <p:txBody>
          <a:bodyPr anchor="t">
            <a:normAutofit/>
          </a:bodyPr>
          <a:lstStyle/>
          <a:p>
            <a:r>
              <a:rPr lang="en-US" sz="2200" dirty="0"/>
              <a:t>DFS begins with starting  vertex S</a:t>
            </a:r>
          </a:p>
          <a:p>
            <a:r>
              <a:rPr lang="en-US" sz="2200" dirty="0"/>
              <a:t>In 1</a:t>
            </a:r>
            <a:r>
              <a:rPr lang="en-US" sz="2200" baseline="30000" dirty="0"/>
              <a:t>st</a:t>
            </a:r>
            <a:r>
              <a:rPr lang="en-US" sz="2200" dirty="0"/>
              <a:t> iteration, it examines edge (s, a)</a:t>
            </a:r>
          </a:p>
          <a:p>
            <a:r>
              <a:rPr lang="en-US" sz="2200" dirty="0"/>
              <a:t>﻿In 2</a:t>
            </a:r>
            <a:r>
              <a:rPr lang="en-US" sz="2200" baseline="30000" dirty="0"/>
              <a:t>nd</a:t>
            </a:r>
            <a:r>
              <a:rPr lang="en-US" sz="2200" dirty="0"/>
              <a:t> iteration, it examines edge (a, c)</a:t>
            </a:r>
          </a:p>
          <a:p>
            <a:endParaRPr lang="en-US" sz="2200" dirty="0"/>
          </a:p>
          <a:p>
            <a:r>
              <a:rPr lang="en-US" sz="2200" dirty="0"/>
              <a:t>DFS always goes deeper </a:t>
            </a:r>
          </a:p>
          <a:p>
            <a:r>
              <a:rPr lang="en-US" sz="2200" dirty="0"/>
              <a:t>As soon as it finds some new vertex a, </a:t>
            </a:r>
          </a:p>
          <a:p>
            <a:pPr marL="0" indent="0">
              <a:buNone/>
            </a:pPr>
            <a:r>
              <a:rPr lang="en-US" sz="2200" dirty="0"/>
              <a:t>then It will look for next vertex c from </a:t>
            </a:r>
          </a:p>
          <a:p>
            <a:pPr marL="0" indent="0">
              <a:buNone/>
            </a:pPr>
            <a:r>
              <a:rPr lang="en-US" sz="2200" dirty="0"/>
              <a:t>this new vertex a.</a:t>
            </a:r>
            <a:endParaRPr lang="en-S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F47D7-21B0-031D-0B66-7FD1FA8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0" y="1385083"/>
            <a:ext cx="6461038" cy="49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DECB-D382-8264-26C3-050486B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5" y="0"/>
            <a:ext cx="4003014" cy="995423"/>
          </a:xfrm>
        </p:spPr>
        <p:txBody>
          <a:bodyPr anchor="b">
            <a:normAutofit/>
          </a:bodyPr>
          <a:lstStyle/>
          <a:p>
            <a:r>
              <a:rPr lang="en-SG" sz="5400" dirty="0"/>
              <a:t>DFS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7A02-7EBE-C0B3-3F6C-A81E86D2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5" y="995423"/>
            <a:ext cx="5545753" cy="5613721"/>
          </a:xfrm>
        </p:spPr>
        <p:txBody>
          <a:bodyPr anchor="t">
            <a:normAutofit/>
          </a:bodyPr>
          <a:lstStyle/>
          <a:p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iteration,  edge (s, a)</a:t>
            </a:r>
          </a:p>
          <a:p>
            <a:r>
              <a:rPr lang="en-US" sz="2200" dirty="0"/>
              <a:t>﻿2</a:t>
            </a:r>
            <a:r>
              <a:rPr lang="en-US" sz="2200" baseline="30000" dirty="0"/>
              <a:t>nd</a:t>
            </a:r>
            <a:r>
              <a:rPr lang="en-US" sz="2200" dirty="0"/>
              <a:t> iteration, edge (a, c)</a:t>
            </a:r>
          </a:p>
          <a:p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iteration, edge (c, d)</a:t>
            </a:r>
          </a:p>
          <a:p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 iteration, edge (d, e)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From e -&gt; no new vertex is found.</a:t>
            </a:r>
          </a:p>
          <a:p>
            <a:pPr marL="0" indent="0">
              <a:buNone/>
            </a:pPr>
            <a:r>
              <a:rPr lang="en-US" sz="2200" dirty="0"/>
              <a:t>So backtrack to d -&gt; find new vertex b.</a:t>
            </a:r>
          </a:p>
          <a:p>
            <a:pPr marL="0" indent="0">
              <a:buNone/>
            </a:pPr>
            <a:r>
              <a:rPr lang="en-US" sz="2200" dirty="0"/>
              <a:t>From b -&gt; no new vertex is found.</a:t>
            </a:r>
          </a:p>
          <a:p>
            <a:pPr marL="0" indent="0">
              <a:buNone/>
            </a:pPr>
            <a:r>
              <a:rPr lang="en-US" sz="2200" dirty="0"/>
              <a:t>So backtrack to d -&gt; no new vertex is found.</a:t>
            </a:r>
          </a:p>
          <a:p>
            <a:pPr marL="0" indent="0">
              <a:buNone/>
            </a:pPr>
            <a:r>
              <a:rPr lang="en-US" sz="2200" dirty="0"/>
              <a:t>So backtrack to c -&gt; no new vertex is found.</a:t>
            </a:r>
          </a:p>
          <a:p>
            <a:pPr marL="0" indent="0">
              <a:buNone/>
            </a:pPr>
            <a:r>
              <a:rPr lang="en-US" sz="2200" dirty="0"/>
              <a:t>So</a:t>
            </a:r>
            <a:r>
              <a:rPr lang="en-SG" sz="2200" dirty="0"/>
              <a:t> backtrack to a -&gt; no new vertex is found.</a:t>
            </a:r>
          </a:p>
          <a:p>
            <a:pPr marL="0" indent="0">
              <a:buNone/>
            </a:pPr>
            <a:r>
              <a:rPr lang="en-SG" sz="2200" dirty="0"/>
              <a:t>So backtrack to s -&gt; no new vertex is found.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331B-1A14-B679-0AF9-A7AE947D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579" y="1620456"/>
            <a:ext cx="6764146" cy="4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6B76-DE21-0ED7-E98F-C5F72224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4" y="2335283"/>
            <a:ext cx="291557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DFS uses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044B-A83B-D659-BFB4-7C34854D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4" y="625434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 uses a stack to keep track of which vertices to explore next.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57093-939F-E543-4BA5-798AC218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8" y="625434"/>
            <a:ext cx="8130343" cy="56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B441-1D3F-C07B-F949-371B654E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365125"/>
            <a:ext cx="11133881" cy="1325563"/>
          </a:xfrm>
        </p:spPr>
        <p:txBody>
          <a:bodyPr/>
          <a:lstStyle/>
          <a:p>
            <a:r>
              <a:rPr lang="en-US" dirty="0"/>
              <a:t>DFS has a solution 2 – Recursive (much simpler!)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37F46-AFCD-1A3A-6386-10E00C51D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7835" y="1690688"/>
            <a:ext cx="759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318</Words>
  <Application>Microsoft Macintosh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SFRM1095</vt:lpstr>
      <vt:lpstr>Arial</vt:lpstr>
      <vt:lpstr>Calibri</vt:lpstr>
      <vt:lpstr>Calibri Light</vt:lpstr>
      <vt:lpstr>Office Theme</vt:lpstr>
      <vt:lpstr>Depth-first Search (DFS)</vt:lpstr>
      <vt:lpstr>DFS example</vt:lpstr>
      <vt:lpstr>DFS example</vt:lpstr>
      <vt:lpstr>DFS uses stack</vt:lpstr>
      <vt:lpstr>DFS has a solution 2 – Recursive (much simpler!)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</dc:title>
  <dc:creator>Tom Fan</dc:creator>
  <cp:lastModifiedBy>Tom Fan</cp:lastModifiedBy>
  <cp:revision>11</cp:revision>
  <dcterms:created xsi:type="dcterms:W3CDTF">2023-04-29T13:12:02Z</dcterms:created>
  <dcterms:modified xsi:type="dcterms:W3CDTF">2023-05-06T13:57:18Z</dcterms:modified>
</cp:coreProperties>
</file>