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Fan" initials="TF" lastIdx="1" clrIdx="0">
    <p:extLst>
      <p:ext uri="{19B8F6BF-5375-455C-9EA6-DF929625EA0E}">
        <p15:presenceInfo xmlns:p15="http://schemas.microsoft.com/office/powerpoint/2012/main" userId="b81ff2a574144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67B8F-24AA-4AC8-9BEF-75E40AA8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0E4C-9191-44EA-B488-A2D5A6E5B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168DD-7B3C-4E95-BC39-F721C141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BD257-01B9-4CD7-B519-59F269EE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F2D47-88A8-44B9-B006-9BC166F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4D024-C62B-418E-A872-0EFAC67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C150F-459A-4F08-8DE8-DCA82583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8DFE5-974D-46A8-A2DD-69885A4D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64458-2E0A-4DA8-BA8A-E472C8A0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63A72-FFF7-480E-A547-37E3CC35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C6AED-4283-4264-9AD1-13121494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53DF-C17D-415B-93B4-0E25129B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4E8A9-F8B2-4D25-A252-6A239E8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FDBEF-6CA6-4ABD-9453-635684A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ECF96-6386-4479-9D81-91FD12B7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AF5C7-7A75-4215-8773-9B7A07CB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D935-52ED-4309-B4DE-13AD47FE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FCF97-9488-4881-BB71-89368F9D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5A598-BC4C-4458-A3AC-8EB06A2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9E9CF-4EA4-4A16-A18D-B7BE3CF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E226-3E77-4158-A515-54011057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242EC-13CC-49E0-BFEA-6D57B19B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6DB29-D5E8-4490-A601-84E2F823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009E-31E8-45FB-84EB-AFC0CE2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EFFB3-673C-4C36-918B-D0F7BCE3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7F683-98CA-4247-831B-D2EBBA12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2FFC-C963-4E2C-B4CC-5685364B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1A395-4C97-4AEC-8260-C4024344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4A9E9-8818-44BE-8D9C-149D6C87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D3BB6-9CC3-4C21-B97F-E21F4677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31473-6C03-44E2-8C29-80DB8B4D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4D7E-1CC3-42FD-B3B5-F1171AA5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069E9-446C-48BA-85D4-57752E1B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A17FD-8B4F-464F-9DEB-D35BDDC9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0A26BE-5955-4924-A5B3-41613F85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C9FAB-91C5-4D3B-BB7B-505FDD846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C8950-5C6D-47D2-8D4F-C1D5B2D8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BE9C1-B873-4A8B-B017-81BEFB46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764F3-611D-4631-B578-B60D010D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B8B02-8F1F-49AE-A02B-775F58B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B93EC-9D77-4D39-87E1-A88B23F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57C6D0-D88D-4A35-BA29-634E31DB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8157B-07BD-4460-8A58-5511DD5D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08DA3-665C-4CED-8FDB-863158E4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B5B2A-3208-48AA-8212-D97C818C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B0891-ADA3-4457-9F22-8521A5F1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EBA4-9EBC-463F-B99E-023A976F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E775-C753-4A56-A649-C18FF5B9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80834-E6AD-45B1-B774-1FCBB82E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D8815-6C4E-41C7-BEE9-EDC8EB23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00229-3020-477B-9012-78F2FE7D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2B9B9-CFE4-43DE-A125-8B21852B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C6FF3-4A4B-4B58-8F43-B988BD9C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3F70F-F36F-4915-924E-4A0B4FF8C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EB24A-42FF-4D2B-8FE7-ADFE2BAC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D501-7983-4A7D-ACBD-C718A4CF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7C996-1D95-4C64-9FC6-8FFBD595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96058-C724-4150-B8FD-5E269F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F69DB-9219-4E92-A0F6-81C11C52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A1A10-E5C8-461B-A4F4-C4710802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0ADB-A38B-4E2E-8C6C-62A3B1D8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5F39-BF43-4F4C-9C1E-403FBAEE853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C9DC0-0100-42A3-B8F7-2CB75870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3945-03D1-4550-8F6E-E689C8288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665B-E723-43B2-9B9D-3615FD7F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new data structure: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3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2DB13A-1DD6-439C-87D3-442CF7EE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56" y="573236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dictionary?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40794-880F-493E-B9A7-901A82C4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3798277"/>
            <a:ext cx="4037427" cy="19373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altLang="zh-CN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dictionary stores</a:t>
            </a:r>
          </a:p>
          <a:p>
            <a:pPr marL="0" indent="0">
              <a:buNone/>
            </a:pPr>
            <a:r>
              <a:rPr lang="en-US" altLang="zh-CN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key / value pairs</a:t>
            </a:r>
          </a:p>
          <a:p>
            <a:pPr marL="0" indent="0">
              <a:buNone/>
            </a:pP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Dictionary is unordered</a:t>
            </a: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55CE7991-E329-4651-B28C-3DF3733C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523183"/>
            <a:ext cx="6274296" cy="38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8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125C80-BBA0-4028-A969-19801099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0" r="1" b="2419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9B1E996-EC9C-4351-A02B-8986BA363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0" b="2286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45E87B-6371-48C8-83BD-F1F13632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altLang="zh-CN" sz="3400" dirty="0">
                <a:solidFill>
                  <a:schemeClr val="bg1"/>
                </a:solidFill>
              </a:rPr>
              <a:t>A dictionary stores key / value pairs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9442606-33B9-4E35-946B-DEC4B0CB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bg1">
                    <a:alpha val="60000"/>
                  </a:schemeClr>
                </a:solidFill>
              </a:rPr>
              <a:t>Some real-life example:</a:t>
            </a:r>
          </a:p>
          <a:p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Example 1)</a:t>
            </a: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 NRIC – Person</a:t>
            </a:r>
          </a:p>
          <a:p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Example 2) </a:t>
            </a: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Library card – library book</a:t>
            </a:r>
            <a:endParaRPr lang="zh-CN" alt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26F6E9-D749-40E6-928A-5547E128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Define a dictionary	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9FA4BF-A9E2-4CE9-9E81-C5EC6808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4" y="1275747"/>
            <a:ext cx="6356465" cy="43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76B62D-9A98-4CE6-853C-94E291B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Define a dictionary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12621D78-52D4-423F-B8BB-FAEECF29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88660"/>
            <a:ext cx="11496821" cy="30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7" y="508295"/>
            <a:ext cx="8176743" cy="5933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03" y="294009"/>
            <a:ext cx="3541775" cy="29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55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A new data structure:  dictionary</vt:lpstr>
      <vt:lpstr>What is dictionary?</vt:lpstr>
      <vt:lpstr>A dictionary stores key / value pairs</vt:lpstr>
      <vt:lpstr>Define a dictionary </vt:lpstr>
      <vt:lpstr>Define a dictionary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</dc:title>
  <dc:creator>Tom Fan</dc:creator>
  <cp:lastModifiedBy>Fan Tom</cp:lastModifiedBy>
  <cp:revision>19</cp:revision>
  <dcterms:created xsi:type="dcterms:W3CDTF">2020-06-27T01:10:37Z</dcterms:created>
  <dcterms:modified xsi:type="dcterms:W3CDTF">2021-06-04T15:47:59Z</dcterms:modified>
</cp:coreProperties>
</file>