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 Tom" initials="FT" lastIdx="1" clrIdx="0">
    <p:extLst>
      <p:ext uri="{19B8F6BF-5375-455C-9EA6-DF929625EA0E}">
        <p15:presenceInfo xmlns:p15="http://schemas.microsoft.com/office/powerpoint/2012/main" userId="b81ff2a574144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0T00:30:42.15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31CC-2DBC-45DB-8A88-82814CC9BE7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E9BD-6D92-495F-9CD2-6F97FBCFE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1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5400"/>
              <a:t>set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zh-CN" alt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ged blue rope close up">
            <a:extLst>
              <a:ext uri="{FF2B5EF4-FFF2-40B4-BE49-F238E27FC236}">
                <a16:creationId xmlns:a16="http://schemas.microsoft.com/office/drawing/2014/main" id="{601B93CF-1F04-42CF-A6DD-A6C46FB6D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" r="-1" b="331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982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1737-89A5-4637-AD10-751069B0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set? </a:t>
            </a:r>
            <a:endParaRPr lang="en-US" altLang="zh-SG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CE7-1BED-4F3F-9491-11D327E0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4" y="1675227"/>
            <a:ext cx="103392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3000">
                <a:solidFill>
                  <a:schemeClr val="bg1"/>
                </a:solidFill>
              </a:rPr>
              <a:t>What is set?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33A3F6-652A-4052-8824-1132D46BDD21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bg1"/>
                </a:solidFill>
              </a:rPr>
              <a:t>无序</a:t>
            </a:r>
            <a:endParaRPr lang="en-US" altLang="zh-CN" sz="22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bg1"/>
                </a:solidFill>
              </a:rPr>
              <a:t>不重复</a:t>
            </a:r>
            <a:endParaRPr lang="en-US" altLang="zh-SG" sz="2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8" y="2523915"/>
            <a:ext cx="5237060" cy="374904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138" y="2527997"/>
            <a:ext cx="433415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EAA786-A334-4BB6-A75F-5AF60C38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Declaring a set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D7B9D-E510-4D93-A13B-42B2C99D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4161"/>
            <a:ext cx="12163623" cy="29496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CA0C35-1FF6-4D60-8835-6F145744A40E}"/>
              </a:ext>
            </a:extLst>
          </p:cNvPr>
          <p:cNvSpPr txBox="1"/>
          <p:nvPr/>
        </p:nvSpPr>
        <p:spPr>
          <a:xfrm>
            <a:off x="0" y="5570630"/>
            <a:ext cx="649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</a:t>
            </a:r>
            <a:r>
              <a:rPr lang="en-US" altLang="zh-CN" dirty="0" err="1"/>
              <a:t>dict</a:t>
            </a:r>
            <a:r>
              <a:rPr lang="en-US" altLang="zh-CN" dirty="0"/>
              <a:t> and set use curly braces ({}). </a:t>
            </a:r>
          </a:p>
          <a:p>
            <a:r>
              <a:rPr lang="en-US" altLang="zh-CN" dirty="0"/>
              <a:t>Both </a:t>
            </a:r>
            <a:r>
              <a:rPr lang="en-US" altLang="zh-CN" dirty="0" err="1"/>
              <a:t>dict</a:t>
            </a:r>
            <a:r>
              <a:rPr lang="en-US" altLang="zh-CN" dirty="0"/>
              <a:t> and set use comma (,) to separate their items.</a:t>
            </a:r>
          </a:p>
          <a:p>
            <a:r>
              <a:rPr lang="en-US" altLang="zh-CN" dirty="0"/>
              <a:t>But the item in </a:t>
            </a:r>
            <a:r>
              <a:rPr lang="en-US" altLang="zh-CN" dirty="0" err="1"/>
              <a:t>dict</a:t>
            </a:r>
            <a:r>
              <a:rPr lang="en-US" altLang="zh-CN" dirty="0"/>
              <a:t> is key / value pair. So </a:t>
            </a:r>
            <a:r>
              <a:rPr lang="en-US" altLang="zh-CN" dirty="0" err="1"/>
              <a:t>dict</a:t>
            </a:r>
            <a:r>
              <a:rPr lang="en-US" altLang="zh-CN" dirty="0"/>
              <a:t> also needs colon (:)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996BCA-DF7A-44C8-9C44-2A77DDFD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433" y="5469697"/>
            <a:ext cx="1748716" cy="13669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87CE54-F5B4-4DF4-9C6A-9B79130591EA}"/>
              </a:ext>
            </a:extLst>
          </p:cNvPr>
          <p:cNvSpPr txBox="1"/>
          <p:nvPr/>
        </p:nvSpPr>
        <p:spPr>
          <a:xfrm flipH="1">
            <a:off x="6669844" y="5469697"/>
            <a:ext cx="347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Still remember how to define a </a:t>
            </a:r>
            <a:r>
              <a:rPr lang="en-US" altLang="zh-CN" dirty="0" err="1"/>
              <a:t>dict</a:t>
            </a:r>
            <a:r>
              <a:rPr lang="en-US" altLang="zh-CN" dirty="0"/>
              <a:t>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4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set</vt:lpstr>
      <vt:lpstr>What is set? </vt:lpstr>
      <vt:lpstr>What is set? </vt:lpstr>
      <vt:lpstr>Declaring 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Fan Tom</dc:creator>
  <cp:lastModifiedBy>Fan Tom</cp:lastModifiedBy>
  <cp:revision>12</cp:revision>
  <dcterms:created xsi:type="dcterms:W3CDTF">2020-07-05T07:46:08Z</dcterms:created>
  <dcterms:modified xsi:type="dcterms:W3CDTF">2021-06-27T02:02:31Z</dcterms:modified>
</cp:coreProperties>
</file>