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7" r:id="rId3"/>
    <p:sldId id="275" r:id="rId4"/>
    <p:sldId id="278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3581-7FD3-47CE-9DFB-5B8327929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F8FBA-21B8-4C6A-BA88-1AEEDDA9D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B100F-0ACF-475C-8EA3-664AC0F4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02A-9FA6-40AD-B429-551E498218C1}" type="datetimeFigureOut">
              <a:rPr lang="en-SG" smtClean="0"/>
              <a:t>10/2/2022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4B4DE-C2EE-4FC6-A3DF-AB35C5F5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1C895-3B58-4D20-924B-24EF2848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C00B-D538-4359-AA54-9E4D1C1A7A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679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6E7D-54C0-4E0F-9322-9D8A331A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5B07C-52A2-4C91-8DC2-CB80432B6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295AA-515F-43B9-8C05-7887B5B5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02A-9FA6-40AD-B429-551E498218C1}" type="datetimeFigureOut">
              <a:rPr lang="en-SG" smtClean="0"/>
              <a:t>10/2/2022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8A160-78DC-4E26-86CF-C9A09CCE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CF6D-C05D-4717-A56C-B923D222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C00B-D538-4359-AA54-9E4D1C1A7A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76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AB516-BF4A-44C9-8F2A-23D8B5F76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27589-89A0-44B4-945C-3B2D83792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6D46-1996-45F4-AB24-48FD05BC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02A-9FA6-40AD-B429-551E498218C1}" type="datetimeFigureOut">
              <a:rPr lang="en-SG" smtClean="0"/>
              <a:t>10/2/2022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96CF9-8146-44AC-ADD5-04419EB5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EA30-A102-4D17-BBF7-86FD0B3E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C00B-D538-4359-AA54-9E4D1C1A7A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76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5777-D2A2-422D-98F6-5E38551D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3073-533A-4FD1-8CA1-436841538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A6A4B-0035-44C1-9E59-A026510C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02A-9FA6-40AD-B429-551E498218C1}" type="datetimeFigureOut">
              <a:rPr lang="en-SG" smtClean="0"/>
              <a:t>10/2/2022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CBA15-85DA-4E2D-95F0-9C3AC2F1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97B57-3964-4966-A74D-C36A60C3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C00B-D538-4359-AA54-9E4D1C1A7A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70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1EDF-E9AB-47B8-B430-31070B67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50564-66E5-4E9D-A53D-E07CBDCC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283FA-8205-4B17-83C2-1E9A5F11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02A-9FA6-40AD-B429-551E498218C1}" type="datetimeFigureOut">
              <a:rPr lang="en-SG" smtClean="0"/>
              <a:t>10/2/2022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EB1E6-55AA-4D7D-8592-C9D6FCC1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F8687-F8BF-4780-8EDF-BFA8CA40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C00B-D538-4359-AA54-9E4D1C1A7A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669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3110-F1D3-4474-9EBD-4B254006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8142-6C26-4369-968A-D81A7F3D5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766BE-CE39-49A9-A635-FB36D9340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9D6BE-AC45-4086-BF6A-08AB7C93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02A-9FA6-40AD-B429-551E498218C1}" type="datetimeFigureOut">
              <a:rPr lang="en-SG" smtClean="0"/>
              <a:t>10/2/2022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41080-0BC1-46A7-BF34-6E7ABD31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0AA92-D6F8-4432-8921-6E542BA4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C00B-D538-4359-AA54-9E4D1C1A7A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11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C3F8-8F12-4DCE-93A4-92D9B018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B8DD4-E0D7-46F6-95C1-946F2B96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232D2-CCD6-407D-B47B-5F82C0CE5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A5298-65A6-4E55-95D9-1EDD5C37A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2F96A-6070-4BB4-B63C-ABA08DF42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F077D-34F7-45A4-8E61-54A049E7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02A-9FA6-40AD-B429-551E498218C1}" type="datetimeFigureOut">
              <a:rPr lang="en-SG" smtClean="0"/>
              <a:t>10/2/2022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C7855-3B38-4889-958A-48750044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7ABAD-393D-4466-BE51-0A37A30D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C00B-D538-4359-AA54-9E4D1C1A7A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6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5332-6493-4A04-AF57-BD12617E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8EBDE-03DD-4242-9933-1343A04C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02A-9FA6-40AD-B429-551E498218C1}" type="datetimeFigureOut">
              <a:rPr lang="en-SG" smtClean="0"/>
              <a:t>10/2/2022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9DA66-A5D2-49F6-8145-48B01017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5225F-DA03-4B4A-98C8-3E000CD1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C00B-D538-4359-AA54-9E4D1C1A7A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772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FB579-9452-4B71-9B9C-21E3D1A0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02A-9FA6-40AD-B429-551E498218C1}" type="datetimeFigureOut">
              <a:rPr lang="en-SG" smtClean="0"/>
              <a:t>10/2/2022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97D7A-9BF5-41DB-8F17-B5714DD8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3E332-FBEA-4E90-A009-C7746096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C00B-D538-4359-AA54-9E4D1C1A7A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2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DC4B-34B5-4AC1-ABB0-C1E289B1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6BB6-DE87-4EE4-923F-8125B2B5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BFDC4-02F2-40A7-ABF9-FA7E18B90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5EA53-B7FD-4ED9-B850-7183E118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02A-9FA6-40AD-B429-551E498218C1}" type="datetimeFigureOut">
              <a:rPr lang="en-SG" smtClean="0"/>
              <a:t>10/2/2022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4B848-8369-4233-AB5F-50DC651A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49999-2DAC-47E4-A408-75D9EF52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C00B-D538-4359-AA54-9E4D1C1A7A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407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6775-1199-4A2D-8E0E-87D10447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7456A-00C2-4CA9-A442-FCCA18C2D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235E2-22B3-4CBA-BBB4-4BA90CDCA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D7BB3-94EA-4905-9499-73FFDD8D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02A-9FA6-40AD-B429-551E498218C1}" type="datetimeFigureOut">
              <a:rPr lang="en-SG" smtClean="0"/>
              <a:t>10/2/2022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00353-7B79-4415-AB79-B7113AB2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B7174-8AF7-46EE-9338-96393401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C00B-D538-4359-AA54-9E4D1C1A7A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550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A514D-48D5-43E8-8991-540A0475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0F0F7-5559-4F2D-B6FB-BA8626267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83B7B-8514-4C8D-8D17-BB4AD29BA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9402A-9FA6-40AD-B429-551E498218C1}" type="datetimeFigureOut">
              <a:rPr lang="en-SG" smtClean="0"/>
              <a:t>10/2/2022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7A18-3A2A-4621-AEC1-8B9E42DD0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F9087-671B-4502-9BBC-6A36565C5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8C00B-D538-4359-AA54-9E4D1C1A7A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22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E67E2-EF0F-419B-8D5B-F8AA8D6F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SG" sz="5000" dirty="0"/>
              <a:t>What is Tree Traversal?	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787A-750D-4D6E-B91D-602251AD9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45" y="2715768"/>
            <a:ext cx="6817325" cy="3547872"/>
          </a:xfrm>
        </p:spPr>
        <p:txBody>
          <a:bodyPr anchor="t">
            <a:normAutofit/>
          </a:bodyPr>
          <a:lstStyle/>
          <a:p>
            <a:r>
              <a:rPr lang="en-SG" sz="3000" dirty="0"/>
              <a:t>It means ‘walking the tree’.</a:t>
            </a:r>
          </a:p>
          <a:p>
            <a:r>
              <a:rPr lang="en-SG" sz="3000" dirty="0"/>
              <a:t>It means, ‘</a:t>
            </a:r>
            <a:r>
              <a:rPr lang="en-US" altLang="zh-CN" sz="3000" dirty="0"/>
              <a:t>visiting all nodes of the tree’.</a:t>
            </a:r>
          </a:p>
          <a:p>
            <a:endParaRPr lang="en-US" sz="3000" dirty="0"/>
          </a:p>
          <a:p>
            <a:r>
              <a:rPr lang="en-US" altLang="zh-CN" sz="3000" dirty="0"/>
              <a:t>What </a:t>
            </a:r>
            <a:r>
              <a:rPr lang="en-US" altLang="zh-CN" sz="3000" dirty="0">
                <a:solidFill>
                  <a:srgbClr val="FF0000"/>
                </a:solidFill>
              </a:rPr>
              <a:t>rule</a:t>
            </a:r>
            <a:r>
              <a:rPr lang="en-US" altLang="zh-CN" sz="3000" dirty="0"/>
              <a:t> shall we follow</a:t>
            </a:r>
          </a:p>
          <a:p>
            <a:pPr marL="0" indent="0">
              <a:buNone/>
            </a:pPr>
            <a:r>
              <a:rPr lang="en-US" sz="3000" dirty="0"/>
              <a:t> to visit all elements of a tree?</a:t>
            </a:r>
            <a:endParaRPr lang="en-SG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A13D6-94D4-4D3F-A6C1-A6F924052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614" y="1670084"/>
            <a:ext cx="5458968" cy="491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2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C6CE-3200-49DF-8BF7-0174B997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54" y="98249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Tree Traversal – Depth First Traversals - Preorder</a:t>
            </a:r>
            <a:endParaRPr lang="en-S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08285-08DD-4808-A92F-9F5C181D7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" r="2" b="2"/>
          <a:stretch/>
        </p:blipFill>
        <p:spPr>
          <a:xfrm>
            <a:off x="254034" y="2998286"/>
            <a:ext cx="3841261" cy="2361171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C873822-4E94-4406-B082-981EA2295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4594" y="1581912"/>
            <a:ext cx="5825288" cy="369417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800" b="0" i="1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i="1" dirty="0">
              <a:latin typeface="Arial Unicode MS"/>
              <a:ea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Preorder (Root, Left, Right) : 1 2 4 5 3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i="1" dirty="0">
              <a:latin typeface="Arial Unicode MS"/>
              <a:ea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i="1" dirty="0">
                <a:latin typeface="Arial Unicode MS"/>
                <a:ea typeface="JetBrains Mono"/>
              </a:rPr>
              <a:t>Step 1) Visit the </a:t>
            </a:r>
            <a:r>
              <a:rPr lang="en-US" altLang="en-US" sz="1800" i="1" dirty="0">
                <a:solidFill>
                  <a:srgbClr val="FF0000"/>
                </a:solidFill>
                <a:latin typeface="Arial Unicode MS"/>
                <a:ea typeface="JetBrains Mono"/>
              </a:rPr>
              <a:t>root </a:t>
            </a:r>
            <a:r>
              <a:rPr lang="en-US" altLang="en-US" sz="1800" i="1" dirty="0">
                <a:latin typeface="Arial Unicode MS"/>
              </a:rPr>
              <a:t>- 1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i="1" dirty="0">
              <a:latin typeface="Arial Unicode MS"/>
              <a:ea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Step 2) Traverse the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left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subtree – 2 4 5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i="1" dirty="0">
              <a:latin typeface="Arial Unicode MS"/>
              <a:ea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Step 3) Traver</a:t>
            </a:r>
            <a:r>
              <a:rPr lang="en-US" altLang="en-US" sz="1800" i="1" dirty="0">
                <a:latin typeface="Arial Unicode MS"/>
                <a:ea typeface="JetBrains Mono"/>
              </a:rPr>
              <a:t>se the </a:t>
            </a:r>
            <a:r>
              <a:rPr lang="en-US" altLang="en-US" sz="1800" i="1" dirty="0">
                <a:solidFill>
                  <a:srgbClr val="FF0000"/>
                </a:solidFill>
                <a:latin typeface="Arial Unicode MS"/>
                <a:ea typeface="JetBrains Mono"/>
              </a:rPr>
              <a:t>right</a:t>
            </a:r>
            <a:r>
              <a:rPr lang="en-US" altLang="en-US" sz="1800" i="1" dirty="0">
                <a:latin typeface="Arial Unicode MS"/>
                <a:ea typeface="JetBrains Mono"/>
              </a:rPr>
              <a:t> subtree - 3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70327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DC6CE-3200-49DF-8BF7-0174B997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Tree Traversal – Depth First Traversals – </a:t>
            </a:r>
            <a:r>
              <a:rPr lang="en-US" sz="4000" dirty="0" err="1"/>
              <a:t>Inorder</a:t>
            </a:r>
            <a:endParaRPr lang="en-SG" sz="4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08285-08DD-4808-A92F-9F5C181D7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" r="2" b="2"/>
          <a:stretch/>
        </p:blipFill>
        <p:spPr>
          <a:xfrm>
            <a:off x="951659" y="2845676"/>
            <a:ext cx="3841261" cy="2361171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C873822-4E94-4406-B082-981EA2295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44579" y="2560320"/>
            <a:ext cx="5825288" cy="30714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Inorder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(Left, Root, Right) : 4 2 5 1 3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i="1" dirty="0">
              <a:latin typeface="Arial Unicode MS"/>
              <a:ea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Step 1) Traverse the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left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subtree – 4 2 5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800" b="0" i="1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i="1" dirty="0">
                <a:latin typeface="Arial Unicode MS"/>
                <a:ea typeface="JetBrains Mono"/>
              </a:rPr>
              <a:t>Step 2) Visit the </a:t>
            </a:r>
            <a:r>
              <a:rPr lang="en-US" altLang="en-US" sz="1800" i="1" dirty="0">
                <a:solidFill>
                  <a:srgbClr val="FF0000"/>
                </a:solidFill>
                <a:latin typeface="Arial Unicode MS"/>
                <a:ea typeface="JetBrains Mono"/>
              </a:rPr>
              <a:t>root </a:t>
            </a:r>
            <a:r>
              <a:rPr lang="en-US" altLang="en-US" sz="1800" i="1" dirty="0">
                <a:latin typeface="Arial Unicode MS"/>
              </a:rPr>
              <a:t>- 1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i="1" dirty="0">
              <a:latin typeface="Arial Unicode MS"/>
              <a:ea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Step 3) Traver</a:t>
            </a:r>
            <a:r>
              <a:rPr lang="en-US" altLang="en-US" sz="1800" i="1" dirty="0">
                <a:latin typeface="Arial Unicode MS"/>
                <a:ea typeface="JetBrains Mono"/>
              </a:rPr>
              <a:t>se the </a:t>
            </a:r>
            <a:r>
              <a:rPr lang="en-US" altLang="en-US" sz="1800" i="1" dirty="0">
                <a:solidFill>
                  <a:srgbClr val="FF0000"/>
                </a:solidFill>
                <a:latin typeface="Arial Unicode MS"/>
                <a:ea typeface="JetBrains Mono"/>
              </a:rPr>
              <a:t>right</a:t>
            </a:r>
            <a:r>
              <a:rPr lang="en-US" altLang="en-US" sz="1800" i="1" dirty="0">
                <a:latin typeface="Arial Unicode MS"/>
                <a:ea typeface="JetBrains Mono"/>
              </a:rPr>
              <a:t> subtree - 3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00549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C6CE-3200-49DF-8BF7-0174B997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Tree Traversal – Depth First Traversals - </a:t>
            </a:r>
            <a:r>
              <a:rPr lang="en-US" sz="4000" dirty="0" err="1"/>
              <a:t>Postorder</a:t>
            </a:r>
            <a:endParaRPr lang="en-S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08285-08DD-4808-A92F-9F5C181D7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" r="2" b="2"/>
          <a:stretch/>
        </p:blipFill>
        <p:spPr>
          <a:xfrm>
            <a:off x="908304" y="2478024"/>
            <a:ext cx="3841261" cy="2361171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C873822-4E94-4406-B082-981EA2295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58409" y="2478024"/>
            <a:ext cx="5825288" cy="369417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Postorder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(Left, Right, Root) :  4 5 2 3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i="1" dirty="0">
              <a:latin typeface="Arial Unicode MS"/>
              <a:ea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Step 1) Traverse the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left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subtree – 4 5 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i="1" dirty="0">
              <a:latin typeface="Arial Unicode MS"/>
              <a:ea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Step </a:t>
            </a:r>
            <a:r>
              <a:rPr lang="en-US" altLang="en-US" sz="1800" i="1" dirty="0">
                <a:latin typeface="Arial Unicode MS"/>
                <a:ea typeface="JetBrains Mono"/>
              </a:rPr>
              <a:t>2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) Traver</a:t>
            </a:r>
            <a:r>
              <a:rPr lang="en-US" altLang="en-US" sz="1800" i="1" dirty="0">
                <a:latin typeface="Arial Unicode MS"/>
                <a:ea typeface="JetBrains Mono"/>
              </a:rPr>
              <a:t>se the </a:t>
            </a:r>
            <a:r>
              <a:rPr lang="en-US" altLang="en-US" sz="1800" i="1" dirty="0">
                <a:solidFill>
                  <a:srgbClr val="FF0000"/>
                </a:solidFill>
                <a:latin typeface="Arial Unicode MS"/>
                <a:ea typeface="JetBrains Mono"/>
              </a:rPr>
              <a:t>right</a:t>
            </a:r>
            <a:r>
              <a:rPr lang="en-US" altLang="en-US" sz="1800" i="1" dirty="0">
                <a:latin typeface="Arial Unicode MS"/>
                <a:ea typeface="JetBrains Mono"/>
              </a:rPr>
              <a:t> subtree - 3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800" b="0" i="1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i="1" dirty="0">
                <a:latin typeface="Arial Unicode MS"/>
                <a:ea typeface="JetBrains Mono"/>
              </a:rPr>
              <a:t>Step 3) Visit the </a:t>
            </a:r>
            <a:r>
              <a:rPr lang="en-US" altLang="en-US" sz="1800" i="1" dirty="0">
                <a:solidFill>
                  <a:srgbClr val="FF0000"/>
                </a:solidFill>
                <a:latin typeface="Arial Unicode MS"/>
                <a:ea typeface="JetBrains Mono"/>
              </a:rPr>
              <a:t>root </a:t>
            </a:r>
            <a:r>
              <a:rPr lang="en-US" altLang="en-US" sz="1800" i="1" dirty="0">
                <a:latin typeface="Arial Unicode MS"/>
              </a:rPr>
              <a:t>- 1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800" b="0" i="1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12592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DC6CE-3200-49DF-8BF7-0174B997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Tree Traversal – Depth First Traversals 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08285-08DD-4808-A92F-9F5C181D7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5" r="3" b="3"/>
          <a:stretch/>
        </p:blipFill>
        <p:spPr>
          <a:xfrm>
            <a:off x="841248" y="2516778"/>
            <a:ext cx="4503221" cy="264305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C873822-4E94-4406-B082-981EA2295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63951" y="2516778"/>
            <a:ext cx="5483290" cy="366018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AutoNum type="alphaLcParenBoth"/>
            </a:pP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Inorder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(Left, Root, Right) :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4 2 5 1 3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(b) Preorder (Root, Left, Right) :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1 2 4 5 3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(c)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Postorder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(Left, Right, Root) :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4 5 2 3 1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77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244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Unicode MS</vt:lpstr>
      <vt:lpstr>Arial</vt:lpstr>
      <vt:lpstr>Calibri</vt:lpstr>
      <vt:lpstr>Calibri Light</vt:lpstr>
      <vt:lpstr>Office Theme</vt:lpstr>
      <vt:lpstr>What is Tree Traversal? </vt:lpstr>
      <vt:lpstr>Tree Traversal – Depth First Traversals - Preorder</vt:lpstr>
      <vt:lpstr>Tree Traversal – Depth First Traversals – Inorder</vt:lpstr>
      <vt:lpstr>Tree Traversal – Depth First Traversals - Postorder</vt:lpstr>
      <vt:lpstr>Tree Traversal – Depth First Traversals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Tom Fan</dc:creator>
  <cp:lastModifiedBy>Tom Fan</cp:lastModifiedBy>
  <cp:revision>13</cp:revision>
  <dcterms:created xsi:type="dcterms:W3CDTF">2022-01-30T08:32:24Z</dcterms:created>
  <dcterms:modified xsi:type="dcterms:W3CDTF">2022-02-10T15:41:27Z</dcterms:modified>
</cp:coreProperties>
</file>