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9852-5C7F-4F55-97D0-D1A4EF35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E1D0D-D5F3-4432-9717-701F836E0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BDA4-B35A-4859-BEBB-48A47D67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551C-2F84-48D7-8F43-EECE585C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5913-14E9-43D7-9BBC-9413FCBE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401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7BB0-8984-4C16-8B25-E8E2AD4A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32A8A-D2F1-40DB-92E8-B2DF737C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BFA0E-7787-4D84-9636-69A26B12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0AADD-5223-4600-B667-E160E1F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741B-FF10-4137-9B6B-4DCDEB3C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69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7A366-73BB-4832-8C77-602ABD7B5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93DE4-FEA7-43A1-9250-E6EB7B377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40BB9-E3F0-4D12-99F8-6C034E9A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4994-7AD5-43AD-BE54-DB76641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8885-9899-407F-B56C-FC137AF0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94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D89-31AC-4F78-B515-E0CD1C50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7819-1CE1-45DC-9A30-F41E175E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1863B-AEFE-4BC6-B864-628DD046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EE8D-7DB5-4E49-B269-9C159057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DF0B-5DCD-4A4E-ABB0-CC51685E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63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541D-A899-4C4C-920F-8C2FFD0A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40370-B890-4A38-954D-7F0C92F3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AFC4-AF6E-405A-978F-952402CC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180C-12AC-414D-806F-4551C087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1C62-71D4-44BB-8748-5C0F5639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8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46D-C42E-4E86-87AB-2A5ADFB1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B561-F5AC-4694-8DAA-D2BA3AE29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EEF6A-F9FF-45C7-92A9-57BE36B93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B3C9C-D61F-470D-9887-6AB0EB1C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CB57-1CFB-465F-9BBD-CC967E84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FD30E-3E49-457F-B6C4-C3D00759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886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045D-6DBB-4BA7-B84E-B19121BF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F526-7696-4FD2-8B77-232D71D85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24A8C-F784-4684-BA23-E348773CE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1221F-1265-4A75-9A7A-014692E59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3DCBC-6A04-4A01-9708-59C4391D6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8AEF8-3FC8-4993-B6BD-A02CEADC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E5885-76EF-4260-9CDD-C1B26CC3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0486-4A57-4CE9-844A-5990646B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99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B21E-FFF0-48AF-9A9C-AAFE6AAD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EA1B3-FCF2-446B-958F-CB8D0AD3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F5EC0-430B-49EE-B26D-2BD30F82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A3FBD-134C-4BA1-B777-4A9FD164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819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B2A13-F87A-4640-86C5-C564995D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511EC-F146-4E88-90D2-5024DD27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D5FF-09C9-4087-AEF7-9977CD2C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169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3372-1E2A-4079-AC87-A44CC607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53B1-5BFD-4930-9615-729B3276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D9323-7D8D-42E2-9085-B1B26AA3B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6E6F4-803C-4C97-8834-5403BCF5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70D89-E979-4B09-BE17-00673E4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8F112-B948-4DC4-880D-3CEDC9CA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00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F9F0-19CB-4692-A01C-CE987D54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45F47-AE7D-4E45-A172-9F0A52259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8E4D2-6F15-4C2C-AAEF-B84D2B206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75B6E-C816-4AE6-A245-275A3009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75471-CE0A-45A5-BAF6-EDAC3FE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7D23-71E6-4713-AE08-E4EE75FA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10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1AC89-17BF-4F8B-B800-49E93375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99151-381D-4E87-A146-0B2E83AA4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EFE5-8B02-471C-AF1A-49D816F1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7F08-2B52-497D-A050-B5FFF2932645}" type="datetimeFigureOut">
              <a:rPr lang="en-SG" smtClean="0"/>
              <a:t>27/2/2022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6452-B806-4D92-9D55-E7EB5A09A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AD54D-653F-4BEE-B3ED-674AA187F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D1BA-D9A1-4B8E-B9BC-2979159CFC0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487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27C-FE93-4F28-852B-04B0B310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25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Infix notion – </a:t>
            </a:r>
            <a:r>
              <a:rPr lang="zh-CN" altLang="en-US" dirty="0"/>
              <a:t>中序表达式</a:t>
            </a:r>
            <a:br>
              <a:rPr lang="en-SG" altLang="zh-CN" dirty="0"/>
            </a:br>
            <a:br>
              <a:rPr lang="en-SG" altLang="zh-CN" dirty="0"/>
            </a:br>
            <a:r>
              <a:rPr lang="en-US" altLang="zh-CN" dirty="0"/>
              <a:t>place operator between operands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62332-E909-4238-A67F-B0A7B5564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612" y="3148806"/>
            <a:ext cx="3152775" cy="1704975"/>
          </a:xfrm>
        </p:spPr>
      </p:pic>
    </p:spTree>
    <p:extLst>
      <p:ext uri="{BB962C8B-B14F-4D97-AF65-F5344CB8AC3E}">
        <p14:creationId xmlns:p14="http://schemas.microsoft.com/office/powerpoint/2010/main" val="25789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C935-8E69-49B8-846E-3355AC52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6" y="349890"/>
            <a:ext cx="10515600" cy="1325563"/>
          </a:xfrm>
        </p:spPr>
        <p:txBody>
          <a:bodyPr/>
          <a:lstStyle/>
          <a:p>
            <a:r>
              <a:rPr lang="en-SG" b="0" i="0" dirty="0">
                <a:solidFill>
                  <a:srgbClr val="000000"/>
                </a:solidFill>
                <a:effectLst/>
                <a:latin typeface="Linux Libertine"/>
              </a:rPr>
              <a:t>Polish Notation </a:t>
            </a:r>
            <a:r>
              <a:rPr lang="en-SG" dirty="0">
                <a:solidFill>
                  <a:srgbClr val="000000"/>
                </a:solidFill>
                <a:latin typeface="Linux Libertine"/>
              </a:rPr>
              <a:t>(PN)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DED8-B44C-4613-8572-689C1C10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1825624"/>
            <a:ext cx="10515600" cy="4351338"/>
          </a:xfrm>
        </p:spPr>
        <p:txBody>
          <a:bodyPr/>
          <a:lstStyle/>
          <a:p>
            <a:r>
              <a:rPr lang="en-SG" dirty="0"/>
              <a:t>operator </a:t>
            </a:r>
            <a:r>
              <a:rPr lang="en-SG" dirty="0">
                <a:highlight>
                  <a:srgbClr val="FFFF00"/>
                </a:highlight>
              </a:rPr>
              <a:t>precedes</a:t>
            </a:r>
            <a:r>
              <a:rPr lang="en-SG" dirty="0"/>
              <a:t> their operands </a:t>
            </a:r>
          </a:p>
          <a:p>
            <a:r>
              <a:rPr lang="en-SG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prefix notation – </a:t>
            </a:r>
            <a:r>
              <a:rPr lang="zh-CN" alt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前序表达式 </a:t>
            </a:r>
            <a:r>
              <a:rPr lang="en-SG" altLang="zh-CN" i="1" dirty="0">
                <a:solidFill>
                  <a:srgbClr val="202122"/>
                </a:solidFill>
                <a:latin typeface="Arial" panose="020B0604020202020204" pitchFamily="34" charset="0"/>
              </a:rPr>
              <a:t>– 1920</a:t>
            </a:r>
            <a:r>
              <a:rPr lang="zh-CN" alt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年发明</a:t>
            </a:r>
            <a:endParaRPr lang="en-S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BC8503-2A1F-42FC-A632-2EE1516E4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28" y="3563853"/>
            <a:ext cx="4238625" cy="1400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12D980-DB6A-477F-8C79-52268BFF4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153318"/>
            <a:ext cx="39338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9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2C77-C753-4F2D-8A05-59AC9B4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 we need polish notion? – to </a:t>
            </a:r>
            <a:r>
              <a:rPr lang="en-SG" dirty="0">
                <a:solidFill>
                  <a:srgbClr val="FF0000"/>
                </a:solidFill>
              </a:rPr>
              <a:t>kill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B8DB1-7C62-42E4-B0EC-E7FE96E2C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(5 − 6) × 7   =&gt;   × − 5 6 7</a:t>
            </a:r>
          </a:p>
          <a:p>
            <a:pPr marL="0" indent="0">
              <a:buNone/>
            </a:pPr>
            <a:endParaRPr lang="en-SG" sz="4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4000" dirty="0">
                <a:solidFill>
                  <a:srgbClr val="202122"/>
                </a:solidFill>
                <a:latin typeface="Arial" panose="020B0604020202020204" pitchFamily="34" charset="0"/>
              </a:rPr>
              <a:t>5 − (6 × 7)   =&gt;   − 5 × 6 7</a:t>
            </a:r>
          </a:p>
          <a:p>
            <a:pPr marL="0" indent="0">
              <a:buNone/>
            </a:pPr>
            <a:endParaRPr lang="en-SG" sz="4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4000" dirty="0">
                <a:solidFill>
                  <a:srgbClr val="202122"/>
                </a:solidFill>
                <a:latin typeface="Arial" panose="020B0604020202020204" pitchFamily="34" charset="0"/>
              </a:rPr>
              <a:t>How to convert to Polish Notion? </a:t>
            </a:r>
          </a:p>
          <a:p>
            <a:pPr marL="0" indent="0">
              <a:buNone/>
            </a:pPr>
            <a:r>
              <a:rPr lang="en-SG" sz="4000" dirty="0">
                <a:solidFill>
                  <a:srgbClr val="202122"/>
                </a:solidFill>
                <a:latin typeface="Arial" panose="020B0604020202020204" pitchFamily="34" charset="0"/>
              </a:rPr>
              <a:t>Let’s hold on for a while</a:t>
            </a:r>
          </a:p>
        </p:txBody>
      </p:sp>
    </p:spTree>
    <p:extLst>
      <p:ext uri="{BB962C8B-B14F-4D97-AF65-F5344CB8AC3E}">
        <p14:creationId xmlns:p14="http://schemas.microsoft.com/office/powerpoint/2010/main" val="29235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C935-8E69-49B8-846E-3355AC52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76" y="349890"/>
            <a:ext cx="10515600" cy="1325563"/>
          </a:xfrm>
        </p:spPr>
        <p:txBody>
          <a:bodyPr/>
          <a:lstStyle/>
          <a:p>
            <a:r>
              <a:rPr lang="en-SG" b="0" i="0">
                <a:solidFill>
                  <a:srgbClr val="000000"/>
                </a:solidFill>
                <a:effectLst/>
                <a:latin typeface="Linux Libertine"/>
              </a:rPr>
              <a:t>Reverse Polish Notation </a:t>
            </a:r>
            <a:r>
              <a:rPr lang="en-SG">
                <a:solidFill>
                  <a:srgbClr val="000000"/>
                </a:solidFill>
                <a:latin typeface="Linux Libertine"/>
              </a:rPr>
              <a:t>(RPN)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DED8-B44C-4613-8572-689C1C103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76" y="1825624"/>
            <a:ext cx="10515600" cy="4351338"/>
          </a:xfrm>
        </p:spPr>
        <p:txBody>
          <a:bodyPr/>
          <a:lstStyle/>
          <a:p>
            <a:r>
              <a:rPr lang="en-SG"/>
              <a:t>operators </a:t>
            </a:r>
            <a:r>
              <a:rPr lang="en-SG">
                <a:highlight>
                  <a:srgbClr val="FFFF00"/>
                </a:highlight>
              </a:rPr>
              <a:t>follows</a:t>
            </a:r>
            <a:r>
              <a:rPr lang="en-SG"/>
              <a:t> their operands </a:t>
            </a:r>
          </a:p>
          <a:p>
            <a:r>
              <a:rPr lang="en-SG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postfix notation – </a:t>
            </a:r>
            <a:r>
              <a:rPr lang="zh-CN" altLang="en-US" b="0" i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后序</a:t>
            </a:r>
            <a:r>
              <a:rPr lang="zh-CN" altLang="en-US" i="1">
                <a:solidFill>
                  <a:srgbClr val="202122"/>
                </a:solidFill>
                <a:latin typeface="Arial" panose="020B0604020202020204" pitchFamily="34" charset="0"/>
              </a:rPr>
              <a:t>表达式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CDEC60-6B0E-4A4D-92EE-0489B2945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46" y="3339292"/>
            <a:ext cx="5038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3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539B-D6D7-478D-AE83-49CE722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365125"/>
            <a:ext cx="1171193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Reverse Polish Notation is Tree </a:t>
            </a:r>
            <a:r>
              <a:rPr lang="en-US" altLang="zh-CN" dirty="0" err="1">
                <a:solidFill>
                  <a:srgbClr val="FF0000"/>
                </a:solidFill>
              </a:rPr>
              <a:t>PostOrder</a:t>
            </a:r>
            <a:r>
              <a:rPr lang="en-US" altLang="zh-CN" dirty="0">
                <a:solidFill>
                  <a:srgbClr val="FF0000"/>
                </a:solidFill>
              </a:rPr>
              <a:t> Traversal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923D67-E994-4097-86B4-356A2CE7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38" y="5810624"/>
            <a:ext cx="10515600" cy="574185"/>
          </a:xfrm>
        </p:spPr>
        <p:txBody>
          <a:bodyPr/>
          <a:lstStyle/>
          <a:p>
            <a:pPr marL="0" indent="0">
              <a:buNone/>
            </a:pPr>
            <a:r>
              <a:rPr lang="en-SG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Polish Notion is Tree </a:t>
            </a:r>
            <a:r>
              <a:rPr lang="en-SG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PreOrder</a:t>
            </a:r>
            <a:r>
              <a:rPr lang="en-SG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Traversal -&gt; Revisit Page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229F26-4BB4-4530-89D3-1451E1E08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38" y="2033587"/>
            <a:ext cx="10829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2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CE23-9842-45C9-8381-E0CA37D9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" y="282632"/>
            <a:ext cx="12075621" cy="6359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8000" dirty="0"/>
              <a:t>All math calculations in computer use </a:t>
            </a:r>
          </a:p>
          <a:p>
            <a:pPr marL="0" indent="0">
              <a:buNone/>
            </a:pPr>
            <a:r>
              <a:rPr lang="en-SG" sz="8000" dirty="0"/>
              <a:t>Reverse Polish Notion (PRN)</a:t>
            </a:r>
          </a:p>
          <a:p>
            <a:pPr marL="0" indent="0">
              <a:buNone/>
            </a:pPr>
            <a:endParaRPr lang="en-SG" sz="8000" dirty="0"/>
          </a:p>
          <a:p>
            <a:pPr marL="0" indent="0">
              <a:buNone/>
            </a:pPr>
            <a:r>
              <a:rPr lang="en-SG" sz="8000" dirty="0"/>
              <a:t>Why? Because using stack</a:t>
            </a:r>
          </a:p>
          <a:p>
            <a:pPr marL="0" indent="0">
              <a:buNone/>
            </a:pPr>
            <a:r>
              <a:rPr lang="en-SG" sz="8000" dirty="0"/>
              <a:t>Makes things so simple!</a:t>
            </a:r>
          </a:p>
          <a:p>
            <a:pPr marL="0" indent="0">
              <a:buNone/>
            </a:pP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1076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Linux Libertine</vt:lpstr>
      <vt:lpstr>Arial</vt:lpstr>
      <vt:lpstr>Calibri</vt:lpstr>
      <vt:lpstr>Calibri Light</vt:lpstr>
      <vt:lpstr>Office Theme</vt:lpstr>
      <vt:lpstr>Infix notion – 中序表达式  place operator between operands</vt:lpstr>
      <vt:lpstr>Polish Notation (PN)</vt:lpstr>
      <vt:lpstr>Why we need polish notion? – to kill ()</vt:lpstr>
      <vt:lpstr>Reverse Polish Notation (RPN)</vt:lpstr>
      <vt:lpstr>Reverse Polish Notation is Tree PostOrder Traversal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 notion – 中序表达式  place operator between operands</dc:title>
  <dc:creator>Tom Fan</dc:creator>
  <cp:lastModifiedBy>Tom Fan</cp:lastModifiedBy>
  <cp:revision>7</cp:revision>
  <dcterms:created xsi:type="dcterms:W3CDTF">2022-02-26T14:51:45Z</dcterms:created>
  <dcterms:modified xsi:type="dcterms:W3CDTF">2022-02-27T01:11:27Z</dcterms:modified>
</cp:coreProperties>
</file>