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41CF-5A27-49F8-B0DE-80E281F5F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3CA66-33C4-484C-BC60-833CAED8E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600C-86FC-4BBB-BDF3-0551D05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D561-59FD-40B5-B34C-D31DDFC5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0DD8-966D-4ACE-AA12-6CB7DE9A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1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63F9-AE07-4946-92E5-FDECA709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46C12-F524-4B27-B7D6-CF850B0A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F9DA-6DB3-4647-9765-F2566594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B75C-3502-43E7-82AC-EEB8A2EA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5EBD-CA7E-4DFD-8C18-A33C5564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0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BED5B-6011-4885-87F9-FFF5BEF7B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1BE84-EF58-44C3-9FF0-2E2584AD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C11D-318E-43BF-B95A-816F4FA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94A1-1E6D-47BF-97FA-21C7C66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B595-DF91-4736-9CE2-40F8A881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0EA-7597-4EB2-936F-EE493E5E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6FE5-7482-456E-81F5-D02DBFBA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A3CB-60AA-44A4-B444-AD4FDB09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9F44-25A4-4CC8-96E1-287E0B90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1B53-9065-411A-AA7E-14656B3B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75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8B4D-DE81-4B0B-BEBD-21631653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489A-15CA-40E8-ABB2-ECFB52129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9D01-4060-4356-9479-D27D3D25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9E5A-8649-4CB0-A1F8-2BD3288A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5B40-5E2B-4B28-A74C-3A14B23F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0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8611-32EE-4A6E-BCE3-B340D8E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6004-C36D-4555-B813-6A6FBB6B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5390-2ECE-4122-BBA6-4A83C4B0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12D4-0A37-40A9-AFED-64D50075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3E015-7FFB-4084-9BA3-2874D77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0A80E-91C8-45B5-836E-5B89372E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9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7ECB-8367-45E9-9F93-2C0AA0E4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41E1-07A2-4C85-AA42-7E2CC295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5198C-8286-4F07-BFEB-DD00CD67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FD344-7CE0-4EE4-B6CC-7407F56D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D67D-8C12-4208-BA98-0F2683118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5C6F4-A521-41CF-817B-63B38F0E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6AF17-5324-454C-A75B-34B64BF3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59889-E8B8-4AD0-AD01-2D051C3C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8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B859-9DD8-4AE1-93A1-1ECB367A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7A22-4682-40C4-AB87-F887773B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5500C-CA38-412C-AACD-F0B59F0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2A7FA-E58F-4C64-BE17-ACC4305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21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57308-26B7-4AE3-9FE6-4812D92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BC886-7EB2-4AA9-8A13-E85AE09D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F3F2-617D-41BF-864F-80594EB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549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0E8-6E86-4AC3-B52C-ADC8A7BB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FACB-A611-41FD-8F74-56243F1A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DE81-7233-4AEC-A815-B62DFC02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ECEEB-EE19-4BEE-9B0F-5FAD424F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3F5B-C184-4D9B-9BDC-18A57585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84CDB-1721-4BBE-A7DB-16C3820D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8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B919-24AE-4A85-85F4-35F2C5AE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B6A07-350A-4909-AA64-EBBCE6027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36AF4-8E3C-4E1F-92E9-764AFBDE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CD56-9A79-4053-93F1-9403F0D2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2E5BC-D9E7-49C1-8F64-9546B5A6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1281-17DC-4B3E-AF38-295023C8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9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DFA5D-FECD-49FE-9A80-C10E1F95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5164-8976-42DB-A33A-2954CE48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340F-CF49-4648-9447-D81996334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6751-B497-4014-A8B7-79DD0DDB80FB}" type="datetimeFigureOut">
              <a:rPr lang="en-SG" smtClean="0"/>
              <a:t>26/2/2022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05E4-9002-4D1A-9415-4AF579A83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FA66-0FEB-431D-90E1-2E5DBA8C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70F7-5EEC-4B13-BEB7-A81AA8392A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98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16DF-2E1D-4A81-8ECE-159BB570B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52D7-F0F7-479E-9137-B77F38077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CCCD8-E902-41C3-A812-5D758C7B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0D31-148E-4545-AA6F-FE2B01A3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Database is where all data are stored.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2CD9C-D690-4DC5-AC5E-41C26CF2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53" y="1915064"/>
            <a:ext cx="10351698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0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9C02875-D457-4487-AAF9-C9DA51EE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DCF1D-58E9-481D-A900-E071C060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life is surrounded by databases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21F473-8256-4C70-A98B-83CFA3E9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38" y="585217"/>
            <a:ext cx="6052931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2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7FB9F-7BF3-485F-865E-15169AF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10" y="542589"/>
            <a:ext cx="10515593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Famous database brand	</a:t>
            </a:r>
            <a:endParaRPr lang="en-SG" dirty="0"/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11E1D-F93E-4636-A447-9E2612C3C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122"/>
          <a:stretch/>
        </p:blipFill>
        <p:spPr>
          <a:xfrm>
            <a:off x="0" y="1523428"/>
            <a:ext cx="7948712" cy="533457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A198AE-D862-4ED3-A775-F755E853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713" y="1499616"/>
            <a:ext cx="4318450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We are going to use </a:t>
            </a:r>
          </a:p>
          <a:p>
            <a:pPr marL="0" indent="0">
              <a:buNone/>
            </a:pPr>
            <a:r>
              <a:rPr lang="en-US" sz="4000" dirty="0"/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334243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47195-E1CB-4758-A085-4388FE2A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DBMS – 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ata</a:t>
            </a:r>
            <a:r>
              <a:rPr lang="en-US" sz="5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anagement </a:t>
            </a: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F7D797-AACD-42C9-AD33-C5FB6E104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54" y="2298654"/>
            <a:ext cx="10185275" cy="44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D1B0A-DC72-4FFD-9A82-E063E979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database looks like?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A1BBE-BCEB-4683-94E2-7D40503D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05" y="1388303"/>
            <a:ext cx="10180915" cy="54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DF2E-B7C2-4154-ADD3-2DB32F85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5" y="692392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table has multiple columns and many rows	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00743-E20E-4327-A0E9-FC01D4B7B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503" y="261860"/>
            <a:ext cx="8538692" cy="65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F73-0A07-41C7-BB48-C8B2D273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SQL (Structured Query Language)?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5F74A-1D78-4F88-9D1E-81E83DDC0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100" y="1825625"/>
            <a:ext cx="10411800" cy="4351338"/>
          </a:xfrm>
        </p:spPr>
      </p:pic>
    </p:spTree>
    <p:extLst>
      <p:ext uri="{BB962C8B-B14F-4D97-AF65-F5344CB8AC3E}">
        <p14:creationId xmlns:p14="http://schemas.microsoft.com/office/powerpoint/2010/main" val="97237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</vt:lpstr>
      <vt:lpstr>What is database?</vt:lpstr>
      <vt:lpstr>Our life is surrounded by databases</vt:lpstr>
      <vt:lpstr>Famous database brand </vt:lpstr>
      <vt:lpstr>DBMS – DataBase Management System</vt:lpstr>
      <vt:lpstr>What database looks like?</vt:lpstr>
      <vt:lpstr>A table has multiple columns and many rows </vt:lpstr>
      <vt:lpstr>What is SQL (Structured Query Language)?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Tom Fan</dc:creator>
  <cp:lastModifiedBy>Tom Fan</cp:lastModifiedBy>
  <cp:revision>3</cp:revision>
  <dcterms:created xsi:type="dcterms:W3CDTF">2022-02-25T03:59:47Z</dcterms:created>
  <dcterms:modified xsi:type="dcterms:W3CDTF">2022-02-26T08:32:26Z</dcterms:modified>
</cp:coreProperties>
</file>