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9" r:id="rId4"/>
    <p:sldId id="257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973" autoAdjust="0"/>
  </p:normalViewPr>
  <p:slideViewPr>
    <p:cSldViewPr snapToGrid="0">
      <p:cViewPr varScale="1">
        <p:scale>
          <a:sx n="67" d="100"/>
          <a:sy n="67" d="100"/>
        </p:scale>
        <p:origin x="54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D9BAC-3E69-426D-A202-EA569A89E7D0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FFDF0-41DA-4A81-96C2-64566A5071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150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FFDF0-41DA-4A81-96C2-64566A5071A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442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FFDF0-41DA-4A81-96C2-64566A5071A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096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FFDF0-41DA-4A81-96C2-64566A5071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540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FFDF0-41DA-4A81-96C2-64566A5071A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902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FFDF0-41DA-4A81-96C2-64566A5071A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866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FFDF0-41DA-4A81-96C2-64566A5071A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640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118F-940F-4842-8341-368AE7600CD6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A401-F88E-4CB6-8B23-BCA2DCBCC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9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118F-940F-4842-8341-368AE7600CD6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A401-F88E-4CB6-8B23-BCA2DCBCC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77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118F-940F-4842-8341-368AE7600CD6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A401-F88E-4CB6-8B23-BCA2DCBCC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33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118F-940F-4842-8341-368AE7600CD6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A401-F88E-4CB6-8B23-BCA2DCBCC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832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118F-940F-4842-8341-368AE7600CD6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A401-F88E-4CB6-8B23-BCA2DCBCC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118F-940F-4842-8341-368AE7600CD6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A401-F88E-4CB6-8B23-BCA2DCBCC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298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118F-940F-4842-8341-368AE7600CD6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A401-F88E-4CB6-8B23-BCA2DCBCC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14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118F-940F-4842-8341-368AE7600CD6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A401-F88E-4CB6-8B23-BCA2DCBCC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59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118F-940F-4842-8341-368AE7600CD6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A401-F88E-4CB6-8B23-BCA2DCBCC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49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118F-940F-4842-8341-368AE7600CD6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A401-F88E-4CB6-8B23-BCA2DCBCC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93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118F-940F-4842-8341-368AE7600CD6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A401-F88E-4CB6-8B23-BCA2DCBCC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91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6118F-940F-4842-8341-368AE7600CD6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DA401-F88E-4CB6-8B23-BCA2DCBCC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19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Internal theory of </a:t>
            </a:r>
            <a:r>
              <a:rPr lang="en-US" altLang="zh-CN" dirty="0" err="1"/>
              <a:t>dict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36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dict / HashMap / unordered_map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A29B413-4CBB-FED5-D297-D67C6DA49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9128" y="1675227"/>
            <a:ext cx="901374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27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hash?	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7262" y="1675227"/>
            <a:ext cx="791747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1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>
                <a:solidFill>
                  <a:srgbClr val="FFFFFF"/>
                </a:solidFill>
              </a:rPr>
              <a:t>Internal theory of dict / HashMap / Hashtable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814765"/>
            <a:ext cx="5524155" cy="40602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820" y="1894775"/>
            <a:ext cx="6111096" cy="2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1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插入过程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08" y="2034541"/>
            <a:ext cx="11789379" cy="408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71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Hash collisions 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79697" y="742950"/>
            <a:ext cx="7988441" cy="545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4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Hash collision </a:t>
            </a:r>
            <a:r>
              <a:rPr lang="zh-CN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插入过程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5" y="2228931"/>
            <a:ext cx="11327549" cy="392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7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38</Words>
  <Application>Microsoft Office PowerPoint</Application>
  <PresentationFormat>Widescreen</PresentationFormat>
  <Paragraphs>13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主题</vt:lpstr>
      <vt:lpstr>Internal theory of dict</vt:lpstr>
      <vt:lpstr>dict / HashMap / unordered_map</vt:lpstr>
      <vt:lpstr>What is hash? </vt:lpstr>
      <vt:lpstr>Internal theory of dict / HashMap / Hashtable</vt:lpstr>
      <vt:lpstr>插入过程</vt:lpstr>
      <vt:lpstr>Hash collisions </vt:lpstr>
      <vt:lpstr>Hash collision 插入过程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dict is fast</dc:title>
  <dc:creator>tom</dc:creator>
  <cp:lastModifiedBy>Tom Fan</cp:lastModifiedBy>
  <cp:revision>11</cp:revision>
  <dcterms:created xsi:type="dcterms:W3CDTF">2020-10-16T16:19:32Z</dcterms:created>
  <dcterms:modified xsi:type="dcterms:W3CDTF">2022-06-25T16:32:58Z</dcterms:modified>
</cp:coreProperties>
</file>