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17" autoAdjust="0"/>
  </p:normalViewPr>
  <p:slideViewPr>
    <p:cSldViewPr snapToGrid="0">
      <p:cViewPr varScale="1">
        <p:scale>
          <a:sx n="89" d="100"/>
          <a:sy n="89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AD273-4752-452D-936B-7ADD27F4A06C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8F6D1-B7A8-443D-AAC8-4F47D5EA8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8F6D1-B7A8-443D-AAC8-4F47D5EA8A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6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built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8F6D1-B7A8-443D-AAC8-4F47D5EA8A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2544D7-477D-428C-AF4F-4903CE33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8194D17-0D2A-40F2-8C2F-3FCDBAEE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688EDB-7B23-4118-845E-3AD97311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215C8D9-8EAA-41F2-B3DE-97F3D987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ADB55-3754-4FD9-A7E3-7AC94D5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C8BF81-6167-4BE9-A50E-3374659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0ECC60B-219D-4821-8C75-D29A7EE3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DAF26E-6053-43AA-B4E7-7E5128C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15D200-ADE3-4F96-8CEA-520A8FF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CCB192-7549-48F2-A9CB-76224B98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69FAB89-4FE9-407B-A023-98C1CEA56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47C1714-F6CD-4136-999C-AE970F3F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F244E1-34F6-4DFF-8216-E474846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B24CE3-460F-42DC-A3FE-D2F8DDE9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6A92C5-58AA-43BC-AC68-C118BE1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5E17A3-8372-48C3-B02D-61D45DCF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BC859C-F42A-4A78-A659-3A5669F8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2917B3-B7F3-487E-9756-5A82979F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1E026A-5D18-4CBE-9E36-6258166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EA0FC20-FBA0-4251-A59F-37D9821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98F2E3-CDD0-410A-BF14-091C7BC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3496BB-663A-4EFD-857B-C467CB4E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F59FFD-01B4-4F17-8C22-518331F7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C5CA25-DDD3-44FC-B7B2-73E76C5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3D6C87-E0D4-4EC8-A020-6B16C8A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29ACDD-FA49-4CCA-9C9C-583D8DAF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F007080-3FBB-4F3C-9CCD-F15ECD55A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81F98D7-FBE6-428F-8300-B12AA7F4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1F31F6-4F91-41B7-8E09-2DB8DD1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47783D-CF51-4861-9DC6-769CB6C2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E3F18F-0411-4EA5-9ADC-C11A7CDD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326E73-1F8B-4F70-897C-087B71E2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7B8A55-21A4-4B35-801A-B2DB5794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B2C228-85EE-4D02-82F5-0A1A8235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9A0717F-AE91-4CAE-8AF8-CEB3540D5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9C2174B-EB05-45E5-9F30-491B3A5E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E190B36-B868-4717-B2D0-C9F04A7B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74D6B44-ACE1-4117-91AF-65EB0B2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F792CF-2C18-4C4C-8BE2-48430BD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037CD7-C5F9-4B37-A751-9BBC3F7D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5353E39-9CBF-4A60-BABC-E0402D5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B81449-8B68-4122-96E7-5A8928C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AE88EAC-615C-405C-9A06-7F0424D5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66BA9D6-EE38-4510-B580-72F30546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BACFCAA-DCF2-4C49-9CA9-93102EBF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9E958FD-66D1-4B41-A59E-4CB700F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F141BE-FA88-466F-942D-D9D1CF3B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F25805-D81E-4C6A-A646-44CCD4A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E47E78B-BC20-4804-AA7F-585BA9D9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EFB2339-42F9-4013-AED7-314DE8D6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B8FEBCA-3567-479D-B66F-F92D9C2B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C41837F-9479-4BB2-96CE-AAD5A8A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EED696-4AA4-48DE-8243-517408B4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3AF0FA9-7BD7-4AA9-B41D-10DBCDCC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49021F-8F74-4CFF-A1A5-2EED9E0F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5FABF5D-3922-4998-ABC6-0F259336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5CFD78-F0DA-47AE-AF32-0A855C71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1F3D58E-E5F8-4EF0-A4B8-6512FB8D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034010E-A0C4-4DAE-B60A-8B6DB896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96484E9-10FC-4BA8-B81E-298DF64E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8A92EC-C5F6-426F-8C87-6D88F6057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FAD1-B0C2-4C5D-B603-3549AE11912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05DAE1-9CE8-4847-A093-9D4C6DE4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4AC63D3-6655-4443-9044-B8BF1470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665B-9D0E-49A1-9A3E-4AD9A864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1DF63A-E2EE-4ABF-86EE-6BD2F6F1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a function in Python?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783301-A4BD-4658-AF3F-0D207BA5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block of organized,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reusable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code. 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 provide high degree of code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reusing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gives you many </a:t>
            </a:r>
            <a:r>
              <a:rPr lang="en-US" b="0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built-in functions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So far we’ve learnt:</a:t>
            </a:r>
          </a:p>
          <a:p>
            <a:pPr marL="0" indent="0" algn="just">
              <a:buNone/>
            </a:pPr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print(“Hello Python”) /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abs(-10) / type(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var_a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 / range(4) / id(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var_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 sum(list)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(list) / enumerate(list) / max(list) / min(list) / sorted(list)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create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own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 -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user-defined functions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7C049-607F-4726-AD64-6D35BE35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36424" cy="7745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User-defined function involves </a:t>
            </a:r>
            <a:r>
              <a:rPr lang="en-US" altLang="zh-SG" dirty="0" smtClean="0"/>
              <a:t>2 </a:t>
            </a:r>
            <a:r>
              <a:rPr lang="en-US" altLang="zh-SG" dirty="0"/>
              <a:t>parts </a:t>
            </a:r>
            <a:endParaRPr lang="zh-SG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F10E180-055F-4F39-B3A5-F16B71C4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319" y="1137434"/>
            <a:ext cx="8710588" cy="4351338"/>
          </a:xfr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C7783301-A4BD-4658-AF3F-0D207BA52F6C}"/>
              </a:ext>
            </a:extLst>
          </p:cNvPr>
          <p:cNvSpPr txBox="1">
            <a:spLocks/>
          </p:cNvSpPr>
          <p:nvPr/>
        </p:nvSpPr>
        <p:spPr>
          <a:xfrm>
            <a:off x="548640" y="5668646"/>
            <a:ext cx="9789459" cy="117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i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built-in functions: 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python</a:t>
            </a:r>
            <a:r>
              <a:rPr lang="en-US" altLang="zh-CN" i="1" dirty="0" smtClean="0">
                <a:latin typeface="Arial" panose="020B0604020202020204" pitchFamily="34" charset="0"/>
              </a:rPr>
              <a:t> defines the function, you call it.</a:t>
            </a:r>
          </a:p>
          <a:p>
            <a:pPr algn="just"/>
            <a:r>
              <a:rPr lang="en-US" altLang="zh-CN" i="1" dirty="0">
                <a:solidFill>
                  <a:schemeClr val="accent1"/>
                </a:solidFill>
                <a:latin typeface="Arial" panose="020B0604020202020204" pitchFamily="34" charset="0"/>
              </a:rPr>
              <a:t>user-defined </a:t>
            </a:r>
            <a:r>
              <a:rPr lang="en-US" altLang="zh-CN" i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functions: </a:t>
            </a:r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You</a:t>
            </a:r>
            <a:r>
              <a:rPr lang="en-US" altLang="zh-CN" i="1" dirty="0" smtClean="0">
                <a:latin typeface="Arial" panose="020B0604020202020204" pitchFamily="34" charset="0"/>
              </a:rPr>
              <a:t> define the function, you call it.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8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112</Words>
  <Application>Microsoft Office PowerPoint</Application>
  <PresentationFormat>宽屏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What is a function in Python? </vt:lpstr>
      <vt:lpstr>User-defined function involves 2 parts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Fan Tom</dc:creator>
  <cp:lastModifiedBy>tom</cp:lastModifiedBy>
  <cp:revision>35</cp:revision>
  <dcterms:created xsi:type="dcterms:W3CDTF">2020-08-12T22:36:50Z</dcterms:created>
  <dcterms:modified xsi:type="dcterms:W3CDTF">2021-03-16T14:49:36Z</dcterms:modified>
</cp:coreProperties>
</file>