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bster"/>
      <p:regular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regular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e6252a77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e6252a77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e955cb7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e955cb7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e6252a77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e6252a77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e8ab88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e8ab88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e6252a77b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e6252a77b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75"/>
            <a:ext cx="9144000" cy="51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2439300" y="313650"/>
            <a:ext cx="4371300" cy="10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 Project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5"/>
              <a:t>    </a:t>
            </a:r>
            <a:r>
              <a:rPr lang="en" sz="1755"/>
              <a:t>text.speech.visual</a:t>
            </a:r>
            <a:endParaRPr sz="17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45018" y="4367075"/>
            <a:ext cx="340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Proudly presented by group R2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2"/>
            <a:ext cx="9144000" cy="51377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07425" y="180075"/>
            <a:ext cx="7800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About our Project:</a:t>
            </a:r>
            <a:endParaRPr sz="40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Our Project is a Translator, and our theme is on travels. We chose to do this because this project would help tourists understand different languages people speak in different countries, which makes their travelling experience a more enjoyable and understandable one. Our Translator Mainly Focuses on 3 main components:</a:t>
            </a:r>
            <a:endParaRPr sz="1700"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Text translation -&gt; user enters text, translated text comes out</a:t>
            </a:r>
            <a:endParaRPr sz="17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Visual Translation -&gt; user scans a text, translated text comes out</a:t>
            </a:r>
            <a:endParaRPr sz="17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AutoNum type="arabicPeriod"/>
            </a:pPr>
            <a:r>
              <a:rPr lang="en" sz="17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Audio Translation -&gt; user speak, translated text comes out</a:t>
            </a:r>
            <a:endParaRPr sz="17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ctrTitle"/>
          </p:nvPr>
        </p:nvSpPr>
        <p:spPr>
          <a:xfrm>
            <a:off x="3132050" y="1140375"/>
            <a:ext cx="3167700" cy="25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98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BELOW ARE </a:t>
            </a:r>
            <a:r>
              <a:rPr lang="en" sz="298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 DESCRIPTIONS OF DIFFERENT TRANSLATORS</a:t>
            </a:r>
            <a:endParaRPr sz="298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132150" y="118575"/>
            <a:ext cx="46071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TRANSLATION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2" y="793525"/>
            <a:ext cx="8160123" cy="4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216575" y="1484475"/>
            <a:ext cx="32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text is entered by the user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578413" y="2171550"/>
            <a:ext cx="32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translated 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222751" y="2993750"/>
            <a:ext cx="34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hear the text entered/translated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also copy the texts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1514000" y="1384050"/>
            <a:ext cx="1007100" cy="2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endCxn id="107" idx="1"/>
          </p:cNvCxnSpPr>
          <p:nvPr/>
        </p:nvCxnSpPr>
        <p:spPr>
          <a:xfrm flipH="1" rot="10800000">
            <a:off x="1756713" y="2371650"/>
            <a:ext cx="8217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endCxn id="108" idx="1"/>
          </p:cNvCxnSpPr>
          <p:nvPr/>
        </p:nvCxnSpPr>
        <p:spPr>
          <a:xfrm flipH="1" rot="10800000">
            <a:off x="1013151" y="3301550"/>
            <a:ext cx="12096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8" idx="3"/>
          </p:cNvCxnSpPr>
          <p:nvPr/>
        </p:nvCxnSpPr>
        <p:spPr>
          <a:xfrm>
            <a:off x="5683251" y="3301550"/>
            <a:ext cx="15546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2349675" y="3465225"/>
            <a:ext cx="17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text to be translated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6"/>
          <p:cNvCxnSpPr>
            <a:endCxn id="113" idx="1"/>
          </p:cNvCxnSpPr>
          <p:nvPr/>
        </p:nvCxnSpPr>
        <p:spPr>
          <a:xfrm flipH="1" rot="10800000">
            <a:off x="1848975" y="3773025"/>
            <a:ext cx="5007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4141575" y="3465225"/>
            <a:ext cx="17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text to translate 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5946675" y="3724350"/>
            <a:ext cx="6060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635725"/>
            <a:ext cx="9028901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ctrTitle"/>
          </p:nvPr>
        </p:nvSpPr>
        <p:spPr>
          <a:xfrm>
            <a:off x="132150" y="118575"/>
            <a:ext cx="75159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</a:t>
            </a:r>
            <a:r>
              <a:rPr lang="en"/>
              <a:t>TRANSLATION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41775" y="1624875"/>
            <a:ext cx="22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selects an image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552225" y="1252775"/>
            <a:ext cx="19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display of the image selected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073151" y="3587850"/>
            <a:ext cx="19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can then copy the scanned 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7"/>
          <p:cNvCxnSpPr>
            <a:endCxn id="123" idx="0"/>
          </p:cNvCxnSpPr>
          <p:nvPr/>
        </p:nvCxnSpPr>
        <p:spPr>
          <a:xfrm>
            <a:off x="1777225" y="1371675"/>
            <a:ext cx="393600" cy="2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>
            <a:endCxn id="124" idx="1"/>
          </p:cNvCxnSpPr>
          <p:nvPr/>
        </p:nvCxnSpPr>
        <p:spPr>
          <a:xfrm flipH="1" rot="10800000">
            <a:off x="5069825" y="1560575"/>
            <a:ext cx="4824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 flipH="1">
            <a:off x="7992551" y="3163025"/>
            <a:ext cx="2433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1041775" y="3587850"/>
            <a:ext cx="13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the scanned 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883700" y="3350000"/>
            <a:ext cx="5106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182350" y="112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TRANSLATION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950991"/>
            <a:ext cx="6883801" cy="39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047100" y="1564050"/>
            <a:ext cx="25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Language to detect/translate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047100" y="1811475"/>
            <a:ext cx="23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 region of language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130400" y="2640975"/>
            <a:ext cx="23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 box in which translation/detected audio appears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56250" y="3779300"/>
            <a:ext cx="23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Click to start or end recording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