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68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87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0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97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03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23/10/2016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1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23/10/2016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23/10/2016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53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4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5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A7D7-1609-4F0D-9145-57B6D06A46FC}" type="datetimeFigureOut">
              <a:rPr lang="fr-FR" smtClean="0"/>
              <a:t>23/10/2016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41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3203431" y="4012834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Classe</a:t>
            </a:r>
            <a:br>
              <a:rPr lang="fr-FR" dirty="0"/>
            </a:br>
            <a:r>
              <a:rPr lang="fr-FR" dirty="0" err="1">
                <a:latin typeface="Consolas" panose="020B0609020204030204" pitchFamily="49" charset="0"/>
              </a:rPr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" name="Rectangle : coins arrondis 6"/>
          <p:cNvSpPr/>
          <p:nvPr/>
        </p:nvSpPr>
        <p:spPr>
          <a:xfrm>
            <a:off x="7413073" y="4012834"/>
            <a:ext cx="391923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https://openweathermap.org/api</a:t>
            </a:r>
          </a:p>
        </p:txBody>
      </p:sp>
      <p:pic>
        <p:nvPicPr>
          <p:cNvPr id="6" name="Image 5" descr="File:Network-server.svg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1031" y="4105552"/>
            <a:ext cx="556313" cy="556313"/>
          </a:xfrm>
          <a:prstGeom prst="rect">
            <a:avLst/>
          </a:prstGeom>
        </p:spPr>
      </p:pic>
      <p:sp>
        <p:nvSpPr>
          <p:cNvPr id="10" name="Flèche : droite 9"/>
          <p:cNvSpPr/>
          <p:nvPr/>
        </p:nvSpPr>
        <p:spPr>
          <a:xfrm>
            <a:off x="5328517" y="4287794"/>
            <a:ext cx="1962531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Image vectorielle gratuite: Nuage, Météo, Bleu, Ciel, Jour - Imag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42" y="3930971"/>
            <a:ext cx="1239679" cy="730894"/>
          </a:xfrm>
          <a:prstGeom prst="rect">
            <a:avLst/>
          </a:prstGeom>
        </p:spPr>
      </p:pic>
      <p:sp>
        <p:nvSpPr>
          <p:cNvPr id="12" name="Cylindre 11"/>
          <p:cNvSpPr/>
          <p:nvPr/>
        </p:nvSpPr>
        <p:spPr>
          <a:xfrm>
            <a:off x="3203431" y="5485759"/>
            <a:ext cx="776253" cy="103241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3415298" y="4850548"/>
            <a:ext cx="352518" cy="559623"/>
            <a:chOff x="3621277" y="2672285"/>
            <a:chExt cx="352518" cy="559623"/>
          </a:xfrm>
        </p:grpSpPr>
        <p:sp>
          <p:nvSpPr>
            <p:cNvPr id="14" name="Flèche : droite 13"/>
            <p:cNvSpPr/>
            <p:nvPr/>
          </p:nvSpPr>
          <p:spPr>
            <a:xfrm rot="5400000">
              <a:off x="3671681" y="2929793"/>
              <a:ext cx="399608" cy="204621"/>
            </a:xfrm>
            <a:prstGeom prst="rightArrow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 : droite 14"/>
            <p:cNvSpPr/>
            <p:nvPr/>
          </p:nvSpPr>
          <p:spPr>
            <a:xfrm rot="16200000">
              <a:off x="3533971" y="2759591"/>
              <a:ext cx="379233" cy="204621"/>
            </a:xfrm>
            <a:prstGeom prst="rightArrow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Flèche : droite 17"/>
          <p:cNvSpPr/>
          <p:nvPr/>
        </p:nvSpPr>
        <p:spPr>
          <a:xfrm rot="5400000">
            <a:off x="4453560" y="4961457"/>
            <a:ext cx="399608" cy="204621"/>
          </a:xfrm>
          <a:prstGeom prst="rightArrow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arré corné 19"/>
          <p:cNvSpPr/>
          <p:nvPr/>
        </p:nvSpPr>
        <p:spPr>
          <a:xfrm>
            <a:off x="4367203" y="5594105"/>
            <a:ext cx="572322" cy="815723"/>
          </a:xfrm>
          <a:prstGeom prst="foldedCorner">
            <a:avLst>
              <a:gd name="adj" fmla="val 24713"/>
            </a:avLst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Logs</a:t>
            </a:r>
          </a:p>
        </p:txBody>
      </p:sp>
      <p:grpSp>
        <p:nvGrpSpPr>
          <p:cNvPr id="25" name="Groupe 24"/>
          <p:cNvGrpSpPr/>
          <p:nvPr/>
        </p:nvGrpSpPr>
        <p:grpSpPr>
          <a:xfrm rot="16200000" flipV="1">
            <a:off x="3530903" y="2922689"/>
            <a:ext cx="1317318" cy="606994"/>
            <a:chOff x="1677496" y="4138361"/>
            <a:chExt cx="1317318" cy="523504"/>
          </a:xfrm>
        </p:grpSpPr>
        <p:sp>
          <p:nvSpPr>
            <p:cNvPr id="21" name="Flèche : droite 20"/>
            <p:cNvSpPr/>
            <p:nvPr/>
          </p:nvSpPr>
          <p:spPr>
            <a:xfrm>
              <a:off x="1677496" y="4138361"/>
              <a:ext cx="1317318" cy="204621"/>
            </a:xfrm>
            <a:prstGeom prst="rightArrow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lèche : droite 21"/>
            <p:cNvSpPr/>
            <p:nvPr/>
          </p:nvSpPr>
          <p:spPr>
            <a:xfrm rot="10800000">
              <a:off x="1677496" y="4457244"/>
              <a:ext cx="1317318" cy="204621"/>
            </a:xfrm>
            <a:prstGeom prst="rightArrow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4563150" y="2567527"/>
            <a:ext cx="4108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</a:t>
            </a:r>
            <a:r>
              <a:rPr lang="fr-FR" sz="1100" dirty="0" err="1">
                <a:latin typeface="Consolas" panose="020B0609020204030204" pitchFamily="49" charset="0"/>
              </a:rPr>
              <a:t>weather</a:t>
            </a:r>
            <a:r>
              <a:rPr lang="fr-FR" sz="1100" dirty="0">
                <a:latin typeface="Consolas" panose="020B0609020204030204" pitchFamily="49" charset="0"/>
              </a:rPr>
              <a:t> = $</a:t>
            </a:r>
            <a:r>
              <a:rPr lang="fr-FR" sz="1100" dirty="0" err="1">
                <a:latin typeface="Consolas" panose="020B0609020204030204" pitchFamily="49" charset="0"/>
              </a:rPr>
              <a:t>weatherApi</a:t>
            </a:r>
            <a:r>
              <a:rPr lang="fr-FR" sz="1100" dirty="0">
                <a:latin typeface="Consolas" panose="020B0609020204030204" pitchFamily="49" charset="0"/>
              </a:rPr>
              <a:t>-&gt;</a:t>
            </a:r>
            <a:r>
              <a:rPr lang="fr-FR" sz="1100" dirty="0" err="1">
                <a:latin typeface="Consolas" panose="020B0609020204030204" pitchFamily="49" charset="0"/>
              </a:rPr>
              <a:t>getWeather</a:t>
            </a:r>
            <a:r>
              <a:rPr lang="fr-FR" sz="1100" dirty="0">
                <a:latin typeface="Consolas" panose="020B0609020204030204" pitchFamily="49" charset="0"/>
              </a:rPr>
              <a:t>(‘Paris’, ‘FR’);</a:t>
            </a:r>
          </a:p>
          <a:p>
            <a:r>
              <a:rPr lang="fr-FR" sz="1100" dirty="0" err="1">
                <a:latin typeface="Consolas" panose="020B0609020204030204" pitchFamily="49" charset="0"/>
              </a:rPr>
              <a:t>echo</a:t>
            </a:r>
            <a:r>
              <a:rPr lang="fr-FR" sz="1100" dirty="0">
                <a:latin typeface="Consolas" panose="020B0609020204030204" pitchFamily="49" charset="0"/>
              </a:rPr>
              <a:t> $</a:t>
            </a:r>
            <a:r>
              <a:rPr lang="fr-FR" sz="1100" dirty="0" err="1">
                <a:latin typeface="Consolas" panose="020B0609020204030204" pitchFamily="49" charset="0"/>
              </a:rPr>
              <a:t>weather</a:t>
            </a:r>
            <a:r>
              <a:rPr lang="fr-FR" sz="1100" dirty="0">
                <a:latin typeface="Consolas" panose="020B0609020204030204" pitchFamily="49" charset="0"/>
              </a:rPr>
              <a:t>-&gt;</a:t>
            </a:r>
            <a:r>
              <a:rPr lang="fr-FR" sz="1100" dirty="0" err="1">
                <a:latin typeface="Consolas" panose="020B0609020204030204" pitchFamily="49" charset="0"/>
              </a:rPr>
              <a:t>getTemperature</a:t>
            </a:r>
            <a:r>
              <a:rPr lang="fr-FR" sz="11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5205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YetAnotherContainer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8" name="Rectangle : coins arrondis 7"/>
          <p:cNvSpPr/>
          <p:nvPr/>
        </p:nvSpPr>
        <p:spPr>
          <a:xfrm>
            <a:off x="3192780" y="312674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Cache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3192781" y="355091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3192780" y="399160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HTTPClient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  <p:cxnSp>
        <p:nvCxnSpPr>
          <p:cNvPr id="15" name="Connecteur : en angle 14"/>
          <p:cNvCxnSpPr/>
          <p:nvPr/>
        </p:nvCxnSpPr>
        <p:spPr>
          <a:xfrm rot="16200000" flipH="1">
            <a:off x="4894581" y="3718560"/>
            <a:ext cx="716282" cy="1066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327511" y="395247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???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199382" y="3566964"/>
            <a:ext cx="16594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weatherApiContainer</a:t>
            </a:r>
            <a:b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   -&gt;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(‘Log’)</a:t>
            </a:r>
          </a:p>
        </p:txBody>
      </p:sp>
    </p:spTree>
    <p:extLst>
      <p:ext uri="{BB962C8B-B14F-4D97-AF65-F5344CB8AC3E}">
        <p14:creationId xmlns:p14="http://schemas.microsoft.com/office/powerpoint/2010/main" val="85966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YetAnotherContainer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8" name="Rectangle : coins arrondis 7"/>
          <p:cNvSpPr/>
          <p:nvPr/>
        </p:nvSpPr>
        <p:spPr>
          <a:xfrm>
            <a:off x="3192780" y="312674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Cache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3192781" y="355091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3192780" y="399160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HTTPClient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199382" y="3566964"/>
            <a:ext cx="12907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rootContainer</a:t>
            </a:r>
            <a:b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   -&gt;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(‘Log’)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5199382" y="3429000"/>
            <a:ext cx="0" cy="17932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445173" y="5222240"/>
            <a:ext cx="27542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2445173" y="1903307"/>
            <a:ext cx="54187" cy="3318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99360" y="1903307"/>
            <a:ext cx="31902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5682827" y="1903307"/>
            <a:ext cx="6773" cy="33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936238" y="5176431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« </a:t>
            </a:r>
            <a:r>
              <a:rPr lang="fr-FR" sz="1400" i="1" dirty="0" err="1">
                <a:solidFill>
                  <a:schemeClr val="accent1"/>
                </a:solidFill>
              </a:rPr>
              <a:t>delegate</a:t>
            </a:r>
            <a:r>
              <a:rPr lang="fr-FR" sz="1400" i="1" dirty="0">
                <a:solidFill>
                  <a:schemeClr val="accent1"/>
                </a:solidFill>
              </a:rPr>
              <a:t> </a:t>
            </a:r>
            <a:r>
              <a:rPr lang="fr-FR" sz="1400" i="1" dirty="0" err="1">
                <a:solidFill>
                  <a:schemeClr val="accent1"/>
                </a:solidFill>
              </a:rPr>
              <a:t>lookup</a:t>
            </a:r>
            <a:r>
              <a:rPr lang="fr-FR" dirty="0">
                <a:solidFill>
                  <a:schemeClr val="accent1"/>
                </a:solidFill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53128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TwigContainer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ExtensionContainer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TwigEngine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TwigEngine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25" name="Rectangle : coins arrondis 24"/>
          <p:cNvSpPr/>
          <p:nvPr/>
        </p:nvSpPr>
        <p:spPr>
          <a:xfrm>
            <a:off x="7139939" y="3078480"/>
            <a:ext cx="1509607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MyTwigExtension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3" name="Connecteur : en arc 2"/>
          <p:cNvCxnSpPr>
            <a:stCxn id="25" idx="2"/>
            <a:endCxn id="7" idx="2"/>
          </p:cNvCxnSpPr>
          <p:nvPr/>
        </p:nvCxnSpPr>
        <p:spPr>
          <a:xfrm rot="5400000">
            <a:off x="6804872" y="2339129"/>
            <a:ext cx="12700" cy="21797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218250" y="3691375"/>
            <a:ext cx="10566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register</a:t>
            </a:r>
            <a:r>
              <a:rPr lang="fr-FR" dirty="0">
                <a:solidFill>
                  <a:schemeClr val="accent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204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895599" y="2682240"/>
            <a:ext cx="2760171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Symfony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6680200" y="3199195"/>
            <a:ext cx="2707640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WeatherApiServiceProvider</a:t>
            </a:r>
            <a:endParaRPr lang="fr-FR" sz="1400" dirty="0"/>
          </a:p>
        </p:txBody>
      </p:sp>
      <p:sp>
        <p:nvSpPr>
          <p:cNvPr id="7" name="Rectangle : coins arrondis 6"/>
          <p:cNvSpPr/>
          <p:nvPr/>
        </p:nvSpPr>
        <p:spPr>
          <a:xfrm>
            <a:off x="6794499" y="3595435"/>
            <a:ext cx="2417233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9" name="Rectangle : coins arrondis 8"/>
          <p:cNvSpPr/>
          <p:nvPr/>
        </p:nvSpPr>
        <p:spPr>
          <a:xfrm>
            <a:off x="3192780" y="3078480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logger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15" name="Connecteur : en angle 14"/>
          <p:cNvCxnSpPr>
            <a:stCxn id="7" idx="1"/>
            <a:endCxn id="9" idx="3"/>
          </p:cNvCxnSpPr>
          <p:nvPr/>
        </p:nvCxnSpPr>
        <p:spPr>
          <a:xfrm rot="10800000">
            <a:off x="5422055" y="3253741"/>
            <a:ext cx="1372445" cy="516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914550" y="286270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???</a:t>
            </a:r>
          </a:p>
        </p:txBody>
      </p:sp>
      <p:sp>
        <p:nvSpPr>
          <p:cNvPr id="16" name="Rectangle : coins arrondis 15"/>
          <p:cNvSpPr/>
          <p:nvPr/>
        </p:nvSpPr>
        <p:spPr>
          <a:xfrm>
            <a:off x="2895599" y="3687679"/>
            <a:ext cx="2760171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Laravel</a:t>
            </a:r>
            <a:endParaRPr lang="fr-FR" sz="1400" dirty="0"/>
          </a:p>
        </p:txBody>
      </p:sp>
      <p:sp>
        <p:nvSpPr>
          <p:cNvPr id="17" name="Rectangle : coins arrondis 16"/>
          <p:cNvSpPr/>
          <p:nvPr/>
        </p:nvSpPr>
        <p:spPr>
          <a:xfrm>
            <a:off x="3192780" y="4083919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Psr</a:t>
            </a:r>
            <a:r>
              <a:rPr lang="fr-FR" sz="1200" dirty="0">
                <a:latin typeface="Consolas" panose="020B0609020204030204" pitchFamily="49" charset="0"/>
              </a:rPr>
              <a:t>\Log\</a:t>
            </a:r>
            <a:r>
              <a:rPr lang="fr-FR" sz="1200" dirty="0" err="1">
                <a:latin typeface="Consolas" panose="020B0609020204030204" pitchFamily="49" charset="0"/>
              </a:rPr>
              <a:t>LoggerInterface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0" name="Connecteur : en angle 19"/>
          <p:cNvCxnSpPr>
            <a:stCxn id="7" idx="1"/>
            <a:endCxn id="17" idx="3"/>
          </p:cNvCxnSpPr>
          <p:nvPr/>
        </p:nvCxnSpPr>
        <p:spPr>
          <a:xfrm rot="10800000" flipV="1">
            <a:off x="5422055" y="3770695"/>
            <a:ext cx="1372445" cy="48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895599" y="1783976"/>
            <a:ext cx="2760171" cy="1782988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Symfony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6680200" y="3199195"/>
            <a:ext cx="2707640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WeatherApiServiceProvider</a:t>
            </a:r>
            <a:endParaRPr lang="fr-FR" sz="1400" dirty="0"/>
          </a:p>
        </p:txBody>
      </p:sp>
      <p:sp>
        <p:nvSpPr>
          <p:cNvPr id="7" name="Rectangle : coins arrondis 6"/>
          <p:cNvSpPr/>
          <p:nvPr/>
        </p:nvSpPr>
        <p:spPr>
          <a:xfrm>
            <a:off x="6794499" y="3595435"/>
            <a:ext cx="2417233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9" name="Rectangle : coins arrondis 8"/>
          <p:cNvSpPr/>
          <p:nvPr/>
        </p:nvSpPr>
        <p:spPr>
          <a:xfrm>
            <a:off x="3192780" y="3078480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Psr</a:t>
            </a:r>
            <a:r>
              <a:rPr lang="fr-FR" sz="1200" dirty="0">
                <a:latin typeface="Consolas" panose="020B0609020204030204" pitchFamily="49" charset="0"/>
              </a:rPr>
              <a:t>\Log\</a:t>
            </a:r>
            <a:r>
              <a:rPr lang="fr-FR" sz="1200" dirty="0" err="1">
                <a:latin typeface="Consolas" panose="020B0609020204030204" pitchFamily="49" charset="0"/>
              </a:rPr>
              <a:t>LoggerInterface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15" name="Connecteur : en angle 14"/>
          <p:cNvCxnSpPr>
            <a:stCxn id="7" idx="1"/>
            <a:endCxn id="9" idx="3"/>
          </p:cNvCxnSpPr>
          <p:nvPr/>
        </p:nvCxnSpPr>
        <p:spPr>
          <a:xfrm rot="10800000">
            <a:off x="5422055" y="3253741"/>
            <a:ext cx="1372445" cy="516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55770" y="2794471"/>
            <a:ext cx="435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$container-&gt;</a:t>
            </a:r>
            <a:r>
              <a:rPr lang="fr-FR" sz="1400" dirty="0" err="1">
                <a:latin typeface="Consolas" panose="020B0609020204030204" pitchFamily="49" charset="0"/>
              </a:rPr>
              <a:t>get</a:t>
            </a:r>
            <a:r>
              <a:rPr lang="fr-FR" sz="1400" dirty="0">
                <a:latin typeface="Consolas" panose="020B0609020204030204" pitchFamily="49" charset="0"/>
              </a:rPr>
              <a:t>(‘</a:t>
            </a:r>
            <a:r>
              <a:rPr lang="fr-FR" sz="1400" dirty="0" err="1">
                <a:latin typeface="Consolas" panose="020B0609020204030204" pitchFamily="49" charset="0"/>
              </a:rPr>
              <a:t>Psr</a:t>
            </a:r>
            <a:r>
              <a:rPr lang="fr-FR" sz="1400" dirty="0">
                <a:latin typeface="Consolas" panose="020B0609020204030204" pitchFamily="49" charset="0"/>
              </a:rPr>
              <a:t>\Log\</a:t>
            </a:r>
            <a:r>
              <a:rPr lang="fr-FR" sz="1400" dirty="0" err="1">
                <a:latin typeface="Consolas" panose="020B0609020204030204" pitchFamily="49" charset="0"/>
              </a:rPr>
              <a:t>LoggerInterface</a:t>
            </a:r>
            <a:r>
              <a:rPr lang="fr-FR" sz="14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16" name="Rectangle : coins arrondis 15"/>
          <p:cNvSpPr/>
          <p:nvPr/>
        </p:nvSpPr>
        <p:spPr>
          <a:xfrm>
            <a:off x="2895599" y="3687679"/>
            <a:ext cx="2760171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Laravel</a:t>
            </a:r>
            <a:endParaRPr lang="fr-FR" sz="1400" dirty="0"/>
          </a:p>
        </p:txBody>
      </p:sp>
      <p:sp>
        <p:nvSpPr>
          <p:cNvPr id="17" name="Rectangle : coins arrondis 16"/>
          <p:cNvSpPr/>
          <p:nvPr/>
        </p:nvSpPr>
        <p:spPr>
          <a:xfrm>
            <a:off x="3192780" y="4083919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Psr</a:t>
            </a:r>
            <a:r>
              <a:rPr lang="fr-FR" sz="1200" dirty="0">
                <a:latin typeface="Consolas" panose="020B0609020204030204" pitchFamily="49" charset="0"/>
              </a:rPr>
              <a:t>\Log\</a:t>
            </a:r>
            <a:r>
              <a:rPr lang="fr-FR" sz="1200" dirty="0" err="1">
                <a:latin typeface="Consolas" panose="020B0609020204030204" pitchFamily="49" charset="0"/>
              </a:rPr>
              <a:t>LoggerInterface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0" name="Connecteur : en angle 19"/>
          <p:cNvCxnSpPr>
            <a:stCxn id="7" idx="1"/>
            <a:endCxn id="17" idx="3"/>
          </p:cNvCxnSpPr>
          <p:nvPr/>
        </p:nvCxnSpPr>
        <p:spPr>
          <a:xfrm rot="10800000" flipV="1">
            <a:off x="5422055" y="3770695"/>
            <a:ext cx="1372445" cy="48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/>
          <p:cNvSpPr/>
          <p:nvPr/>
        </p:nvSpPr>
        <p:spPr>
          <a:xfrm>
            <a:off x="3192780" y="2619211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Monolog</a:t>
            </a:r>
            <a:r>
              <a:rPr lang="fr-FR" sz="1200" dirty="0">
                <a:latin typeface="Consolas" panose="020B0609020204030204" pitchFamily="49" charset="0"/>
              </a:rPr>
              <a:t>\</a:t>
            </a:r>
            <a:r>
              <a:rPr lang="fr-FR" sz="1200" dirty="0" err="1">
                <a:latin typeface="Consolas" panose="020B0609020204030204" pitchFamily="49" charset="0"/>
              </a:rPr>
              <a:t>Logger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21" name="Rectangle : coins arrondis 20"/>
          <p:cNvSpPr/>
          <p:nvPr/>
        </p:nvSpPr>
        <p:spPr>
          <a:xfrm>
            <a:off x="3192780" y="2168338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logger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11" name="Connecteur : en arc 10"/>
          <p:cNvCxnSpPr>
            <a:stCxn id="9" idx="1"/>
            <a:endCxn id="19" idx="1"/>
          </p:cNvCxnSpPr>
          <p:nvPr/>
        </p:nvCxnSpPr>
        <p:spPr>
          <a:xfrm rot="10800000">
            <a:off x="3192780" y="2794472"/>
            <a:ext cx="12700" cy="45926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/>
          <p:cNvCxnSpPr>
            <a:stCxn id="19" idx="1"/>
            <a:endCxn id="21" idx="1"/>
          </p:cNvCxnSpPr>
          <p:nvPr/>
        </p:nvCxnSpPr>
        <p:spPr>
          <a:xfrm rot="10800000">
            <a:off x="3192780" y="2343599"/>
            <a:ext cx="12700" cy="4508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398811" y="241514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Alias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382549" y="287021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281312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02692" y="3087672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8" name="Flèche : droite 17"/>
          <p:cNvSpPr/>
          <p:nvPr/>
        </p:nvSpPr>
        <p:spPr>
          <a:xfrm rot="18900000">
            <a:off x="2819047" y="2833480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/>
          <p:cNvSpPr/>
          <p:nvPr/>
        </p:nvSpPr>
        <p:spPr>
          <a:xfrm>
            <a:off x="3767259" y="455049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-bundle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0" name="Rectangle : coins arrondis 19"/>
          <p:cNvSpPr/>
          <p:nvPr/>
        </p:nvSpPr>
        <p:spPr>
          <a:xfrm>
            <a:off x="3767259" y="955632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l33t/weatherapi-zf2-module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1" name="Rectangle : coins arrondis 20"/>
          <p:cNvSpPr/>
          <p:nvPr/>
        </p:nvSpPr>
        <p:spPr>
          <a:xfrm>
            <a:off x="3767259" y="1456215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laravel</a:t>
            </a:r>
            <a:r>
              <a:rPr lang="fr-FR" dirty="0"/>
              <a:t>-module</a:t>
            </a:r>
          </a:p>
        </p:txBody>
      </p:sp>
      <p:sp>
        <p:nvSpPr>
          <p:cNvPr id="22" name="Rectangle : coins arrondis 21"/>
          <p:cNvSpPr/>
          <p:nvPr/>
        </p:nvSpPr>
        <p:spPr>
          <a:xfrm>
            <a:off x="3767259" y="1956798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drupal</a:t>
            </a:r>
            <a:r>
              <a:rPr lang="fr-FR" dirty="0"/>
              <a:t>-module</a:t>
            </a:r>
          </a:p>
        </p:txBody>
      </p:sp>
      <p:sp>
        <p:nvSpPr>
          <p:cNvPr id="23" name="Flèche : droite 22"/>
          <p:cNvSpPr/>
          <p:nvPr/>
        </p:nvSpPr>
        <p:spPr>
          <a:xfrm rot="2700000">
            <a:off x="2819049" y="3881265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/>
          <p:cNvSpPr/>
          <p:nvPr/>
        </p:nvSpPr>
        <p:spPr>
          <a:xfrm rot="900000">
            <a:off x="2937226" y="3549992"/>
            <a:ext cx="584670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/>
          <p:cNvSpPr/>
          <p:nvPr/>
        </p:nvSpPr>
        <p:spPr>
          <a:xfrm rot="19800000">
            <a:off x="2914460" y="3140734"/>
            <a:ext cx="584670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/>
          <p:cNvSpPr/>
          <p:nvPr/>
        </p:nvSpPr>
        <p:spPr>
          <a:xfrm>
            <a:off x="8157914" y="4550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42" name="Rectangle : coins arrondis 41"/>
          <p:cNvSpPr/>
          <p:nvPr/>
        </p:nvSpPr>
        <p:spPr>
          <a:xfrm>
            <a:off x="8157914" y="9556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 Framework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8157914" y="145621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endParaRPr lang="fr-FR" dirty="0"/>
          </a:p>
        </p:txBody>
      </p:sp>
      <p:sp>
        <p:nvSpPr>
          <p:cNvPr id="44" name="Rectangle : coins arrondis 43"/>
          <p:cNvSpPr/>
          <p:nvPr/>
        </p:nvSpPr>
        <p:spPr>
          <a:xfrm>
            <a:off x="8157914" y="1956798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Drupal</a:t>
            </a:r>
            <a:endParaRPr lang="fr-FR" dirty="0"/>
          </a:p>
        </p:txBody>
      </p:sp>
      <p:sp>
        <p:nvSpPr>
          <p:cNvPr id="45" name="Flèche : droite 44"/>
          <p:cNvSpPr/>
          <p:nvPr/>
        </p:nvSpPr>
        <p:spPr>
          <a:xfrm>
            <a:off x="7529558" y="566789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droite 45"/>
          <p:cNvSpPr/>
          <p:nvPr/>
        </p:nvSpPr>
        <p:spPr>
          <a:xfrm>
            <a:off x="7529558" y="1066580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droite 46"/>
          <p:cNvSpPr/>
          <p:nvPr/>
        </p:nvSpPr>
        <p:spPr>
          <a:xfrm>
            <a:off x="7529558" y="1566371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droite 47"/>
          <p:cNvSpPr/>
          <p:nvPr/>
        </p:nvSpPr>
        <p:spPr>
          <a:xfrm>
            <a:off x="7529558" y="2066162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/>
          <p:cNvSpPr/>
          <p:nvPr/>
        </p:nvSpPr>
        <p:spPr>
          <a:xfrm>
            <a:off x="3767259" y="2457381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wordpress</a:t>
            </a:r>
            <a:r>
              <a:rPr lang="fr-FR" dirty="0"/>
              <a:t>-module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767259" y="2957964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yii</a:t>
            </a:r>
            <a:r>
              <a:rPr lang="fr-FR" dirty="0"/>
              <a:t>-module</a:t>
            </a:r>
          </a:p>
        </p:txBody>
      </p:sp>
      <p:sp>
        <p:nvSpPr>
          <p:cNvPr id="51" name="Rectangle : coins arrondis 50"/>
          <p:cNvSpPr/>
          <p:nvPr/>
        </p:nvSpPr>
        <p:spPr>
          <a:xfrm>
            <a:off x="3767259" y="3458547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-silex-module</a:t>
            </a:r>
          </a:p>
        </p:txBody>
      </p:sp>
      <p:sp>
        <p:nvSpPr>
          <p:cNvPr id="52" name="Rectangle : coins arrondis 51"/>
          <p:cNvSpPr/>
          <p:nvPr/>
        </p:nvSpPr>
        <p:spPr>
          <a:xfrm>
            <a:off x="3767259" y="3959130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mouf</a:t>
            </a:r>
            <a:r>
              <a:rPr lang="fr-FR" dirty="0"/>
              <a:t>-installer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767259" y="4459713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joomla</a:t>
            </a:r>
            <a:r>
              <a:rPr lang="fr-FR" dirty="0"/>
              <a:t>-module</a:t>
            </a:r>
          </a:p>
        </p:txBody>
      </p:sp>
      <p:sp>
        <p:nvSpPr>
          <p:cNvPr id="54" name="Rectangle : coins arrondis 53"/>
          <p:cNvSpPr/>
          <p:nvPr/>
        </p:nvSpPr>
        <p:spPr>
          <a:xfrm>
            <a:off x="3767259" y="4960296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magento</a:t>
            </a:r>
            <a:r>
              <a:rPr lang="fr-FR" dirty="0"/>
              <a:t>-module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3767259" y="5460879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l33t/weatherapi-magento2-module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8157914" y="2457381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Wordpress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8157914" y="2957964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Yii</a:t>
            </a:r>
            <a:endParaRPr lang="fr-FR" dirty="0"/>
          </a:p>
        </p:txBody>
      </p:sp>
      <p:sp>
        <p:nvSpPr>
          <p:cNvPr id="58" name="Rectangle : coins arrondis 57"/>
          <p:cNvSpPr/>
          <p:nvPr/>
        </p:nvSpPr>
        <p:spPr>
          <a:xfrm>
            <a:off x="8157914" y="3458547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157914" y="395913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endParaRPr lang="fr-FR" dirty="0"/>
          </a:p>
        </p:txBody>
      </p:sp>
      <p:sp>
        <p:nvSpPr>
          <p:cNvPr id="60" name="Flèche : droite 59"/>
          <p:cNvSpPr/>
          <p:nvPr/>
        </p:nvSpPr>
        <p:spPr>
          <a:xfrm>
            <a:off x="7529558" y="2565953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droite 60"/>
          <p:cNvSpPr/>
          <p:nvPr/>
        </p:nvSpPr>
        <p:spPr>
          <a:xfrm>
            <a:off x="7529558" y="3065744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 : droite 61"/>
          <p:cNvSpPr/>
          <p:nvPr/>
        </p:nvSpPr>
        <p:spPr>
          <a:xfrm>
            <a:off x="7529558" y="3565535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/>
          <p:cNvSpPr/>
          <p:nvPr/>
        </p:nvSpPr>
        <p:spPr>
          <a:xfrm>
            <a:off x="7529558" y="406532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/>
          <p:cNvSpPr/>
          <p:nvPr/>
        </p:nvSpPr>
        <p:spPr>
          <a:xfrm>
            <a:off x="8157914" y="4459713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Joomla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8157914" y="496029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Magento</a:t>
            </a:r>
            <a:endParaRPr lang="fr-FR" dirty="0"/>
          </a:p>
        </p:txBody>
      </p:sp>
      <p:sp>
        <p:nvSpPr>
          <p:cNvPr id="66" name="Rectangle : coins arrondis 65"/>
          <p:cNvSpPr/>
          <p:nvPr/>
        </p:nvSpPr>
        <p:spPr>
          <a:xfrm>
            <a:off x="8157914" y="546087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Magento2</a:t>
            </a:r>
          </a:p>
        </p:txBody>
      </p:sp>
      <p:sp>
        <p:nvSpPr>
          <p:cNvPr id="67" name="Flèche : droite 66"/>
          <p:cNvSpPr/>
          <p:nvPr/>
        </p:nvSpPr>
        <p:spPr>
          <a:xfrm>
            <a:off x="7529558" y="4565117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 : droite 67"/>
          <p:cNvSpPr/>
          <p:nvPr/>
        </p:nvSpPr>
        <p:spPr>
          <a:xfrm>
            <a:off x="7529558" y="5064908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/>
          <p:cNvSpPr/>
          <p:nvPr/>
        </p:nvSpPr>
        <p:spPr>
          <a:xfrm>
            <a:off x="7529558" y="5564703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droite 69"/>
          <p:cNvSpPr/>
          <p:nvPr/>
        </p:nvSpPr>
        <p:spPr>
          <a:xfrm rot="18435399">
            <a:off x="2666392" y="2560993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lèche : droite 70"/>
          <p:cNvSpPr/>
          <p:nvPr/>
        </p:nvSpPr>
        <p:spPr>
          <a:xfrm rot="18014403">
            <a:off x="2383843" y="2413705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 : droite 71"/>
          <p:cNvSpPr/>
          <p:nvPr/>
        </p:nvSpPr>
        <p:spPr>
          <a:xfrm rot="3084857">
            <a:off x="2639540" y="4064178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 : droite 72"/>
          <p:cNvSpPr/>
          <p:nvPr/>
        </p:nvSpPr>
        <p:spPr>
          <a:xfrm rot="3551136">
            <a:off x="2418280" y="4227037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508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02692" y="3087672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8" name="Flèche : droite 17"/>
          <p:cNvSpPr/>
          <p:nvPr/>
        </p:nvSpPr>
        <p:spPr>
          <a:xfrm rot="18900000">
            <a:off x="2819047" y="2833480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/>
          <p:cNvSpPr/>
          <p:nvPr/>
        </p:nvSpPr>
        <p:spPr>
          <a:xfrm>
            <a:off x="3767259" y="455049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-bundle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0" name="Rectangle : coins arrondis 19"/>
          <p:cNvSpPr/>
          <p:nvPr/>
        </p:nvSpPr>
        <p:spPr>
          <a:xfrm>
            <a:off x="3767259" y="955632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l33t/weatherapi-zf2-module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1" name="Rectangle : coins arrondis 20"/>
          <p:cNvSpPr/>
          <p:nvPr/>
        </p:nvSpPr>
        <p:spPr>
          <a:xfrm>
            <a:off x="3767259" y="1456215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laravel</a:t>
            </a:r>
            <a:r>
              <a:rPr lang="fr-FR" dirty="0"/>
              <a:t>-module</a:t>
            </a:r>
          </a:p>
        </p:txBody>
      </p:sp>
      <p:sp>
        <p:nvSpPr>
          <p:cNvPr id="22" name="Rectangle : coins arrondis 21"/>
          <p:cNvSpPr/>
          <p:nvPr/>
        </p:nvSpPr>
        <p:spPr>
          <a:xfrm>
            <a:off x="3767259" y="1956798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drupal</a:t>
            </a:r>
            <a:r>
              <a:rPr lang="fr-FR" dirty="0"/>
              <a:t>-module</a:t>
            </a:r>
          </a:p>
        </p:txBody>
      </p:sp>
      <p:sp>
        <p:nvSpPr>
          <p:cNvPr id="23" name="Flèche : droite 22"/>
          <p:cNvSpPr/>
          <p:nvPr/>
        </p:nvSpPr>
        <p:spPr>
          <a:xfrm rot="2700000">
            <a:off x="2819049" y="3881265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/>
          <p:cNvSpPr/>
          <p:nvPr/>
        </p:nvSpPr>
        <p:spPr>
          <a:xfrm rot="900000">
            <a:off x="2937226" y="3549992"/>
            <a:ext cx="584670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/>
          <p:cNvSpPr/>
          <p:nvPr/>
        </p:nvSpPr>
        <p:spPr>
          <a:xfrm rot="19800000">
            <a:off x="2914460" y="3140734"/>
            <a:ext cx="584670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/>
          <p:cNvSpPr/>
          <p:nvPr/>
        </p:nvSpPr>
        <p:spPr>
          <a:xfrm>
            <a:off x="8157914" y="4550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42" name="Rectangle : coins arrondis 41"/>
          <p:cNvSpPr/>
          <p:nvPr/>
        </p:nvSpPr>
        <p:spPr>
          <a:xfrm>
            <a:off x="8157914" y="9556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 Framework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8157914" y="145621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endParaRPr lang="fr-FR" dirty="0"/>
          </a:p>
        </p:txBody>
      </p:sp>
      <p:sp>
        <p:nvSpPr>
          <p:cNvPr id="44" name="Rectangle : coins arrondis 43"/>
          <p:cNvSpPr/>
          <p:nvPr/>
        </p:nvSpPr>
        <p:spPr>
          <a:xfrm>
            <a:off x="8157914" y="1956798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Drupal</a:t>
            </a:r>
            <a:endParaRPr lang="fr-FR" dirty="0"/>
          </a:p>
        </p:txBody>
      </p:sp>
      <p:sp>
        <p:nvSpPr>
          <p:cNvPr id="45" name="Flèche : droite 44"/>
          <p:cNvSpPr/>
          <p:nvPr/>
        </p:nvSpPr>
        <p:spPr>
          <a:xfrm>
            <a:off x="7529558" y="566789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droite 45"/>
          <p:cNvSpPr/>
          <p:nvPr/>
        </p:nvSpPr>
        <p:spPr>
          <a:xfrm>
            <a:off x="7529558" y="1066580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droite 46"/>
          <p:cNvSpPr/>
          <p:nvPr/>
        </p:nvSpPr>
        <p:spPr>
          <a:xfrm>
            <a:off x="7529558" y="1566371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droite 47"/>
          <p:cNvSpPr/>
          <p:nvPr/>
        </p:nvSpPr>
        <p:spPr>
          <a:xfrm>
            <a:off x="7529558" y="2066162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/>
          <p:cNvSpPr/>
          <p:nvPr/>
        </p:nvSpPr>
        <p:spPr>
          <a:xfrm>
            <a:off x="3767259" y="2457381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wordpress</a:t>
            </a:r>
            <a:r>
              <a:rPr lang="fr-FR" dirty="0"/>
              <a:t>-module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767259" y="2957964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yii</a:t>
            </a:r>
            <a:r>
              <a:rPr lang="fr-FR" dirty="0"/>
              <a:t>-module</a:t>
            </a:r>
          </a:p>
        </p:txBody>
      </p:sp>
      <p:sp>
        <p:nvSpPr>
          <p:cNvPr id="51" name="Rectangle : coins arrondis 50"/>
          <p:cNvSpPr/>
          <p:nvPr/>
        </p:nvSpPr>
        <p:spPr>
          <a:xfrm>
            <a:off x="3767259" y="3458547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-silex-module</a:t>
            </a:r>
          </a:p>
        </p:txBody>
      </p:sp>
      <p:sp>
        <p:nvSpPr>
          <p:cNvPr id="52" name="Rectangle : coins arrondis 51"/>
          <p:cNvSpPr/>
          <p:nvPr/>
        </p:nvSpPr>
        <p:spPr>
          <a:xfrm>
            <a:off x="3767259" y="3959130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mouf</a:t>
            </a:r>
            <a:r>
              <a:rPr lang="fr-FR" dirty="0"/>
              <a:t>-installer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767259" y="4459713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joomla</a:t>
            </a:r>
            <a:r>
              <a:rPr lang="fr-FR" dirty="0"/>
              <a:t>-module</a:t>
            </a:r>
          </a:p>
        </p:txBody>
      </p:sp>
      <p:sp>
        <p:nvSpPr>
          <p:cNvPr id="54" name="Rectangle : coins arrondis 53"/>
          <p:cNvSpPr/>
          <p:nvPr/>
        </p:nvSpPr>
        <p:spPr>
          <a:xfrm>
            <a:off x="3767259" y="4960296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magento</a:t>
            </a:r>
            <a:r>
              <a:rPr lang="fr-FR" dirty="0"/>
              <a:t>-module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3767259" y="5460879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l33t/weatherapi-magento2-module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8157914" y="2457381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Wordpress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8157914" y="2957964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Yii</a:t>
            </a:r>
            <a:endParaRPr lang="fr-FR" dirty="0"/>
          </a:p>
        </p:txBody>
      </p:sp>
      <p:sp>
        <p:nvSpPr>
          <p:cNvPr id="58" name="Rectangle : coins arrondis 57"/>
          <p:cNvSpPr/>
          <p:nvPr/>
        </p:nvSpPr>
        <p:spPr>
          <a:xfrm>
            <a:off x="8157914" y="3458547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157914" y="395913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endParaRPr lang="fr-FR" dirty="0"/>
          </a:p>
        </p:txBody>
      </p:sp>
      <p:sp>
        <p:nvSpPr>
          <p:cNvPr id="60" name="Flèche : droite 59"/>
          <p:cNvSpPr/>
          <p:nvPr/>
        </p:nvSpPr>
        <p:spPr>
          <a:xfrm>
            <a:off x="7529558" y="2565953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droite 60"/>
          <p:cNvSpPr/>
          <p:nvPr/>
        </p:nvSpPr>
        <p:spPr>
          <a:xfrm>
            <a:off x="7529558" y="3065744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 : droite 61"/>
          <p:cNvSpPr/>
          <p:nvPr/>
        </p:nvSpPr>
        <p:spPr>
          <a:xfrm>
            <a:off x="7529558" y="3565535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/>
          <p:cNvSpPr/>
          <p:nvPr/>
        </p:nvSpPr>
        <p:spPr>
          <a:xfrm>
            <a:off x="7529558" y="406532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/>
          <p:cNvSpPr/>
          <p:nvPr/>
        </p:nvSpPr>
        <p:spPr>
          <a:xfrm>
            <a:off x="8157914" y="4459713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Joomla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8157914" y="496029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Magento</a:t>
            </a:r>
            <a:endParaRPr lang="fr-FR" dirty="0"/>
          </a:p>
        </p:txBody>
      </p:sp>
      <p:sp>
        <p:nvSpPr>
          <p:cNvPr id="66" name="Rectangle : coins arrondis 65"/>
          <p:cNvSpPr/>
          <p:nvPr/>
        </p:nvSpPr>
        <p:spPr>
          <a:xfrm>
            <a:off x="8157914" y="546087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Magento2</a:t>
            </a:r>
          </a:p>
        </p:txBody>
      </p:sp>
      <p:sp>
        <p:nvSpPr>
          <p:cNvPr id="67" name="Flèche : droite 66"/>
          <p:cNvSpPr/>
          <p:nvPr/>
        </p:nvSpPr>
        <p:spPr>
          <a:xfrm>
            <a:off x="7529558" y="4565117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 : droite 67"/>
          <p:cNvSpPr/>
          <p:nvPr/>
        </p:nvSpPr>
        <p:spPr>
          <a:xfrm>
            <a:off x="7529558" y="5064908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/>
          <p:cNvSpPr/>
          <p:nvPr/>
        </p:nvSpPr>
        <p:spPr>
          <a:xfrm>
            <a:off x="7529558" y="5564703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droite 69"/>
          <p:cNvSpPr/>
          <p:nvPr/>
        </p:nvSpPr>
        <p:spPr>
          <a:xfrm rot="18435399">
            <a:off x="2666392" y="2560993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lèche : droite 70"/>
          <p:cNvSpPr/>
          <p:nvPr/>
        </p:nvSpPr>
        <p:spPr>
          <a:xfrm rot="18014403">
            <a:off x="2383843" y="2413705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 : droite 71"/>
          <p:cNvSpPr/>
          <p:nvPr/>
        </p:nvSpPr>
        <p:spPr>
          <a:xfrm rot="3084857">
            <a:off x="2639540" y="4064178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 : droite 72"/>
          <p:cNvSpPr/>
          <p:nvPr/>
        </p:nvSpPr>
        <p:spPr>
          <a:xfrm rot="3551136">
            <a:off x="2418280" y="4227037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>
            <a:off x="3603812" y="309282"/>
            <a:ext cx="3925746" cy="5782236"/>
          </a:xfrm>
          <a:prstGeom prst="line">
            <a:avLst/>
          </a:prstGeom>
          <a:ln w="1206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3523910" y="309282"/>
            <a:ext cx="3976311" cy="5735171"/>
          </a:xfrm>
          <a:prstGeom prst="line">
            <a:avLst/>
          </a:prstGeom>
          <a:ln w="1206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5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02692" y="3087672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1" name="Rectangle : coins arrondis 40"/>
          <p:cNvSpPr/>
          <p:nvPr/>
        </p:nvSpPr>
        <p:spPr>
          <a:xfrm>
            <a:off x="8157914" y="4550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42" name="Rectangle : coins arrondis 41"/>
          <p:cNvSpPr/>
          <p:nvPr/>
        </p:nvSpPr>
        <p:spPr>
          <a:xfrm>
            <a:off x="8157914" y="9556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 Framework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8157914" y="145621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endParaRPr lang="fr-FR" dirty="0"/>
          </a:p>
        </p:txBody>
      </p:sp>
      <p:sp>
        <p:nvSpPr>
          <p:cNvPr id="44" name="Rectangle : coins arrondis 43"/>
          <p:cNvSpPr/>
          <p:nvPr/>
        </p:nvSpPr>
        <p:spPr>
          <a:xfrm>
            <a:off x="8157914" y="1956798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Drupal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3298708" y="3081778"/>
            <a:ext cx="3623492" cy="740532"/>
          </a:xfrm>
          <a:prstGeom prst="roundRect">
            <a:avLst>
              <a:gd name="adj" fmla="val 6322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universal</a:t>
            </a:r>
            <a:r>
              <a:rPr lang="fr-FR" dirty="0"/>
              <a:t>-module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8157914" y="2457381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Wordpress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8157914" y="2957964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Yii</a:t>
            </a:r>
            <a:endParaRPr lang="fr-FR" dirty="0"/>
          </a:p>
        </p:txBody>
      </p:sp>
      <p:sp>
        <p:nvSpPr>
          <p:cNvPr id="58" name="Rectangle : coins arrondis 57"/>
          <p:cNvSpPr/>
          <p:nvPr/>
        </p:nvSpPr>
        <p:spPr>
          <a:xfrm>
            <a:off x="8157914" y="3458547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157914" y="395913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endParaRPr lang="fr-FR" dirty="0"/>
          </a:p>
        </p:txBody>
      </p:sp>
      <p:sp>
        <p:nvSpPr>
          <p:cNvPr id="64" name="Rectangle : coins arrondis 63"/>
          <p:cNvSpPr/>
          <p:nvPr/>
        </p:nvSpPr>
        <p:spPr>
          <a:xfrm>
            <a:off x="8157914" y="4459713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Joomla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8157914" y="496029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Magento</a:t>
            </a:r>
            <a:endParaRPr lang="fr-FR" dirty="0"/>
          </a:p>
        </p:txBody>
      </p:sp>
      <p:sp>
        <p:nvSpPr>
          <p:cNvPr id="66" name="Rectangle : coins arrondis 65"/>
          <p:cNvSpPr/>
          <p:nvPr/>
        </p:nvSpPr>
        <p:spPr>
          <a:xfrm>
            <a:off x="8157914" y="546087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Magento2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6922200" y="2219670"/>
            <a:ext cx="908153" cy="2477754"/>
            <a:chOff x="2613743" y="2183805"/>
            <a:chExt cx="908153" cy="2477754"/>
          </a:xfrm>
        </p:grpSpPr>
        <p:sp>
          <p:nvSpPr>
            <p:cNvPr id="18" name="Flèche : droite 17"/>
            <p:cNvSpPr/>
            <p:nvPr/>
          </p:nvSpPr>
          <p:spPr>
            <a:xfrm rot="18900000">
              <a:off x="2819047" y="2833480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lèche : droite 22"/>
            <p:cNvSpPr/>
            <p:nvPr/>
          </p:nvSpPr>
          <p:spPr>
            <a:xfrm rot="2700000">
              <a:off x="2819049" y="3881265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lèche : droite 23"/>
            <p:cNvSpPr/>
            <p:nvPr/>
          </p:nvSpPr>
          <p:spPr>
            <a:xfrm rot="900000">
              <a:off x="2937226" y="3549992"/>
              <a:ext cx="584670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lèche : droite 24"/>
            <p:cNvSpPr/>
            <p:nvPr/>
          </p:nvSpPr>
          <p:spPr>
            <a:xfrm rot="19800000">
              <a:off x="2914460" y="3140734"/>
              <a:ext cx="584670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Flèche : droite 69"/>
            <p:cNvSpPr/>
            <p:nvPr/>
          </p:nvSpPr>
          <p:spPr>
            <a:xfrm rot="18435399">
              <a:off x="2666392" y="2560993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Flèche : droite 70"/>
            <p:cNvSpPr/>
            <p:nvPr/>
          </p:nvSpPr>
          <p:spPr>
            <a:xfrm rot="18014403">
              <a:off x="2383843" y="2413705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Flèche : droite 71"/>
            <p:cNvSpPr/>
            <p:nvPr/>
          </p:nvSpPr>
          <p:spPr>
            <a:xfrm rot="3084857">
              <a:off x="2639540" y="4064178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Flèche : droite 72"/>
            <p:cNvSpPr/>
            <p:nvPr/>
          </p:nvSpPr>
          <p:spPr>
            <a:xfrm rot="3551136">
              <a:off x="2418280" y="4227037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5" name="Flèche : droite 74"/>
          <p:cNvSpPr/>
          <p:nvPr/>
        </p:nvSpPr>
        <p:spPr>
          <a:xfrm>
            <a:off x="2736625" y="335623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33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-139990" y="3163872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1" name="Rectangle : coins arrondis 40"/>
          <p:cNvSpPr/>
          <p:nvPr/>
        </p:nvSpPr>
        <p:spPr>
          <a:xfrm>
            <a:off x="7311154" y="144116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r>
              <a:rPr lang="fr-FR" dirty="0"/>
              <a:t> bridge</a:t>
            </a:r>
          </a:p>
        </p:txBody>
      </p:sp>
      <p:sp>
        <p:nvSpPr>
          <p:cNvPr id="42" name="Rectangle : coins arrondis 41"/>
          <p:cNvSpPr/>
          <p:nvPr/>
        </p:nvSpPr>
        <p:spPr>
          <a:xfrm>
            <a:off x="7311154" y="19417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ZF </a:t>
            </a:r>
            <a:r>
              <a:rPr lang="fr-FR" dirty="0"/>
              <a:t>bridge</a:t>
            </a:r>
            <a:endParaRPr lang="fr-FR" dirty="0"/>
          </a:p>
        </p:txBody>
      </p:sp>
      <p:sp>
        <p:nvSpPr>
          <p:cNvPr id="43" name="Rectangle : coins arrondis 42"/>
          <p:cNvSpPr/>
          <p:nvPr/>
        </p:nvSpPr>
        <p:spPr>
          <a:xfrm>
            <a:off x="7311154" y="24423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r>
              <a:rPr lang="fr-FR" dirty="0"/>
              <a:t> </a:t>
            </a:r>
            <a:r>
              <a:rPr lang="fr-FR" dirty="0"/>
              <a:t>bridge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2456026" y="3157978"/>
            <a:ext cx="3623492" cy="740532"/>
          </a:xfrm>
          <a:prstGeom prst="roundRect">
            <a:avLst>
              <a:gd name="adj" fmla="val 6322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universal</a:t>
            </a:r>
            <a:r>
              <a:rPr lang="fr-FR" dirty="0"/>
              <a:t>-module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7311154" y="295178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 </a:t>
            </a:r>
            <a:r>
              <a:rPr lang="fr-FR" dirty="0"/>
              <a:t>bridge</a:t>
            </a:r>
            <a:endParaRPr lang="fr-FR" dirty="0"/>
          </a:p>
        </p:txBody>
      </p:sp>
      <p:sp>
        <p:nvSpPr>
          <p:cNvPr id="59" name="Rectangle : coins arrondis 58"/>
          <p:cNvSpPr/>
          <p:nvPr/>
        </p:nvSpPr>
        <p:spPr>
          <a:xfrm>
            <a:off x="7311154" y="345236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r>
              <a:rPr lang="fr-FR" dirty="0"/>
              <a:t> </a:t>
            </a:r>
            <a:r>
              <a:rPr lang="fr-FR" dirty="0"/>
              <a:t>bridge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6079518" y="2295870"/>
            <a:ext cx="908153" cy="2477754"/>
            <a:chOff x="2613743" y="2183805"/>
            <a:chExt cx="908153" cy="2477754"/>
          </a:xfrm>
        </p:grpSpPr>
        <p:sp>
          <p:nvSpPr>
            <p:cNvPr id="18" name="Flèche : droite 17"/>
            <p:cNvSpPr/>
            <p:nvPr/>
          </p:nvSpPr>
          <p:spPr>
            <a:xfrm rot="18900000">
              <a:off x="2819047" y="2833480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lèche : droite 22"/>
            <p:cNvSpPr/>
            <p:nvPr/>
          </p:nvSpPr>
          <p:spPr>
            <a:xfrm rot="2700000">
              <a:off x="2819049" y="3881265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lèche : droite 23"/>
            <p:cNvSpPr/>
            <p:nvPr/>
          </p:nvSpPr>
          <p:spPr>
            <a:xfrm rot="900000">
              <a:off x="2937226" y="3549992"/>
              <a:ext cx="584670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lèche : droite 24"/>
            <p:cNvSpPr/>
            <p:nvPr/>
          </p:nvSpPr>
          <p:spPr>
            <a:xfrm rot="19800000">
              <a:off x="2914460" y="3140734"/>
              <a:ext cx="584670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Flèche : droite 69"/>
            <p:cNvSpPr/>
            <p:nvPr/>
          </p:nvSpPr>
          <p:spPr>
            <a:xfrm rot="18435399">
              <a:off x="2666392" y="2560993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Flèche : droite 70"/>
            <p:cNvSpPr/>
            <p:nvPr/>
          </p:nvSpPr>
          <p:spPr>
            <a:xfrm rot="18014403">
              <a:off x="2383843" y="2413705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Flèche : droite 71"/>
            <p:cNvSpPr/>
            <p:nvPr/>
          </p:nvSpPr>
          <p:spPr>
            <a:xfrm rot="3084857">
              <a:off x="2639540" y="4064178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Flèche : droite 72"/>
            <p:cNvSpPr/>
            <p:nvPr/>
          </p:nvSpPr>
          <p:spPr>
            <a:xfrm rot="3551136">
              <a:off x="2418280" y="4227037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5" name="Flèche : droite 74"/>
          <p:cNvSpPr/>
          <p:nvPr/>
        </p:nvSpPr>
        <p:spPr>
          <a:xfrm>
            <a:off x="1893943" y="343243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/>
          <p:cNvSpPr/>
          <p:nvPr/>
        </p:nvSpPr>
        <p:spPr>
          <a:xfrm>
            <a:off x="10215719" y="144116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10215719" y="19417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 Framework</a:t>
            </a:r>
          </a:p>
        </p:txBody>
      </p:sp>
      <p:sp>
        <p:nvSpPr>
          <p:cNvPr id="28" name="Rectangle : coins arrondis 27"/>
          <p:cNvSpPr/>
          <p:nvPr/>
        </p:nvSpPr>
        <p:spPr>
          <a:xfrm>
            <a:off x="10215719" y="24423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endParaRPr lang="fr-FR" dirty="0"/>
          </a:p>
        </p:txBody>
      </p:sp>
      <p:sp>
        <p:nvSpPr>
          <p:cNvPr id="30" name="Flèche : droite 29"/>
          <p:cNvSpPr/>
          <p:nvPr/>
        </p:nvSpPr>
        <p:spPr>
          <a:xfrm>
            <a:off x="9587363" y="155290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/>
          <p:cNvSpPr/>
          <p:nvPr/>
        </p:nvSpPr>
        <p:spPr>
          <a:xfrm>
            <a:off x="9587363" y="2052697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/>
          <p:cNvSpPr/>
          <p:nvPr/>
        </p:nvSpPr>
        <p:spPr>
          <a:xfrm>
            <a:off x="9587363" y="2552488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/>
          <p:cNvSpPr/>
          <p:nvPr/>
        </p:nvSpPr>
        <p:spPr>
          <a:xfrm>
            <a:off x="10215719" y="295178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</a:t>
            </a:r>
          </a:p>
        </p:txBody>
      </p:sp>
      <p:sp>
        <p:nvSpPr>
          <p:cNvPr id="37" name="Rectangle : coins arrondis 36"/>
          <p:cNvSpPr/>
          <p:nvPr/>
        </p:nvSpPr>
        <p:spPr>
          <a:xfrm>
            <a:off x="10215719" y="345236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endParaRPr lang="fr-FR" dirty="0"/>
          </a:p>
        </p:txBody>
      </p:sp>
      <p:sp>
        <p:nvSpPr>
          <p:cNvPr id="40" name="Flèche : droite 39"/>
          <p:cNvSpPr/>
          <p:nvPr/>
        </p:nvSpPr>
        <p:spPr>
          <a:xfrm>
            <a:off x="9587363" y="3058770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 : droite 44"/>
          <p:cNvSpPr/>
          <p:nvPr/>
        </p:nvSpPr>
        <p:spPr>
          <a:xfrm>
            <a:off x="9587363" y="3558561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 : coins arrondis 52"/>
          <p:cNvSpPr/>
          <p:nvPr/>
        </p:nvSpPr>
        <p:spPr>
          <a:xfrm>
            <a:off x="7311154" y="397739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PHP-DI</a:t>
            </a:r>
          </a:p>
        </p:txBody>
      </p:sp>
      <p:sp>
        <p:nvSpPr>
          <p:cNvPr id="54" name="Rectangle : coins arrondis 53"/>
          <p:cNvSpPr/>
          <p:nvPr/>
        </p:nvSpPr>
        <p:spPr>
          <a:xfrm>
            <a:off x="7311154" y="448684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Simplex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7311154" y="4987423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Yaco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27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363071" y="1445648"/>
            <a:ext cx="11611940" cy="3686033"/>
            <a:chOff x="-139990" y="1441166"/>
            <a:chExt cx="12478071" cy="3960973"/>
          </a:xfrm>
        </p:grpSpPr>
        <p:sp>
          <p:nvSpPr>
            <p:cNvPr id="4" name="Rectangle : coins arrondis 3"/>
            <p:cNvSpPr/>
            <p:nvPr/>
          </p:nvSpPr>
          <p:spPr>
            <a:xfrm>
              <a:off x="-139990" y="3163872"/>
              <a:ext cx="1988659" cy="741750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l33t/</a:t>
              </a:r>
              <a:r>
                <a:rPr lang="fr-FR" sz="1600" dirty="0" err="1"/>
                <a:t>weatherapi</a:t>
              </a:r>
              <a:endParaRPr lang="fr-FR" sz="1600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 : coins arrondis 40"/>
            <p:cNvSpPr/>
            <p:nvPr/>
          </p:nvSpPr>
          <p:spPr>
            <a:xfrm>
              <a:off x="7311154" y="1441166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Symfony</a:t>
              </a:r>
              <a:r>
                <a:rPr lang="fr-FR" sz="1600" dirty="0"/>
                <a:t> bridge</a:t>
              </a:r>
            </a:p>
          </p:txBody>
        </p:sp>
        <p:sp>
          <p:nvSpPr>
            <p:cNvPr id="42" name="Rectangle : coins arrondis 41"/>
            <p:cNvSpPr/>
            <p:nvPr/>
          </p:nvSpPr>
          <p:spPr>
            <a:xfrm>
              <a:off x="7311154" y="1941749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ZF </a:t>
              </a:r>
              <a:r>
                <a:rPr lang="fr-FR" sz="1600" dirty="0"/>
                <a:t>bridge</a:t>
              </a:r>
              <a:endParaRPr lang="fr-FR" sz="1600" dirty="0"/>
            </a:p>
          </p:txBody>
        </p:sp>
        <p:sp>
          <p:nvSpPr>
            <p:cNvPr id="43" name="Rectangle : coins arrondis 42"/>
            <p:cNvSpPr/>
            <p:nvPr/>
          </p:nvSpPr>
          <p:spPr>
            <a:xfrm>
              <a:off x="7311154" y="2442332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Laravel</a:t>
              </a:r>
              <a:r>
                <a:rPr lang="fr-FR" sz="1600" dirty="0"/>
                <a:t> </a:t>
              </a:r>
              <a:r>
                <a:rPr lang="fr-FR" sz="1600" dirty="0"/>
                <a:t>bridge</a:t>
              </a:r>
              <a:endParaRPr lang="fr-FR" sz="1600" dirty="0"/>
            </a:p>
          </p:txBody>
        </p:sp>
        <p:sp>
          <p:nvSpPr>
            <p:cNvPr id="51" name="Rectangle : coins arrondis 50"/>
            <p:cNvSpPr/>
            <p:nvPr/>
          </p:nvSpPr>
          <p:spPr>
            <a:xfrm>
              <a:off x="2456026" y="3157978"/>
              <a:ext cx="3623492" cy="740532"/>
            </a:xfrm>
            <a:prstGeom prst="roundRect">
              <a:avLst>
                <a:gd name="adj" fmla="val 632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shade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l33t/</a:t>
              </a:r>
              <a:r>
                <a:rPr lang="fr-FR" sz="1600" dirty="0" err="1"/>
                <a:t>weatherapi</a:t>
              </a:r>
              <a:r>
                <a:rPr lang="fr-FR" sz="1600" dirty="0"/>
                <a:t>-</a:t>
              </a:r>
              <a:r>
                <a:rPr lang="fr-FR" sz="1600" dirty="0" err="1"/>
                <a:t>universal</a:t>
              </a:r>
              <a:r>
                <a:rPr lang="fr-FR" sz="1600" dirty="0"/>
                <a:t>-module</a:t>
              </a:r>
            </a:p>
          </p:txBody>
        </p:sp>
        <p:sp>
          <p:nvSpPr>
            <p:cNvPr id="58" name="Rectangle : coins arrondis 57"/>
            <p:cNvSpPr/>
            <p:nvPr/>
          </p:nvSpPr>
          <p:spPr>
            <a:xfrm>
              <a:off x="7311154" y="2951782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Silex </a:t>
              </a:r>
              <a:r>
                <a:rPr lang="fr-FR" sz="1600" dirty="0"/>
                <a:t>bridge</a:t>
              </a:r>
              <a:endParaRPr lang="fr-FR" sz="1600" dirty="0"/>
            </a:p>
          </p:txBody>
        </p:sp>
        <p:sp>
          <p:nvSpPr>
            <p:cNvPr id="59" name="Rectangle : coins arrondis 58"/>
            <p:cNvSpPr/>
            <p:nvPr/>
          </p:nvSpPr>
          <p:spPr>
            <a:xfrm>
              <a:off x="7311154" y="3452365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Mouf</a:t>
              </a:r>
              <a:r>
                <a:rPr lang="fr-FR" sz="1600" dirty="0"/>
                <a:t> </a:t>
              </a:r>
              <a:r>
                <a:rPr lang="fr-FR" sz="1600" dirty="0"/>
                <a:t>bridge</a:t>
              </a:r>
              <a:endParaRPr lang="fr-FR" sz="1600" dirty="0"/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6079518" y="2295870"/>
              <a:ext cx="908153" cy="2477754"/>
              <a:chOff x="2613743" y="2183805"/>
              <a:chExt cx="908153" cy="2477754"/>
            </a:xfrm>
          </p:grpSpPr>
          <p:sp>
            <p:nvSpPr>
              <p:cNvPr id="18" name="Flèche : droite 17"/>
              <p:cNvSpPr/>
              <p:nvPr/>
            </p:nvSpPr>
            <p:spPr>
              <a:xfrm rot="18900000">
                <a:off x="2819047" y="2833480"/>
                <a:ext cx="664422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3" name="Flèche : droite 22"/>
              <p:cNvSpPr/>
              <p:nvPr/>
            </p:nvSpPr>
            <p:spPr>
              <a:xfrm rot="2700000">
                <a:off x="2819049" y="3881265"/>
                <a:ext cx="664422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4" name="Flèche : droite 23"/>
              <p:cNvSpPr/>
              <p:nvPr/>
            </p:nvSpPr>
            <p:spPr>
              <a:xfrm rot="900000">
                <a:off x="2937226" y="3549992"/>
                <a:ext cx="584670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5" name="Flèche : droite 24"/>
              <p:cNvSpPr/>
              <p:nvPr/>
            </p:nvSpPr>
            <p:spPr>
              <a:xfrm rot="19800000">
                <a:off x="2914460" y="3140734"/>
                <a:ext cx="584670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0" name="Flèche : droite 69"/>
              <p:cNvSpPr/>
              <p:nvPr/>
            </p:nvSpPr>
            <p:spPr>
              <a:xfrm rot="18435399">
                <a:off x="2666392" y="2560993"/>
                <a:ext cx="664422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1" name="Flèche : droite 70"/>
              <p:cNvSpPr/>
              <p:nvPr/>
            </p:nvSpPr>
            <p:spPr>
              <a:xfrm rot="18014403">
                <a:off x="2383843" y="2413705"/>
                <a:ext cx="664422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2" name="Flèche : droite 71"/>
              <p:cNvSpPr/>
              <p:nvPr/>
            </p:nvSpPr>
            <p:spPr>
              <a:xfrm rot="3084857">
                <a:off x="2639540" y="4064178"/>
                <a:ext cx="664422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3" name="Flèche : droite 72"/>
              <p:cNvSpPr/>
              <p:nvPr/>
            </p:nvSpPr>
            <p:spPr>
              <a:xfrm rot="3551136">
                <a:off x="2418280" y="4227037"/>
                <a:ext cx="664422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75" name="Flèche : droite 74"/>
            <p:cNvSpPr/>
            <p:nvPr/>
          </p:nvSpPr>
          <p:spPr>
            <a:xfrm>
              <a:off x="1893943" y="3432436"/>
              <a:ext cx="518886" cy="204621"/>
            </a:xfrm>
            <a:prstGeom prst="rightArrow">
              <a:avLst/>
            </a:prstGeom>
            <a:ln w="222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6" name="Rectangle : coins arrondis 25"/>
            <p:cNvSpPr/>
            <p:nvPr/>
          </p:nvSpPr>
          <p:spPr>
            <a:xfrm>
              <a:off x="10215719" y="1441166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Symfony</a:t>
              </a:r>
              <a:endParaRPr lang="fr-FR" sz="1600" dirty="0"/>
            </a:p>
          </p:txBody>
        </p:sp>
        <p:sp>
          <p:nvSpPr>
            <p:cNvPr id="27" name="Rectangle : coins arrondis 26"/>
            <p:cNvSpPr/>
            <p:nvPr/>
          </p:nvSpPr>
          <p:spPr>
            <a:xfrm>
              <a:off x="10215719" y="1941749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Zend Framework</a:t>
              </a:r>
            </a:p>
          </p:txBody>
        </p:sp>
        <p:sp>
          <p:nvSpPr>
            <p:cNvPr id="28" name="Rectangle : coins arrondis 27"/>
            <p:cNvSpPr/>
            <p:nvPr/>
          </p:nvSpPr>
          <p:spPr>
            <a:xfrm>
              <a:off x="10215719" y="2442332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Laravel</a:t>
              </a:r>
              <a:endParaRPr lang="fr-FR" sz="1600" dirty="0"/>
            </a:p>
          </p:txBody>
        </p:sp>
        <p:sp>
          <p:nvSpPr>
            <p:cNvPr id="30" name="Flèche : droite 29"/>
            <p:cNvSpPr/>
            <p:nvPr/>
          </p:nvSpPr>
          <p:spPr>
            <a:xfrm>
              <a:off x="9587363" y="1552906"/>
              <a:ext cx="518886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1" name="Flèche : droite 30"/>
            <p:cNvSpPr/>
            <p:nvPr/>
          </p:nvSpPr>
          <p:spPr>
            <a:xfrm>
              <a:off x="9587363" y="2052697"/>
              <a:ext cx="518886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2" name="Flèche : droite 31"/>
            <p:cNvSpPr/>
            <p:nvPr/>
          </p:nvSpPr>
          <p:spPr>
            <a:xfrm>
              <a:off x="9587363" y="2552488"/>
              <a:ext cx="518886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6" name="Rectangle : coins arrondis 35"/>
            <p:cNvSpPr/>
            <p:nvPr/>
          </p:nvSpPr>
          <p:spPr>
            <a:xfrm>
              <a:off x="10215719" y="2951782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Silex</a:t>
              </a:r>
            </a:p>
          </p:txBody>
        </p:sp>
        <p:sp>
          <p:nvSpPr>
            <p:cNvPr id="37" name="Rectangle : coins arrondis 36"/>
            <p:cNvSpPr/>
            <p:nvPr/>
          </p:nvSpPr>
          <p:spPr>
            <a:xfrm>
              <a:off x="10215719" y="3452365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Mouf</a:t>
              </a:r>
              <a:endParaRPr lang="fr-FR" sz="1600" dirty="0"/>
            </a:p>
          </p:txBody>
        </p:sp>
        <p:sp>
          <p:nvSpPr>
            <p:cNvPr id="40" name="Flèche : droite 39"/>
            <p:cNvSpPr/>
            <p:nvPr/>
          </p:nvSpPr>
          <p:spPr>
            <a:xfrm>
              <a:off x="9587363" y="3058770"/>
              <a:ext cx="518886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45" name="Flèche : droite 44"/>
            <p:cNvSpPr/>
            <p:nvPr/>
          </p:nvSpPr>
          <p:spPr>
            <a:xfrm>
              <a:off x="9587363" y="3558561"/>
              <a:ext cx="518886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53" name="Rectangle : coins arrondis 52"/>
            <p:cNvSpPr/>
            <p:nvPr/>
          </p:nvSpPr>
          <p:spPr>
            <a:xfrm>
              <a:off x="7311154" y="3977390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PHP-DI</a:t>
              </a:r>
            </a:p>
          </p:txBody>
        </p:sp>
        <p:sp>
          <p:nvSpPr>
            <p:cNvPr id="54" name="Rectangle : coins arrondis 53"/>
            <p:cNvSpPr/>
            <p:nvPr/>
          </p:nvSpPr>
          <p:spPr>
            <a:xfrm>
              <a:off x="7311154" y="4486840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Simplex</a:t>
              </a:r>
            </a:p>
          </p:txBody>
        </p:sp>
        <p:sp>
          <p:nvSpPr>
            <p:cNvPr id="55" name="Rectangle : coins arrondis 54"/>
            <p:cNvSpPr/>
            <p:nvPr/>
          </p:nvSpPr>
          <p:spPr>
            <a:xfrm>
              <a:off x="7311154" y="4987423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Yaco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347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992921" y="2532690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Flèche : droite 4"/>
          <p:cNvSpPr/>
          <p:nvPr/>
        </p:nvSpPr>
        <p:spPr>
          <a:xfrm>
            <a:off x="5164057" y="2801254"/>
            <a:ext cx="664422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The Black Box of You: Why the Quantified Self is so Frustrating Toda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56" y="2313716"/>
            <a:ext cx="1169741" cy="117969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82886" y="2182911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$client-&gt;</a:t>
            </a:r>
            <a:r>
              <a:rPr lang="fr-FR" sz="1100" dirty="0" err="1">
                <a:latin typeface="Consolas" panose="020B0609020204030204" pitchFamily="49" charset="0"/>
              </a:rPr>
              <a:t>sendRequest</a:t>
            </a:r>
            <a:r>
              <a:rPr lang="fr-FR" sz="1100" dirty="0"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8" name="Flèche : droite 7"/>
          <p:cNvSpPr/>
          <p:nvPr/>
        </p:nvSpPr>
        <p:spPr>
          <a:xfrm rot="18900000">
            <a:off x="7155738" y="2124345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/>
          <p:cNvSpPr/>
          <p:nvPr/>
        </p:nvSpPr>
        <p:spPr>
          <a:xfrm>
            <a:off x="7949115" y="1710825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Guzzle</a:t>
            </a:r>
            <a:r>
              <a:rPr lang="fr-FR" dirty="0"/>
              <a:t> 5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0" name="Rectangle : coins arrondis 9"/>
          <p:cNvSpPr/>
          <p:nvPr/>
        </p:nvSpPr>
        <p:spPr>
          <a:xfrm>
            <a:off x="7949115" y="2209937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Guzzle</a:t>
            </a:r>
            <a:r>
              <a:rPr lang="fr-FR" dirty="0"/>
              <a:t> 6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1" name="Rectangle : coins arrondis 10"/>
          <p:cNvSpPr/>
          <p:nvPr/>
        </p:nvSpPr>
        <p:spPr>
          <a:xfrm>
            <a:off x="7949115" y="2709049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Zend-HTTP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7949115" y="3226913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ReactPHP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3" name="Flèche : droite 12"/>
          <p:cNvSpPr/>
          <p:nvPr/>
        </p:nvSpPr>
        <p:spPr>
          <a:xfrm rot="2700000">
            <a:off x="7155740" y="3172130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/>
          <p:cNvSpPr/>
          <p:nvPr/>
        </p:nvSpPr>
        <p:spPr>
          <a:xfrm rot="900000">
            <a:off x="7273917" y="2840857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/>
          <p:cNvSpPr/>
          <p:nvPr/>
        </p:nvSpPr>
        <p:spPr>
          <a:xfrm rot="19800000">
            <a:off x="7251151" y="2431599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/>
          <p:cNvSpPr/>
          <p:nvPr/>
        </p:nvSpPr>
        <p:spPr>
          <a:xfrm>
            <a:off x="2992921" y="4748555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7" name="Flèche : droite 16"/>
          <p:cNvSpPr/>
          <p:nvPr/>
        </p:nvSpPr>
        <p:spPr>
          <a:xfrm>
            <a:off x="5164057" y="5017119"/>
            <a:ext cx="664422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 descr="The Black Box of You: Why the Quantified Self is so Frustrating Toda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56" y="4529581"/>
            <a:ext cx="1169741" cy="117969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4582886" y="4398776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</a:t>
            </a:r>
            <a:r>
              <a:rPr lang="fr-FR" sz="1100" dirty="0" err="1">
                <a:latin typeface="Consolas" panose="020B0609020204030204" pitchFamily="49" charset="0"/>
              </a:rPr>
              <a:t>logger</a:t>
            </a:r>
            <a:r>
              <a:rPr lang="fr-FR" sz="1100" dirty="0">
                <a:latin typeface="Consolas" panose="020B0609020204030204" pitchFamily="49" charset="0"/>
              </a:rPr>
              <a:t>-&gt;log(…)</a:t>
            </a:r>
          </a:p>
        </p:txBody>
      </p:sp>
      <p:sp>
        <p:nvSpPr>
          <p:cNvPr id="20" name="Flèche : droite 19"/>
          <p:cNvSpPr/>
          <p:nvPr/>
        </p:nvSpPr>
        <p:spPr>
          <a:xfrm rot="18900000">
            <a:off x="7155738" y="4340210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/>
          <p:cNvSpPr/>
          <p:nvPr/>
        </p:nvSpPr>
        <p:spPr>
          <a:xfrm>
            <a:off x="7949115" y="3926690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Monolog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2" name="Rectangle : coins arrondis 21"/>
          <p:cNvSpPr/>
          <p:nvPr/>
        </p:nvSpPr>
        <p:spPr>
          <a:xfrm>
            <a:off x="7949115" y="4425802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cakephp</a:t>
            </a:r>
            <a:r>
              <a:rPr lang="fr-FR" dirty="0"/>
              <a:t>/log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3" name="Rectangle : coins arrondis 22"/>
          <p:cNvSpPr/>
          <p:nvPr/>
        </p:nvSpPr>
        <p:spPr>
          <a:xfrm>
            <a:off x="7949115" y="4924914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joomla</a:t>
            </a:r>
            <a:r>
              <a:rPr lang="fr-FR" dirty="0">
                <a:latin typeface="Consolas" panose="020B0609020204030204" pitchFamily="49" charset="0"/>
              </a:rPr>
              <a:t>/log</a:t>
            </a:r>
          </a:p>
        </p:txBody>
      </p:sp>
      <p:sp>
        <p:nvSpPr>
          <p:cNvPr id="24" name="Rectangle : coins arrondis 23"/>
          <p:cNvSpPr/>
          <p:nvPr/>
        </p:nvSpPr>
        <p:spPr>
          <a:xfrm>
            <a:off x="7949115" y="5442778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vespula</a:t>
            </a:r>
            <a:r>
              <a:rPr lang="fr-FR" dirty="0">
                <a:latin typeface="Consolas" panose="020B0609020204030204" pitchFamily="49" charset="0"/>
              </a:rPr>
              <a:t>/log</a:t>
            </a:r>
          </a:p>
        </p:txBody>
      </p:sp>
      <p:sp>
        <p:nvSpPr>
          <p:cNvPr id="25" name="Flèche : droite 24"/>
          <p:cNvSpPr/>
          <p:nvPr/>
        </p:nvSpPr>
        <p:spPr>
          <a:xfrm rot="2700000">
            <a:off x="7155740" y="5387995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/>
          <p:cNvSpPr/>
          <p:nvPr/>
        </p:nvSpPr>
        <p:spPr>
          <a:xfrm rot="900000">
            <a:off x="7273917" y="5056722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/>
          <p:cNvSpPr/>
          <p:nvPr/>
        </p:nvSpPr>
        <p:spPr>
          <a:xfrm rot="19800000">
            <a:off x="7251151" y="4647464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05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992921" y="2532690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Flèche : droite 4"/>
          <p:cNvSpPr/>
          <p:nvPr/>
        </p:nvSpPr>
        <p:spPr>
          <a:xfrm>
            <a:off x="5164057" y="2801254"/>
            <a:ext cx="664422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82886" y="2182911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$client-&gt;</a:t>
            </a:r>
            <a:r>
              <a:rPr lang="fr-FR" sz="1100" dirty="0" err="1">
                <a:latin typeface="Consolas" panose="020B0609020204030204" pitchFamily="49" charset="0"/>
              </a:rPr>
              <a:t>sendRequest</a:t>
            </a:r>
            <a:r>
              <a:rPr lang="fr-FR" sz="1100" dirty="0"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2" name="Rectangle : coins arrondis 1"/>
          <p:cNvSpPr/>
          <p:nvPr/>
        </p:nvSpPr>
        <p:spPr>
          <a:xfrm>
            <a:off x="6044097" y="2455917"/>
            <a:ext cx="920979" cy="9209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http://httplug.io/assets/img/plugefant_silhouet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801" y="2524292"/>
            <a:ext cx="786225" cy="78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061599" y="3384342"/>
            <a:ext cx="9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HTTPlug</a:t>
            </a:r>
            <a:endParaRPr lang="fr-FR" dirty="0"/>
          </a:p>
        </p:txBody>
      </p:sp>
      <p:sp>
        <p:nvSpPr>
          <p:cNvPr id="18" name="Flèche : droite 17"/>
          <p:cNvSpPr/>
          <p:nvPr/>
        </p:nvSpPr>
        <p:spPr>
          <a:xfrm rot="18900000">
            <a:off x="7155738" y="2124345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/>
          <p:cNvSpPr/>
          <p:nvPr/>
        </p:nvSpPr>
        <p:spPr>
          <a:xfrm>
            <a:off x="7949115" y="1710825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guzzle5-adapter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0" name="Rectangle : coins arrondis 19"/>
          <p:cNvSpPr/>
          <p:nvPr/>
        </p:nvSpPr>
        <p:spPr>
          <a:xfrm>
            <a:off x="7949115" y="2209937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guzzle6-adapter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1" name="Rectangle : coins arrondis 20"/>
          <p:cNvSpPr/>
          <p:nvPr/>
        </p:nvSpPr>
        <p:spPr>
          <a:xfrm>
            <a:off x="7949115" y="2709049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zend-adapter</a:t>
            </a:r>
          </a:p>
        </p:txBody>
      </p:sp>
      <p:sp>
        <p:nvSpPr>
          <p:cNvPr id="22" name="Rectangle : coins arrondis 21"/>
          <p:cNvSpPr/>
          <p:nvPr/>
        </p:nvSpPr>
        <p:spPr>
          <a:xfrm>
            <a:off x="7949115" y="3226913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</a:t>
            </a:r>
            <a:r>
              <a:rPr lang="fr-FR" dirty="0"/>
              <a:t>-adapter</a:t>
            </a:r>
          </a:p>
        </p:txBody>
      </p:sp>
      <p:sp>
        <p:nvSpPr>
          <p:cNvPr id="23" name="Flèche : droite 22"/>
          <p:cNvSpPr/>
          <p:nvPr/>
        </p:nvSpPr>
        <p:spPr>
          <a:xfrm rot="2700000">
            <a:off x="7155740" y="3172130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/>
          <p:cNvSpPr/>
          <p:nvPr/>
        </p:nvSpPr>
        <p:spPr>
          <a:xfrm rot="900000">
            <a:off x="7273917" y="2840857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/>
          <p:cNvSpPr/>
          <p:nvPr/>
        </p:nvSpPr>
        <p:spPr>
          <a:xfrm rot="19800000">
            <a:off x="7251151" y="2431599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/>
          <p:cNvSpPr/>
          <p:nvPr/>
        </p:nvSpPr>
        <p:spPr>
          <a:xfrm>
            <a:off x="2992921" y="4748555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7" name="Flèche : droite 26"/>
          <p:cNvSpPr/>
          <p:nvPr/>
        </p:nvSpPr>
        <p:spPr>
          <a:xfrm>
            <a:off x="5164057" y="5017119"/>
            <a:ext cx="664422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582886" y="4398776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</a:t>
            </a:r>
            <a:r>
              <a:rPr lang="fr-FR" sz="1100" dirty="0" err="1">
                <a:latin typeface="Consolas" panose="020B0609020204030204" pitchFamily="49" charset="0"/>
              </a:rPr>
              <a:t>logger</a:t>
            </a:r>
            <a:r>
              <a:rPr lang="fr-FR" sz="1100" dirty="0">
                <a:latin typeface="Consolas" panose="020B0609020204030204" pitchFamily="49" charset="0"/>
              </a:rPr>
              <a:t>-&gt;log(…)</a:t>
            </a:r>
          </a:p>
        </p:txBody>
      </p:sp>
      <p:sp>
        <p:nvSpPr>
          <p:cNvPr id="30" name="Flèche : droite 29"/>
          <p:cNvSpPr/>
          <p:nvPr/>
        </p:nvSpPr>
        <p:spPr>
          <a:xfrm rot="18900000">
            <a:off x="7155738" y="4340210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/>
          <p:cNvSpPr/>
          <p:nvPr/>
        </p:nvSpPr>
        <p:spPr>
          <a:xfrm>
            <a:off x="7949115" y="3926690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Monolog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2" name="Rectangle : coins arrondis 31"/>
          <p:cNvSpPr/>
          <p:nvPr/>
        </p:nvSpPr>
        <p:spPr>
          <a:xfrm>
            <a:off x="7949115" y="4425802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cakephp</a:t>
            </a:r>
            <a:r>
              <a:rPr lang="fr-FR" dirty="0"/>
              <a:t>/log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3" name="Rectangle : coins arrondis 32"/>
          <p:cNvSpPr/>
          <p:nvPr/>
        </p:nvSpPr>
        <p:spPr>
          <a:xfrm>
            <a:off x="7949115" y="4924914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joomla</a:t>
            </a:r>
            <a:r>
              <a:rPr lang="fr-FR" dirty="0">
                <a:latin typeface="Consolas" panose="020B0609020204030204" pitchFamily="49" charset="0"/>
              </a:rPr>
              <a:t>/log</a:t>
            </a:r>
          </a:p>
        </p:txBody>
      </p:sp>
      <p:sp>
        <p:nvSpPr>
          <p:cNvPr id="34" name="Rectangle : coins arrondis 33"/>
          <p:cNvSpPr/>
          <p:nvPr/>
        </p:nvSpPr>
        <p:spPr>
          <a:xfrm>
            <a:off x="7949115" y="5442778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vespula</a:t>
            </a:r>
            <a:r>
              <a:rPr lang="fr-FR" dirty="0">
                <a:latin typeface="Consolas" panose="020B0609020204030204" pitchFamily="49" charset="0"/>
              </a:rPr>
              <a:t>/log</a:t>
            </a:r>
          </a:p>
        </p:txBody>
      </p:sp>
      <p:sp>
        <p:nvSpPr>
          <p:cNvPr id="35" name="Flèche : droite 34"/>
          <p:cNvSpPr/>
          <p:nvPr/>
        </p:nvSpPr>
        <p:spPr>
          <a:xfrm rot="2700000">
            <a:off x="7155740" y="5387995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/>
          <p:cNvSpPr/>
          <p:nvPr/>
        </p:nvSpPr>
        <p:spPr>
          <a:xfrm rot="900000">
            <a:off x="7273917" y="5056722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/>
          <p:cNvSpPr/>
          <p:nvPr/>
        </p:nvSpPr>
        <p:spPr>
          <a:xfrm rot="19800000">
            <a:off x="7251151" y="4647464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/>
          <p:cNvSpPr/>
          <p:nvPr/>
        </p:nvSpPr>
        <p:spPr>
          <a:xfrm>
            <a:off x="6044097" y="4633160"/>
            <a:ext cx="920979" cy="9209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PSR-3</a:t>
            </a:r>
          </a:p>
        </p:txBody>
      </p:sp>
      <p:sp>
        <p:nvSpPr>
          <p:cNvPr id="39" name="Rectangle : coins arrondis 38"/>
          <p:cNvSpPr/>
          <p:nvPr/>
        </p:nvSpPr>
        <p:spPr>
          <a:xfrm>
            <a:off x="7949115" y="5936302"/>
            <a:ext cx="1701423" cy="773684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Or one of the 1169 packages </a:t>
            </a:r>
            <a:r>
              <a:rPr lang="fr-FR" sz="1400" dirty="0" err="1">
                <a:latin typeface="Consolas" panose="020B0609020204030204" pitchFamily="49" charset="0"/>
              </a:rPr>
              <a:t>available</a:t>
            </a:r>
            <a:r>
              <a:rPr lang="fr-FR" sz="14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0" name="Flèche : droite 39"/>
          <p:cNvSpPr/>
          <p:nvPr/>
        </p:nvSpPr>
        <p:spPr>
          <a:xfrm rot="3600000">
            <a:off x="7023293" y="5781634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/>
          <p:cNvSpPr/>
          <p:nvPr/>
        </p:nvSpPr>
        <p:spPr>
          <a:xfrm>
            <a:off x="10297610" y="1710825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Guzzle</a:t>
            </a:r>
            <a:r>
              <a:rPr lang="fr-FR" dirty="0"/>
              <a:t> 5</a:t>
            </a:r>
          </a:p>
        </p:txBody>
      </p:sp>
      <p:sp>
        <p:nvSpPr>
          <p:cNvPr id="42" name="Rectangle : coins arrondis 41"/>
          <p:cNvSpPr/>
          <p:nvPr/>
        </p:nvSpPr>
        <p:spPr>
          <a:xfrm>
            <a:off x="10297610" y="2209937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Guzzle</a:t>
            </a:r>
            <a:r>
              <a:rPr lang="fr-FR" dirty="0"/>
              <a:t> 6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10297610" y="2709049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Zend-HTTP</a:t>
            </a:r>
          </a:p>
        </p:txBody>
      </p:sp>
      <p:sp>
        <p:nvSpPr>
          <p:cNvPr id="44" name="Rectangle : coins arrondis 43"/>
          <p:cNvSpPr/>
          <p:nvPr/>
        </p:nvSpPr>
        <p:spPr>
          <a:xfrm>
            <a:off x="10297610" y="3226913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ReactPHP</a:t>
            </a:r>
            <a:endParaRPr lang="fr-FR" dirty="0"/>
          </a:p>
        </p:txBody>
      </p:sp>
      <p:sp>
        <p:nvSpPr>
          <p:cNvPr id="45" name="Flèche : droite 44"/>
          <p:cNvSpPr/>
          <p:nvPr/>
        </p:nvSpPr>
        <p:spPr>
          <a:xfrm>
            <a:off x="9716322" y="1822565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droite 45"/>
          <p:cNvSpPr/>
          <p:nvPr/>
        </p:nvSpPr>
        <p:spPr>
          <a:xfrm>
            <a:off x="9716322" y="231371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droite 46"/>
          <p:cNvSpPr/>
          <p:nvPr/>
        </p:nvSpPr>
        <p:spPr>
          <a:xfrm>
            <a:off x="9716322" y="284085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droite 47"/>
          <p:cNvSpPr/>
          <p:nvPr/>
        </p:nvSpPr>
        <p:spPr>
          <a:xfrm>
            <a:off x="9716322" y="3330737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56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/>
          <p:cNvSpPr/>
          <p:nvPr/>
        </p:nvSpPr>
        <p:spPr>
          <a:xfrm>
            <a:off x="993433" y="585501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 Manager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504985" y="585501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Autoloader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6016537" y="585501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Dependency</a:t>
            </a:r>
            <a:r>
              <a:rPr lang="fr-FR" dirty="0"/>
              <a:t> injection container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9186457" y="469677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</a:t>
            </a:r>
            <a:r>
              <a:rPr lang="fr-FR" dirty="0"/>
              <a:t> sets / </a:t>
            </a:r>
            <a:r>
              <a:rPr lang="fr-FR" dirty="0" err="1"/>
              <a:t>Paginator</a:t>
            </a:r>
            <a:endParaRPr lang="fr-FR" dirty="0"/>
          </a:p>
        </p:txBody>
      </p:sp>
      <p:sp>
        <p:nvSpPr>
          <p:cNvPr id="54" name="Rectangle : coins arrondis 53"/>
          <p:cNvSpPr/>
          <p:nvPr/>
        </p:nvSpPr>
        <p:spPr>
          <a:xfrm>
            <a:off x="9186457" y="4014018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I18N/L10N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993432" y="506862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3504985" y="506862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6016537" y="506862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r>
              <a:rPr lang="fr-FR" dirty="0"/>
              <a:t> management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9186457" y="333126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management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9186457" y="264851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sp>
        <p:nvSpPr>
          <p:cNvPr id="60" name="Rectangle : coins arrondis 59"/>
          <p:cNvSpPr/>
          <p:nvPr/>
        </p:nvSpPr>
        <p:spPr>
          <a:xfrm>
            <a:off x="9186457" y="196576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Serialization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993433" y="4302153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layer</a:t>
            </a:r>
          </a:p>
        </p:txBody>
      </p:sp>
      <p:sp>
        <p:nvSpPr>
          <p:cNvPr id="62" name="Rectangle : coins arrondis 61"/>
          <p:cNvSpPr/>
          <p:nvPr/>
        </p:nvSpPr>
        <p:spPr>
          <a:xfrm>
            <a:off x="3504985" y="4302153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Rectangle : coins arrondis 62"/>
          <p:cNvSpPr/>
          <p:nvPr/>
        </p:nvSpPr>
        <p:spPr>
          <a:xfrm>
            <a:off x="6016537" y="4302153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 management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9186457" y="128301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9186457" y="600258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9186457" y="5356761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9186457" y="601675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dispatcher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993431" y="353568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/ User management</a:t>
            </a:r>
          </a:p>
        </p:txBody>
      </p:sp>
      <p:sp>
        <p:nvSpPr>
          <p:cNvPr id="69" name="Rectangle : coins arrondis 68"/>
          <p:cNvSpPr/>
          <p:nvPr/>
        </p:nvSpPr>
        <p:spPr>
          <a:xfrm>
            <a:off x="9186457" y="-8249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0" name="Rectangle : coins arrondis 69"/>
          <p:cNvSpPr/>
          <p:nvPr/>
        </p:nvSpPr>
        <p:spPr>
          <a:xfrm>
            <a:off x="6699289" y="-8249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4872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/>
          <p:cNvSpPr/>
          <p:nvPr/>
        </p:nvSpPr>
        <p:spPr>
          <a:xfrm>
            <a:off x="993433" y="585501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 Manager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504985" y="585501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Autoloader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6016537" y="585501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Dependency</a:t>
            </a:r>
            <a:r>
              <a:rPr lang="fr-FR" dirty="0"/>
              <a:t> injection container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504979" y="221243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</a:t>
            </a:r>
            <a:r>
              <a:rPr lang="fr-FR" dirty="0"/>
              <a:t> sets / </a:t>
            </a:r>
            <a:r>
              <a:rPr lang="fr-FR" dirty="0" err="1"/>
              <a:t>Paginator</a:t>
            </a:r>
            <a:endParaRPr lang="fr-FR" dirty="0"/>
          </a:p>
        </p:txBody>
      </p:sp>
      <p:sp>
        <p:nvSpPr>
          <p:cNvPr id="54" name="Rectangle : coins arrondis 53"/>
          <p:cNvSpPr/>
          <p:nvPr/>
        </p:nvSpPr>
        <p:spPr>
          <a:xfrm>
            <a:off x="3504984" y="151790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I18N/L10N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993432" y="446173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3504985" y="446173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6016537" y="446173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r>
              <a:rPr lang="fr-FR" dirty="0"/>
              <a:t> management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8528089" y="2883408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management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528089" y="220065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sp>
        <p:nvSpPr>
          <p:cNvPr id="60" name="Rectangle : coins arrondis 59"/>
          <p:cNvSpPr/>
          <p:nvPr/>
        </p:nvSpPr>
        <p:spPr>
          <a:xfrm>
            <a:off x="8528089" y="151790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Serialization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993433" y="515627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layer</a:t>
            </a:r>
          </a:p>
        </p:txBody>
      </p:sp>
      <p:sp>
        <p:nvSpPr>
          <p:cNvPr id="62" name="Rectangle : coins arrondis 61"/>
          <p:cNvSpPr/>
          <p:nvPr/>
        </p:nvSpPr>
        <p:spPr>
          <a:xfrm>
            <a:off x="3504985" y="515627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Rectangle : coins arrondis 62"/>
          <p:cNvSpPr/>
          <p:nvPr/>
        </p:nvSpPr>
        <p:spPr>
          <a:xfrm>
            <a:off x="6016537" y="515627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 management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3504979" y="290697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6016535" y="220065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8528089" y="5865042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6016535" y="151790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dispatcher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993432" y="221243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/ User management</a:t>
            </a:r>
          </a:p>
        </p:txBody>
      </p:sp>
      <p:sp>
        <p:nvSpPr>
          <p:cNvPr id="69" name="Rectangle : coins arrondis 68"/>
          <p:cNvSpPr/>
          <p:nvPr/>
        </p:nvSpPr>
        <p:spPr>
          <a:xfrm>
            <a:off x="993432" y="151790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0" name="Rectangle : coins arrondis 69"/>
          <p:cNvSpPr/>
          <p:nvPr/>
        </p:nvSpPr>
        <p:spPr>
          <a:xfrm>
            <a:off x="8528089" y="4461735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71" name="Rectangle : coins arrondis 70"/>
          <p:cNvSpPr/>
          <p:nvPr/>
        </p:nvSpPr>
        <p:spPr>
          <a:xfrm>
            <a:off x="6016534" y="2895191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manipulation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69451" y="5855010"/>
            <a:ext cx="108373" cy="589484"/>
            <a:chOff x="769451" y="5855010"/>
            <a:chExt cx="108373" cy="589484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e 82"/>
          <p:cNvGrpSpPr/>
          <p:nvPr/>
        </p:nvGrpSpPr>
        <p:grpSpPr>
          <a:xfrm>
            <a:off x="769451" y="5143056"/>
            <a:ext cx="108373" cy="589484"/>
            <a:chOff x="769451" y="5855010"/>
            <a:chExt cx="108373" cy="589484"/>
          </a:xfrm>
        </p:grpSpPr>
        <p:cxnSp>
          <p:nvCxnSpPr>
            <p:cNvPr id="84" name="Connecteur droit 83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769451" y="1517904"/>
            <a:ext cx="108373" cy="1966771"/>
            <a:chOff x="769451" y="5855010"/>
            <a:chExt cx="108373" cy="589484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ZoneTexte 81"/>
          <p:cNvSpPr txBox="1"/>
          <p:nvPr/>
        </p:nvSpPr>
        <p:spPr>
          <a:xfrm rot="16200000">
            <a:off x="390804" y="5989256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Core</a:t>
            </a:r>
            <a:endParaRPr lang="fr-FR" sz="1400" dirty="0"/>
          </a:p>
        </p:txBody>
      </p:sp>
      <p:sp>
        <p:nvSpPr>
          <p:cNvPr id="96" name="ZoneTexte 95"/>
          <p:cNvSpPr txBox="1"/>
          <p:nvPr/>
        </p:nvSpPr>
        <p:spPr>
          <a:xfrm rot="16200000">
            <a:off x="456944" y="529110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DB</a:t>
            </a:r>
          </a:p>
        </p:txBody>
      </p:sp>
      <p:sp>
        <p:nvSpPr>
          <p:cNvPr id="98" name="ZoneTexte 97"/>
          <p:cNvSpPr txBox="1"/>
          <p:nvPr/>
        </p:nvSpPr>
        <p:spPr>
          <a:xfrm rot="16200000">
            <a:off x="396029" y="2348384"/>
            <a:ext cx="51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Utils</a:t>
            </a:r>
            <a:endParaRPr lang="fr-FR" sz="1400" dirty="0"/>
          </a:p>
        </p:txBody>
      </p:sp>
      <p:sp>
        <p:nvSpPr>
          <p:cNvPr id="44" name="Rectangle : coins arrondis 43"/>
          <p:cNvSpPr/>
          <p:nvPr/>
        </p:nvSpPr>
        <p:spPr>
          <a:xfrm>
            <a:off x="8528089" y="3778983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Asset</a:t>
            </a:r>
            <a:r>
              <a:rPr lang="fr-FR" dirty="0"/>
              <a:t> management</a:t>
            </a:r>
            <a:br>
              <a:rPr lang="fr-FR" dirty="0"/>
            </a:br>
            <a:r>
              <a:rPr lang="fr-FR" dirty="0"/>
              <a:t>(JS/CSS)</a:t>
            </a:r>
          </a:p>
        </p:txBody>
      </p:sp>
      <p:sp>
        <p:nvSpPr>
          <p:cNvPr id="45" name="Rectangle : coins arrondis 44"/>
          <p:cNvSpPr/>
          <p:nvPr/>
        </p:nvSpPr>
        <p:spPr>
          <a:xfrm>
            <a:off x="966336" y="290697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Mailer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769451" y="3940789"/>
            <a:ext cx="108373" cy="1111251"/>
            <a:chOff x="769451" y="5855010"/>
            <a:chExt cx="108373" cy="589484"/>
          </a:xfrm>
        </p:grpSpPr>
        <p:cxnSp>
          <p:nvCxnSpPr>
            <p:cNvPr id="47" name="Connecteur droit 46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ZoneTexte 72"/>
          <p:cNvSpPr txBox="1"/>
          <p:nvPr/>
        </p:nvSpPr>
        <p:spPr>
          <a:xfrm rot="16200000">
            <a:off x="416830" y="4342351"/>
            <a:ext cx="52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27732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/>
          <p:cNvSpPr/>
          <p:nvPr/>
        </p:nvSpPr>
        <p:spPr>
          <a:xfrm>
            <a:off x="1027299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 Manager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538851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Autoloader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6050403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Dependency</a:t>
            </a:r>
            <a:r>
              <a:rPr lang="fr-FR" dirty="0"/>
              <a:t> injection container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538845" y="156897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</a:t>
            </a:r>
            <a:r>
              <a:rPr lang="fr-FR" dirty="0"/>
              <a:t> sets / </a:t>
            </a:r>
            <a:r>
              <a:rPr lang="fr-FR" dirty="0" err="1"/>
              <a:t>Paginator</a:t>
            </a:r>
            <a:endParaRPr lang="fr-FR" dirty="0"/>
          </a:p>
        </p:txBody>
      </p:sp>
      <p:sp>
        <p:nvSpPr>
          <p:cNvPr id="54" name="Rectangle : coins arrondis 53"/>
          <p:cNvSpPr/>
          <p:nvPr/>
        </p:nvSpPr>
        <p:spPr>
          <a:xfrm>
            <a:off x="3538850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I18N/L10N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1027298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3538851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6050403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r>
              <a:rPr lang="fr-FR" dirty="0"/>
              <a:t> management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8561955" y="2239941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management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561955" y="155718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sp>
        <p:nvSpPr>
          <p:cNvPr id="60" name="Rectangle : coins arrondis 59"/>
          <p:cNvSpPr/>
          <p:nvPr/>
        </p:nvSpPr>
        <p:spPr>
          <a:xfrm>
            <a:off x="8561955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Serialization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1027299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layer</a:t>
            </a:r>
          </a:p>
        </p:txBody>
      </p:sp>
      <p:sp>
        <p:nvSpPr>
          <p:cNvPr id="62" name="Rectangle : coins arrondis 61"/>
          <p:cNvSpPr/>
          <p:nvPr/>
        </p:nvSpPr>
        <p:spPr>
          <a:xfrm>
            <a:off x="3538851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Rectangle : coins arrondis 62"/>
          <p:cNvSpPr/>
          <p:nvPr/>
        </p:nvSpPr>
        <p:spPr>
          <a:xfrm>
            <a:off x="6050403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 management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3538845" y="226350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6050401" y="155718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8561955" y="522157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6050401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dispatcher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1027298" y="156897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/ User management</a:t>
            </a:r>
          </a:p>
        </p:txBody>
      </p:sp>
      <p:sp>
        <p:nvSpPr>
          <p:cNvPr id="69" name="Rectangle : coins arrondis 68"/>
          <p:cNvSpPr/>
          <p:nvPr/>
        </p:nvSpPr>
        <p:spPr>
          <a:xfrm>
            <a:off x="1027298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0" name="Rectangle : coins arrondis 69"/>
          <p:cNvSpPr/>
          <p:nvPr/>
        </p:nvSpPr>
        <p:spPr>
          <a:xfrm>
            <a:off x="8561955" y="3818268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71" name="Rectangle : coins arrondis 70"/>
          <p:cNvSpPr/>
          <p:nvPr/>
        </p:nvSpPr>
        <p:spPr>
          <a:xfrm>
            <a:off x="6050400" y="225172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manipulation</a:t>
            </a:r>
          </a:p>
        </p:txBody>
      </p:sp>
      <p:sp>
        <p:nvSpPr>
          <p:cNvPr id="2" name="Rectangle : coins arrondis 1"/>
          <p:cNvSpPr/>
          <p:nvPr/>
        </p:nvSpPr>
        <p:spPr>
          <a:xfrm rot="21160762">
            <a:off x="986180" y="5184786"/>
            <a:ext cx="985976" cy="2076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Composer</a:t>
            </a:r>
          </a:p>
        </p:txBody>
      </p:sp>
      <p:sp>
        <p:nvSpPr>
          <p:cNvPr id="25" name="Rectangle : coins arrondis 24"/>
          <p:cNvSpPr/>
          <p:nvPr/>
        </p:nvSpPr>
        <p:spPr>
          <a:xfrm rot="21171533">
            <a:off x="3353326" y="5213129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PSR-4</a:t>
            </a:r>
          </a:p>
        </p:txBody>
      </p:sp>
      <p:sp>
        <p:nvSpPr>
          <p:cNvPr id="26" name="Rectangle : coins arrondis 25"/>
          <p:cNvSpPr/>
          <p:nvPr/>
        </p:nvSpPr>
        <p:spPr>
          <a:xfrm rot="21335850">
            <a:off x="3489159" y="1548805"/>
            <a:ext cx="1816617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beberlei</a:t>
            </a:r>
            <a:r>
              <a:rPr lang="fr-FR" sz="1400" dirty="0"/>
              <a:t>/</a:t>
            </a:r>
            <a:r>
              <a:rPr lang="fr-FR" sz="1400" dirty="0" err="1"/>
              <a:t>porpaginas</a:t>
            </a:r>
            <a:endParaRPr lang="fr-FR" sz="1400" dirty="0"/>
          </a:p>
        </p:txBody>
      </p:sp>
      <p:sp>
        <p:nvSpPr>
          <p:cNvPr id="27" name="Rectangle : coins arrondis 26"/>
          <p:cNvSpPr/>
          <p:nvPr/>
        </p:nvSpPr>
        <p:spPr>
          <a:xfrm rot="21335850">
            <a:off x="5983954" y="1548804"/>
            <a:ext cx="1816617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php</a:t>
            </a:r>
            <a:r>
              <a:rPr lang="fr-FR" sz="1400" dirty="0"/>
              <a:t>-http/</a:t>
            </a:r>
            <a:r>
              <a:rPr lang="fr-FR" sz="1400" dirty="0" err="1"/>
              <a:t>httplug</a:t>
            </a:r>
            <a:endParaRPr lang="fr-FR" sz="1400" dirty="0"/>
          </a:p>
        </p:txBody>
      </p:sp>
      <p:sp>
        <p:nvSpPr>
          <p:cNvPr id="28" name="Rectangle : coins arrondis 27"/>
          <p:cNvSpPr/>
          <p:nvPr/>
        </p:nvSpPr>
        <p:spPr>
          <a:xfrm rot="21351501">
            <a:off x="8499453" y="1536961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PSR-6</a:t>
            </a:r>
          </a:p>
        </p:txBody>
      </p:sp>
      <p:sp>
        <p:nvSpPr>
          <p:cNvPr id="29" name="Rectangle : coins arrondis 28"/>
          <p:cNvSpPr/>
          <p:nvPr/>
        </p:nvSpPr>
        <p:spPr>
          <a:xfrm rot="21351501">
            <a:off x="8499453" y="2265863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PSR-3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425" y="6140333"/>
            <a:ext cx="110621" cy="1083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" name="ZoneTexte 3"/>
          <p:cNvSpPr txBox="1"/>
          <p:nvPr/>
        </p:nvSpPr>
        <p:spPr>
          <a:xfrm>
            <a:off x="1164279" y="6063715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Voted</a:t>
            </a:r>
            <a:r>
              <a:rPr lang="fr-FR" sz="1100" dirty="0"/>
              <a:t> FIG « standards »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2425" y="6347307"/>
            <a:ext cx="110621" cy="108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3" name="ZoneTexte 32"/>
          <p:cNvSpPr txBox="1"/>
          <p:nvPr/>
        </p:nvSpPr>
        <p:spPr>
          <a:xfrm>
            <a:off x="1164279" y="6270689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Non FIG interfaces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76514" y="6140333"/>
            <a:ext cx="110621" cy="108374"/>
          </a:xfrm>
          <a:prstGeom prst="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5" name="ZoneTexte 34"/>
          <p:cNvSpPr txBox="1"/>
          <p:nvPr/>
        </p:nvSpPr>
        <p:spPr>
          <a:xfrm>
            <a:off x="3368368" y="6063715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Upcoming</a:t>
            </a:r>
            <a:r>
              <a:rPr lang="fr-FR" sz="1100" dirty="0"/>
              <a:t> FIG « standards »</a:t>
            </a:r>
          </a:p>
        </p:txBody>
      </p:sp>
      <p:sp>
        <p:nvSpPr>
          <p:cNvPr id="36" name="Rectangle : coins arrondis 35"/>
          <p:cNvSpPr/>
          <p:nvPr/>
        </p:nvSpPr>
        <p:spPr>
          <a:xfrm rot="21171533">
            <a:off x="5943870" y="5149553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PSR-11</a:t>
            </a:r>
          </a:p>
        </p:txBody>
      </p:sp>
      <p:sp>
        <p:nvSpPr>
          <p:cNvPr id="37" name="Rectangle : coins arrondis 36"/>
          <p:cNvSpPr/>
          <p:nvPr/>
        </p:nvSpPr>
        <p:spPr>
          <a:xfrm rot="21171533">
            <a:off x="981507" y="3779093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PSR-7</a:t>
            </a:r>
          </a:p>
        </p:txBody>
      </p:sp>
      <p:sp>
        <p:nvSpPr>
          <p:cNvPr id="39" name="Rectangle : coins arrondis 38"/>
          <p:cNvSpPr/>
          <p:nvPr/>
        </p:nvSpPr>
        <p:spPr>
          <a:xfrm rot="21171533">
            <a:off x="2516687" y="3779092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PSR-15</a:t>
            </a:r>
          </a:p>
        </p:txBody>
      </p:sp>
      <p:sp>
        <p:nvSpPr>
          <p:cNvPr id="40" name="Rectangle : coins arrondis 39"/>
          <p:cNvSpPr/>
          <p:nvPr/>
        </p:nvSpPr>
        <p:spPr>
          <a:xfrm rot="21171533">
            <a:off x="2516688" y="4156584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PSR-17</a:t>
            </a:r>
          </a:p>
        </p:txBody>
      </p:sp>
      <p:sp>
        <p:nvSpPr>
          <p:cNvPr id="41" name="Rectangle : coins arrondis 40"/>
          <p:cNvSpPr/>
          <p:nvPr/>
        </p:nvSpPr>
        <p:spPr>
          <a:xfrm rot="21173864">
            <a:off x="7472833" y="1923711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89607" y="6140333"/>
            <a:ext cx="110621" cy="1083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3" name="ZoneTexte 42"/>
          <p:cNvSpPr txBox="1"/>
          <p:nvPr/>
        </p:nvSpPr>
        <p:spPr>
          <a:xfrm>
            <a:off x="5681461" y="6063715"/>
            <a:ext cx="1268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De-facto standards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89607" y="6347307"/>
            <a:ext cx="110621" cy="108374"/>
          </a:xfrm>
          <a:prstGeom prst="rect">
            <a:avLst/>
          </a:prstGeom>
          <a:pattFill prst="wd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681461" y="6270689"/>
            <a:ext cx="1402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Wildly</a:t>
            </a:r>
            <a:r>
              <a:rPr lang="fr-FR" sz="1100" dirty="0"/>
              <a:t> </a:t>
            </a:r>
            <a:r>
              <a:rPr lang="fr-FR" sz="1100" dirty="0" err="1"/>
              <a:t>used</a:t>
            </a:r>
            <a:r>
              <a:rPr lang="fr-FR" sz="1100" dirty="0"/>
              <a:t> packages</a:t>
            </a:r>
          </a:p>
        </p:txBody>
      </p:sp>
      <p:sp>
        <p:nvSpPr>
          <p:cNvPr id="46" name="Rectangle : coins arrondis 45"/>
          <p:cNvSpPr/>
          <p:nvPr/>
        </p:nvSpPr>
        <p:spPr>
          <a:xfrm rot="21255161">
            <a:off x="946814" y="4472261"/>
            <a:ext cx="1272889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doctrine/</a:t>
            </a:r>
            <a:r>
              <a:rPr lang="fr-FR" sz="1200" dirty="0" err="1">
                <a:solidFill>
                  <a:schemeClr val="tx1"/>
                </a:solidFill>
              </a:rPr>
              <a:t>dbal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7" name="Rectangle : coins arrondis 46"/>
          <p:cNvSpPr/>
          <p:nvPr/>
        </p:nvSpPr>
        <p:spPr>
          <a:xfrm rot="21255161">
            <a:off x="3484131" y="2233197"/>
            <a:ext cx="1335732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~</a:t>
            </a:r>
            <a:r>
              <a:rPr lang="fr-FR" sz="1200" dirty="0" err="1">
                <a:solidFill>
                  <a:schemeClr val="tx1"/>
                </a:solidFill>
              </a:rPr>
              <a:t>symfony</a:t>
            </a:r>
            <a:r>
              <a:rPr lang="fr-FR" sz="1200" dirty="0">
                <a:solidFill>
                  <a:schemeClr val="tx1"/>
                </a:solidFill>
              </a:rPr>
              <a:t>/console</a:t>
            </a:r>
          </a:p>
        </p:txBody>
      </p:sp>
      <p:sp>
        <p:nvSpPr>
          <p:cNvPr id="48" name="Rectangle : coins arrondis 47"/>
          <p:cNvSpPr/>
          <p:nvPr/>
        </p:nvSpPr>
        <p:spPr>
          <a:xfrm rot="21255161">
            <a:off x="944306" y="797730"/>
            <a:ext cx="1621419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~</a:t>
            </a:r>
            <a:r>
              <a:rPr lang="fr-FR" sz="1200" dirty="0" err="1">
                <a:solidFill>
                  <a:schemeClr val="tx1"/>
                </a:solidFill>
              </a:rPr>
              <a:t>phpleague</a:t>
            </a:r>
            <a:r>
              <a:rPr lang="fr-FR" sz="1200" dirty="0">
                <a:solidFill>
                  <a:schemeClr val="tx1"/>
                </a:solidFill>
              </a:rPr>
              <a:t>/</a:t>
            </a:r>
            <a:r>
              <a:rPr lang="fr-FR" sz="1200" dirty="0" err="1">
                <a:solidFill>
                  <a:schemeClr val="tx1"/>
                </a:solidFill>
              </a:rPr>
              <a:t>flysystem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2" name="Rectangle : coins arrondis 51"/>
          <p:cNvSpPr/>
          <p:nvPr/>
        </p:nvSpPr>
        <p:spPr>
          <a:xfrm rot="21351501">
            <a:off x="6012443" y="872069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PSR-14</a:t>
            </a:r>
          </a:p>
        </p:txBody>
      </p:sp>
      <p:sp>
        <p:nvSpPr>
          <p:cNvPr id="72" name="Rectangle : coins arrondis 71"/>
          <p:cNvSpPr/>
          <p:nvPr/>
        </p:nvSpPr>
        <p:spPr>
          <a:xfrm rot="21351501">
            <a:off x="10034424" y="1536961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PSR-16</a:t>
            </a:r>
          </a:p>
        </p:txBody>
      </p:sp>
      <p:grpSp>
        <p:nvGrpSpPr>
          <p:cNvPr id="73" name="Groupe 72"/>
          <p:cNvGrpSpPr/>
          <p:nvPr/>
        </p:nvGrpSpPr>
        <p:grpSpPr>
          <a:xfrm>
            <a:off x="769451" y="5197992"/>
            <a:ext cx="108373" cy="589484"/>
            <a:chOff x="769451" y="5855010"/>
            <a:chExt cx="108373" cy="589484"/>
          </a:xfrm>
        </p:grpSpPr>
        <p:cxnSp>
          <p:nvCxnSpPr>
            <p:cNvPr id="74" name="Connecteur droit 73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769451" y="4486038"/>
            <a:ext cx="108373" cy="589484"/>
            <a:chOff x="769451" y="5855010"/>
            <a:chExt cx="108373" cy="589484"/>
          </a:xfrm>
        </p:grpSpPr>
        <p:cxnSp>
          <p:nvCxnSpPr>
            <p:cNvPr id="78" name="Connecteur droit 77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e 80"/>
          <p:cNvGrpSpPr/>
          <p:nvPr/>
        </p:nvGrpSpPr>
        <p:grpSpPr>
          <a:xfrm>
            <a:off x="769451" y="3282950"/>
            <a:ext cx="108373" cy="1111251"/>
            <a:chOff x="769451" y="5855010"/>
            <a:chExt cx="108373" cy="589484"/>
          </a:xfrm>
        </p:grpSpPr>
        <p:cxnSp>
          <p:nvCxnSpPr>
            <p:cNvPr id="82" name="Connecteur droit 81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e 84"/>
          <p:cNvGrpSpPr/>
          <p:nvPr/>
        </p:nvGrpSpPr>
        <p:grpSpPr>
          <a:xfrm>
            <a:off x="769451" y="860886"/>
            <a:ext cx="108373" cy="1966771"/>
            <a:chOff x="769451" y="5855010"/>
            <a:chExt cx="108373" cy="589484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ZoneTexte 88"/>
          <p:cNvSpPr txBox="1"/>
          <p:nvPr/>
        </p:nvSpPr>
        <p:spPr>
          <a:xfrm rot="16200000">
            <a:off x="390804" y="5332238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Core</a:t>
            </a:r>
            <a:endParaRPr lang="fr-FR" sz="1400" dirty="0"/>
          </a:p>
        </p:txBody>
      </p:sp>
      <p:sp>
        <p:nvSpPr>
          <p:cNvPr id="90" name="ZoneTexte 89"/>
          <p:cNvSpPr txBox="1"/>
          <p:nvPr/>
        </p:nvSpPr>
        <p:spPr>
          <a:xfrm rot="16200000">
            <a:off x="456944" y="46340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DB</a:t>
            </a:r>
          </a:p>
        </p:txBody>
      </p:sp>
      <p:sp>
        <p:nvSpPr>
          <p:cNvPr id="91" name="ZoneTexte 90"/>
          <p:cNvSpPr txBox="1"/>
          <p:nvPr/>
        </p:nvSpPr>
        <p:spPr>
          <a:xfrm rot="16200000">
            <a:off x="416830" y="3684512"/>
            <a:ext cx="52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Web</a:t>
            </a:r>
          </a:p>
        </p:txBody>
      </p:sp>
      <p:sp>
        <p:nvSpPr>
          <p:cNvPr id="92" name="ZoneTexte 91"/>
          <p:cNvSpPr txBox="1"/>
          <p:nvPr/>
        </p:nvSpPr>
        <p:spPr>
          <a:xfrm rot="16200000">
            <a:off x="396029" y="1691366"/>
            <a:ext cx="51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Utils</a:t>
            </a:r>
            <a:endParaRPr lang="fr-FR" sz="1400" dirty="0"/>
          </a:p>
        </p:txBody>
      </p:sp>
      <p:sp>
        <p:nvSpPr>
          <p:cNvPr id="93" name="Rectangle : coins arrondis 92"/>
          <p:cNvSpPr/>
          <p:nvPr/>
        </p:nvSpPr>
        <p:spPr>
          <a:xfrm>
            <a:off x="8561955" y="314234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Asset</a:t>
            </a:r>
            <a:r>
              <a:rPr lang="fr-FR" dirty="0"/>
              <a:t> management</a:t>
            </a:r>
            <a:br>
              <a:rPr lang="fr-FR" dirty="0"/>
            </a:br>
            <a:r>
              <a:rPr lang="fr-FR" dirty="0"/>
              <a:t>(JS/CSS)</a:t>
            </a:r>
          </a:p>
        </p:txBody>
      </p:sp>
      <p:sp>
        <p:nvSpPr>
          <p:cNvPr id="94" name="Rectangle : coins arrondis 93"/>
          <p:cNvSpPr/>
          <p:nvPr/>
        </p:nvSpPr>
        <p:spPr>
          <a:xfrm>
            <a:off x="1028928" y="226128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Mailer</a:t>
            </a:r>
          </a:p>
        </p:txBody>
      </p:sp>
      <p:sp>
        <p:nvSpPr>
          <p:cNvPr id="95" name="Rectangle : coins arrondis 94"/>
          <p:cNvSpPr/>
          <p:nvPr/>
        </p:nvSpPr>
        <p:spPr>
          <a:xfrm rot="21335850">
            <a:off x="8451982" y="3038527"/>
            <a:ext cx="1579691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webmozart</a:t>
            </a:r>
            <a:r>
              <a:rPr lang="fr-FR" sz="1400" dirty="0"/>
              <a:t>/</a:t>
            </a:r>
            <a:r>
              <a:rPr lang="fr-FR" sz="1400" dirty="0" err="1"/>
              <a:t>puli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6104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59" y="1104053"/>
            <a:ext cx="3790189" cy="5374640"/>
          </a:xfrm>
          <a:prstGeom prst="rect">
            <a:avLst/>
          </a:prstGeom>
        </p:spPr>
      </p:pic>
      <p:sp>
        <p:nvSpPr>
          <p:cNvPr id="8" name="Flèche : droite 7"/>
          <p:cNvSpPr/>
          <p:nvPr/>
        </p:nvSpPr>
        <p:spPr>
          <a:xfrm rot="10800000">
            <a:off x="6261066" y="2729653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548230" y="261610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Flèche : droite 9"/>
          <p:cNvSpPr/>
          <p:nvPr/>
        </p:nvSpPr>
        <p:spPr>
          <a:xfrm rot="10800000">
            <a:off x="6261066" y="3027865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548230" y="2914319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Flèche : droite 11"/>
          <p:cNvSpPr/>
          <p:nvPr/>
        </p:nvSpPr>
        <p:spPr>
          <a:xfrm rot="10800000">
            <a:off x="6261066" y="3692207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548230" y="3578661"/>
            <a:ext cx="12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Silverstripe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Flèche : droite 15"/>
          <p:cNvSpPr/>
          <p:nvPr/>
        </p:nvSpPr>
        <p:spPr>
          <a:xfrm rot="10800000">
            <a:off x="6261066" y="4009350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548230" y="3895804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Cake-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php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Flèche : droite 17"/>
          <p:cNvSpPr/>
          <p:nvPr/>
        </p:nvSpPr>
        <p:spPr>
          <a:xfrm rot="10800000">
            <a:off x="6261066" y="4654761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548230" y="4541215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Flèche : droite 19"/>
          <p:cNvSpPr/>
          <p:nvPr/>
        </p:nvSpPr>
        <p:spPr>
          <a:xfrm rot="10800000">
            <a:off x="6261066" y="4952973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548230" y="4839427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Laravel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lèche : droite 21"/>
          <p:cNvSpPr/>
          <p:nvPr/>
        </p:nvSpPr>
        <p:spPr>
          <a:xfrm rot="10800000">
            <a:off x="6261066" y="5271478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548230" y="515793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Flèche : droite 23"/>
          <p:cNvSpPr/>
          <p:nvPr/>
        </p:nvSpPr>
        <p:spPr>
          <a:xfrm rot="10800000">
            <a:off x="6261066" y="5888195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548230" y="5774649"/>
            <a:ext cx="85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Contao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èche : droite 25"/>
          <p:cNvSpPr/>
          <p:nvPr/>
        </p:nvSpPr>
        <p:spPr>
          <a:xfrm rot="10800000">
            <a:off x="6261066" y="6216986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548230" y="6103440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Laravel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8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YetAnotherContainer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8" name="Rectangle : coins arrondis 7"/>
          <p:cNvSpPr/>
          <p:nvPr/>
        </p:nvSpPr>
        <p:spPr>
          <a:xfrm>
            <a:off x="5326380" y="35737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Cache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5326380" y="397002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5326380" y="436626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HTTPClient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12" name="Connecteur : en angle 11"/>
          <p:cNvCxnSpPr>
            <a:endCxn id="8" idx="1"/>
          </p:cNvCxnSpPr>
          <p:nvPr/>
        </p:nvCxnSpPr>
        <p:spPr>
          <a:xfrm rot="16200000" flipH="1">
            <a:off x="5113020" y="3535680"/>
            <a:ext cx="320040" cy="1066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/>
          <p:cNvCxnSpPr>
            <a:endCxn id="9" idx="1"/>
          </p:cNvCxnSpPr>
          <p:nvPr/>
        </p:nvCxnSpPr>
        <p:spPr>
          <a:xfrm rot="16200000" flipH="1">
            <a:off x="4914899" y="3733799"/>
            <a:ext cx="716282" cy="1066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/>
          <p:cNvCxnSpPr>
            <a:endCxn id="10" idx="1"/>
          </p:cNvCxnSpPr>
          <p:nvPr/>
        </p:nvCxnSpPr>
        <p:spPr>
          <a:xfrm rot="16200000" flipH="1">
            <a:off x="4716780" y="3931920"/>
            <a:ext cx="1112522" cy="106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91122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YetAnotherContainer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8" name="Rectangle : coins arrondis 7"/>
          <p:cNvSpPr/>
          <p:nvPr/>
        </p:nvSpPr>
        <p:spPr>
          <a:xfrm>
            <a:off x="3192780" y="312674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Cache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3192781" y="355091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3192780" y="399160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HTTPClient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  <p:cxnSp>
        <p:nvCxnSpPr>
          <p:cNvPr id="15" name="Connecteur : en angle 14"/>
          <p:cNvCxnSpPr/>
          <p:nvPr/>
        </p:nvCxnSpPr>
        <p:spPr>
          <a:xfrm rot="16200000" flipH="1">
            <a:off x="4894581" y="3718560"/>
            <a:ext cx="716282" cy="1066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327511" y="395247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???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199382" y="3566964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$container-&gt;</a:t>
            </a:r>
            <a:b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(‘Log’)</a:t>
            </a:r>
          </a:p>
        </p:txBody>
      </p:sp>
    </p:spTree>
    <p:extLst>
      <p:ext uri="{BB962C8B-B14F-4D97-AF65-F5344CB8AC3E}">
        <p14:creationId xmlns:p14="http://schemas.microsoft.com/office/powerpoint/2010/main" val="1013485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499</Words>
  <Application>Microsoft Office PowerPoint</Application>
  <PresentationFormat>Grand écran</PresentationFormat>
  <Paragraphs>320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Négrier</dc:creator>
  <cp:lastModifiedBy>David Négrier</cp:lastModifiedBy>
  <cp:revision>38</cp:revision>
  <dcterms:created xsi:type="dcterms:W3CDTF">2016-10-13T13:52:47Z</dcterms:created>
  <dcterms:modified xsi:type="dcterms:W3CDTF">2016-10-23T15:42:16Z</dcterms:modified>
</cp:coreProperties>
</file>