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éditer le format du texte-titreClick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B8B8B"/>
                </a:solidFill>
                <a:latin typeface="Calibri"/>
              </a:rPr>
              <a:t>01/02/2015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5123180-DBC1-4534-A211-430EC1BE2014}" type="slidenum">
              <a:rPr lang="fr-FR" sz="1200" strike="noStrike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15480" y="2133000"/>
            <a:ext cx="5328360" cy="3024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RootContainer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1059480" y="2565000"/>
            <a:ext cx="2448000" cy="244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 A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3667320" y="2565000"/>
            <a:ext cx="2448000" cy="244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 B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1635480" y="308448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4222800" y="308448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3564000" y="1340640"/>
            <a:ext cx="360" cy="6476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3659760" y="1412280"/>
            <a:ext cx="3114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$rootContainer-&gt;get(‘dbConnection’)</a:t>
            </a:r>
            <a:endParaRPr/>
          </a:p>
        </p:txBody>
      </p:sp>
      <p:sp>
        <p:nvSpPr>
          <p:cNvPr id="46" name="CustomShape 8"/>
          <p:cNvSpPr/>
          <p:nvPr/>
        </p:nvSpPr>
        <p:spPr>
          <a:xfrm flipH="1">
            <a:off x="2930760" y="2444760"/>
            <a:ext cx="487800" cy="63936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3955320" y="4149000"/>
            <a:ext cx="1872000" cy="4316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This instance is not reachable</a:t>
            </a:r>
            <a:endParaRPr/>
          </a:p>
        </p:txBody>
      </p:sp>
      <p:sp>
        <p:nvSpPr>
          <p:cNvPr id="48" name="CustomShape 10"/>
          <p:cNvSpPr/>
          <p:nvPr/>
        </p:nvSpPr>
        <p:spPr>
          <a:xfrm flipV="1">
            <a:off x="4870800" y="3572280"/>
            <a:ext cx="360" cy="503640"/>
          </a:xfrm>
          <a:prstGeom prst="straightConnector1">
            <a:avLst/>
          </a:prstGeom>
          <a:noFill/>
          <a:ln>
            <a:round/>
            <a:tailEnd type="stealth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915480" y="2133000"/>
            <a:ext cx="5328360" cy="3024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RootContainer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1059480" y="2565000"/>
            <a:ext cx="2448000" cy="244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ContainerPrefixer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prefix: « A. »</a:t>
            </a:r>
            <a:endParaRPr/>
          </a:p>
        </p:txBody>
      </p:sp>
      <p:sp>
        <p:nvSpPr>
          <p:cNvPr id="51" name="CustomShape 3"/>
          <p:cNvSpPr/>
          <p:nvPr/>
        </p:nvSpPr>
        <p:spPr>
          <a:xfrm>
            <a:off x="3667320" y="2565000"/>
            <a:ext cx="2448000" cy="244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ContainerPrefixer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prefix: « B. »</a:t>
            </a:r>
            <a:endParaRPr/>
          </a:p>
        </p:txBody>
      </p:sp>
      <p:sp>
        <p:nvSpPr>
          <p:cNvPr id="52" name="CustomShape 4"/>
          <p:cNvSpPr/>
          <p:nvPr/>
        </p:nvSpPr>
        <p:spPr>
          <a:xfrm>
            <a:off x="1475640" y="1412280"/>
            <a:ext cx="360" cy="16718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5"/>
          <p:cNvSpPr/>
          <p:nvPr/>
        </p:nvSpPr>
        <p:spPr>
          <a:xfrm>
            <a:off x="1474560" y="1435680"/>
            <a:ext cx="23605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$rootContainer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   -&gt;get(‘A.dbConnection’)</a:t>
            </a:r>
            <a:endParaRPr/>
          </a:p>
        </p:txBody>
      </p:sp>
      <p:sp>
        <p:nvSpPr>
          <p:cNvPr id="54" name="CustomShape 6"/>
          <p:cNvSpPr/>
          <p:nvPr/>
        </p:nvSpPr>
        <p:spPr>
          <a:xfrm>
            <a:off x="1189800" y="3141000"/>
            <a:ext cx="2229840" cy="172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 A</a:t>
            </a:r>
            <a:endParaRPr/>
          </a:p>
        </p:txBody>
      </p:sp>
      <p:sp>
        <p:nvSpPr>
          <p:cNvPr id="55" name="CustomShape 7"/>
          <p:cNvSpPr/>
          <p:nvPr/>
        </p:nvSpPr>
        <p:spPr>
          <a:xfrm>
            <a:off x="1656720" y="349056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56" name="CustomShape 8"/>
          <p:cNvSpPr/>
          <p:nvPr/>
        </p:nvSpPr>
        <p:spPr>
          <a:xfrm>
            <a:off x="3776400" y="3141000"/>
            <a:ext cx="2229840" cy="172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 B</a:t>
            </a:r>
            <a:endParaRPr/>
          </a:p>
        </p:txBody>
      </p:sp>
      <p:sp>
        <p:nvSpPr>
          <p:cNvPr id="57" name="CustomShape 9"/>
          <p:cNvSpPr/>
          <p:nvPr/>
        </p:nvSpPr>
        <p:spPr>
          <a:xfrm>
            <a:off x="4243680" y="349056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58" name="CustomShape 10"/>
          <p:cNvSpPr/>
          <p:nvPr/>
        </p:nvSpPr>
        <p:spPr>
          <a:xfrm>
            <a:off x="4212000" y="1412640"/>
            <a:ext cx="360" cy="16718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1"/>
          <p:cNvSpPr/>
          <p:nvPr/>
        </p:nvSpPr>
        <p:spPr>
          <a:xfrm>
            <a:off x="4210920" y="1412640"/>
            <a:ext cx="23605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$rootContainer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   -&gt;get(‘B.dbConnection’)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428000" y="2133000"/>
            <a:ext cx="2751840" cy="3024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RootContainer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4603680" y="2565000"/>
            <a:ext cx="2448000" cy="244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ContainerPrefixer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prefix: « A. »</a:t>
            </a: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4932000" y="1412640"/>
            <a:ext cx="360" cy="16718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4571640" y="951120"/>
            <a:ext cx="21078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$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rootContainer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   -&gt;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(‘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A.myService</a:t>
            </a: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’)</a:t>
            </a:r>
            <a:endParaRPr dirty="0"/>
          </a:p>
        </p:txBody>
      </p:sp>
      <p:sp>
        <p:nvSpPr>
          <p:cNvPr id="64" name="CustomShape 5"/>
          <p:cNvSpPr/>
          <p:nvPr/>
        </p:nvSpPr>
        <p:spPr>
          <a:xfrm>
            <a:off x="515520" y="2451600"/>
            <a:ext cx="2229840" cy="172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</a:t>
            </a:r>
            <a:endParaRPr/>
          </a:p>
        </p:txBody>
      </p:sp>
      <p:sp>
        <p:nvSpPr>
          <p:cNvPr id="65" name="CustomShape 6"/>
          <p:cNvSpPr/>
          <p:nvPr/>
        </p:nvSpPr>
        <p:spPr>
          <a:xfrm>
            <a:off x="982440" y="280116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myService</a:t>
            </a:r>
            <a:endParaRPr/>
          </a:p>
        </p:txBody>
      </p:sp>
      <p:sp>
        <p:nvSpPr>
          <p:cNvPr id="66" name="CustomShape 7"/>
          <p:cNvSpPr/>
          <p:nvPr/>
        </p:nvSpPr>
        <p:spPr>
          <a:xfrm>
            <a:off x="982440" y="353196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67" name="CustomShape 8"/>
          <p:cNvSpPr/>
          <p:nvPr/>
        </p:nvSpPr>
        <p:spPr>
          <a:xfrm>
            <a:off x="1664280" y="3271320"/>
            <a:ext cx="360" cy="23040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4712760" y="3153960"/>
            <a:ext cx="2229840" cy="172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</a:t>
            </a:r>
            <a:endParaRPr/>
          </a:p>
        </p:txBody>
      </p:sp>
      <p:sp>
        <p:nvSpPr>
          <p:cNvPr id="69" name="CustomShape 10"/>
          <p:cNvSpPr/>
          <p:nvPr/>
        </p:nvSpPr>
        <p:spPr>
          <a:xfrm>
            <a:off x="5179680" y="350352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myService</a:t>
            </a:r>
            <a:endParaRPr/>
          </a:p>
        </p:txBody>
      </p:sp>
      <p:sp>
        <p:nvSpPr>
          <p:cNvPr id="70" name="CustomShape 11"/>
          <p:cNvSpPr/>
          <p:nvPr/>
        </p:nvSpPr>
        <p:spPr>
          <a:xfrm>
            <a:off x="5179680" y="423396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71" name="Line 12"/>
          <p:cNvSpPr/>
          <p:nvPr/>
        </p:nvSpPr>
        <p:spPr>
          <a:xfrm flipV="1">
            <a:off x="6603840" y="3704040"/>
            <a:ext cx="848160" cy="72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  <p:sp>
        <p:nvSpPr>
          <p:cNvPr id="72" name="Line 13"/>
          <p:cNvSpPr/>
          <p:nvPr/>
        </p:nvSpPr>
        <p:spPr>
          <a:xfrm flipV="1">
            <a:off x="7452000" y="1916640"/>
            <a:ext cx="0" cy="17946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  <p:sp>
        <p:nvSpPr>
          <p:cNvPr id="73" name="Line 14"/>
          <p:cNvSpPr/>
          <p:nvPr/>
        </p:nvSpPr>
        <p:spPr>
          <a:xfrm flipV="1">
            <a:off x="6859440" y="1916640"/>
            <a:ext cx="616320" cy="792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  <p:sp>
        <p:nvSpPr>
          <p:cNvPr id="74" name="CustomShape 15"/>
          <p:cNvSpPr/>
          <p:nvPr/>
        </p:nvSpPr>
        <p:spPr>
          <a:xfrm>
            <a:off x="6859440" y="1924920"/>
            <a:ext cx="360" cy="6476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6"/>
          <p:cNvSpPr/>
          <p:nvPr/>
        </p:nvSpPr>
        <p:spPr>
          <a:xfrm>
            <a:off x="6826320" y="1639800"/>
            <a:ext cx="1522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‘dbConnection’ ?</a:t>
            </a:r>
            <a:endParaRPr/>
          </a:p>
        </p:txBody>
      </p:sp>
      <p:sp>
        <p:nvSpPr>
          <p:cNvPr id="76" name="CustomShape 17"/>
          <p:cNvSpPr/>
          <p:nvPr/>
        </p:nvSpPr>
        <p:spPr>
          <a:xfrm>
            <a:off x="6553080" y="2652840"/>
            <a:ext cx="705240" cy="4316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Not
Found</a:t>
            </a:r>
            <a:endParaRPr/>
          </a:p>
        </p:txBody>
      </p:sp>
      <p:sp>
        <p:nvSpPr>
          <p:cNvPr id="77" name="CustomShape 18"/>
          <p:cNvSpPr/>
          <p:nvPr/>
        </p:nvSpPr>
        <p:spPr>
          <a:xfrm>
            <a:off x="4552920" y="1631520"/>
            <a:ext cx="319320" cy="2930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8" name="CustomShape 19"/>
          <p:cNvSpPr/>
          <p:nvPr/>
        </p:nvSpPr>
        <p:spPr>
          <a:xfrm>
            <a:off x="7587720" y="3386520"/>
            <a:ext cx="319320" cy="2930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428000" y="2133000"/>
            <a:ext cx="2751840" cy="3024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RootContainer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4603680" y="2565000"/>
            <a:ext cx="2448000" cy="244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ContainerPrefixer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prefix: « A. »</a:t>
            </a: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4932000" y="1412640"/>
            <a:ext cx="360" cy="16718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4571640" y="951120"/>
            <a:ext cx="21078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$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rootContainer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   -&gt;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(‘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A.myService</a:t>
            </a: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’)</a:t>
            </a:r>
            <a:endParaRPr dirty="0"/>
          </a:p>
        </p:txBody>
      </p:sp>
      <p:sp>
        <p:nvSpPr>
          <p:cNvPr id="68" name="CustomShape 9"/>
          <p:cNvSpPr/>
          <p:nvPr/>
        </p:nvSpPr>
        <p:spPr>
          <a:xfrm>
            <a:off x="4712760" y="3153960"/>
            <a:ext cx="2229840" cy="172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</a:t>
            </a:r>
            <a:endParaRPr/>
          </a:p>
        </p:txBody>
      </p:sp>
      <p:sp>
        <p:nvSpPr>
          <p:cNvPr id="69" name="CustomShape 10"/>
          <p:cNvSpPr/>
          <p:nvPr/>
        </p:nvSpPr>
        <p:spPr>
          <a:xfrm>
            <a:off x="5179680" y="350352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myService</a:t>
            </a:r>
            <a:endParaRPr/>
          </a:p>
        </p:txBody>
      </p:sp>
      <p:sp>
        <p:nvSpPr>
          <p:cNvPr id="70" name="CustomShape 11"/>
          <p:cNvSpPr/>
          <p:nvPr/>
        </p:nvSpPr>
        <p:spPr>
          <a:xfrm>
            <a:off x="5179680" y="423396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71" name="Line 12"/>
          <p:cNvSpPr/>
          <p:nvPr/>
        </p:nvSpPr>
        <p:spPr>
          <a:xfrm flipV="1">
            <a:off x="6603840" y="3679560"/>
            <a:ext cx="1568560" cy="316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  <p:sp>
        <p:nvSpPr>
          <p:cNvPr id="72" name="Line 13"/>
          <p:cNvSpPr/>
          <p:nvPr/>
        </p:nvSpPr>
        <p:spPr>
          <a:xfrm flipV="1">
            <a:off x="8172400" y="1909260"/>
            <a:ext cx="0" cy="17946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  <p:sp>
        <p:nvSpPr>
          <p:cNvPr id="73" name="Line 14"/>
          <p:cNvSpPr/>
          <p:nvPr/>
        </p:nvSpPr>
        <p:spPr>
          <a:xfrm>
            <a:off x="6859440" y="1924560"/>
            <a:ext cx="1312960" cy="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  <p:sp>
        <p:nvSpPr>
          <p:cNvPr id="74" name="CustomShape 15"/>
          <p:cNvSpPr/>
          <p:nvPr/>
        </p:nvSpPr>
        <p:spPr>
          <a:xfrm flipH="1">
            <a:off x="6516216" y="4388578"/>
            <a:ext cx="310104" cy="45719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6"/>
          <p:cNvSpPr/>
          <p:nvPr/>
        </p:nvSpPr>
        <p:spPr>
          <a:xfrm>
            <a:off x="6826320" y="1639800"/>
            <a:ext cx="1522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 dirty="0" smtClean="0">
                <a:solidFill>
                  <a:srgbClr val="000000"/>
                </a:solidFill>
                <a:latin typeface="Consolas"/>
              </a:rPr>
              <a:t>‘</a:t>
            </a:r>
            <a:r>
              <a:rPr lang="fr-FR" sz="1200" strike="noStrike" dirty="0" err="1" smtClean="0">
                <a:solidFill>
                  <a:srgbClr val="000000"/>
                </a:solidFill>
                <a:latin typeface="Consolas"/>
              </a:rPr>
              <a:t>A.dbConnection</a:t>
            </a: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’ ?</a:t>
            </a:r>
            <a:endParaRPr dirty="0"/>
          </a:p>
        </p:txBody>
      </p:sp>
      <p:sp>
        <p:nvSpPr>
          <p:cNvPr id="77" name="CustomShape 18"/>
          <p:cNvSpPr/>
          <p:nvPr/>
        </p:nvSpPr>
        <p:spPr>
          <a:xfrm>
            <a:off x="4552920" y="1631520"/>
            <a:ext cx="319320" cy="2930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8" name="CustomShape 19"/>
          <p:cNvSpPr/>
          <p:nvPr/>
        </p:nvSpPr>
        <p:spPr>
          <a:xfrm>
            <a:off x="7679973" y="3351960"/>
            <a:ext cx="319320" cy="2930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 dirty="0">
                <a:solidFill>
                  <a:srgbClr val="FFFFFF"/>
                </a:solidFill>
                <a:latin typeface="Calibri"/>
              </a:rPr>
              <a:t>2</a:t>
            </a:r>
            <a:endParaRPr dirty="0"/>
          </a:p>
        </p:txBody>
      </p:sp>
      <p:sp>
        <p:nvSpPr>
          <p:cNvPr id="21" name="CustomShape 16"/>
          <p:cNvSpPr/>
          <p:nvPr/>
        </p:nvSpPr>
        <p:spPr>
          <a:xfrm>
            <a:off x="7078413" y="3776400"/>
            <a:ext cx="1522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‘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dbConnection</a:t>
            </a: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’ ?</a:t>
            </a:r>
            <a:endParaRPr dirty="0"/>
          </a:p>
        </p:txBody>
      </p:sp>
      <p:sp>
        <p:nvSpPr>
          <p:cNvPr id="22" name="CustomShape 2"/>
          <p:cNvSpPr/>
          <p:nvPr/>
        </p:nvSpPr>
        <p:spPr>
          <a:xfrm>
            <a:off x="7284299" y="2279520"/>
            <a:ext cx="1968221" cy="58914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 dirty="0" err="1" smtClean="0">
                <a:solidFill>
                  <a:srgbClr val="000000"/>
                </a:solidFill>
                <a:latin typeface="Calibri"/>
              </a:rPr>
              <a:t>DelegateLookup</a:t>
            </a:r>
            <a:r>
              <a:rPr lang="fr-FR" sz="1400" strike="noStrike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1400" strike="noStrike" dirty="0" smtClean="0">
                <a:solidFill>
                  <a:srgbClr val="000000"/>
                </a:solidFill>
                <a:latin typeface="Calibri"/>
              </a:rPr>
            </a:br>
            <a:r>
              <a:rPr lang="fr-FR" sz="1400" strike="noStrike" dirty="0" err="1" smtClean="0">
                <a:solidFill>
                  <a:srgbClr val="000000"/>
                </a:solidFill>
                <a:latin typeface="Calibri"/>
              </a:rPr>
              <a:t>UnprefixerContainer</a:t>
            </a:r>
            <a:endParaRPr dirty="0"/>
          </a:p>
        </p:txBody>
      </p:sp>
      <p:sp>
        <p:nvSpPr>
          <p:cNvPr id="23" name="CustomShape 19"/>
          <p:cNvSpPr/>
          <p:nvPr/>
        </p:nvSpPr>
        <p:spPr>
          <a:xfrm>
            <a:off x="8195592" y="1883020"/>
            <a:ext cx="319320" cy="2930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  <a:latin typeface="Calibri"/>
              </a:rPr>
              <a:t>3</a:t>
            </a:r>
            <a:endParaRPr dirty="0"/>
          </a:p>
        </p:txBody>
      </p:sp>
      <p:sp>
        <p:nvSpPr>
          <p:cNvPr id="24" name="Line 13"/>
          <p:cNvSpPr/>
          <p:nvPr/>
        </p:nvSpPr>
        <p:spPr>
          <a:xfrm flipV="1">
            <a:off x="6859440" y="1924918"/>
            <a:ext cx="0" cy="2486518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19689605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104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Négrier</cp:lastModifiedBy>
  <cp:revision>3</cp:revision>
  <dcterms:modified xsi:type="dcterms:W3CDTF">2015-02-01T14:08:42Z</dcterms:modified>
</cp:coreProperties>
</file>