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5BCAD085-E8A6-8845-BD4E-CB4CCA059FC4}" type="datetimeFigureOut">
              <a:rPr lang="en-US" smtClean="0"/>
              <a:t>1/9/2025</a:t>
            </a:fld>
            <a:endParaRPr lang="en-US"/>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32133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21649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36989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10128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60667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16525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0522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64154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8811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626431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5BCAD085-E8A6-8845-BD4E-CB4CCA059FC4}" type="datetimeFigureOut">
              <a:rPr lang="en-US" smtClean="0"/>
              <a:t>1/9/2025</a:t>
            </a:fld>
            <a:endParaRPr lang="en-US"/>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574853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5BCAD085-E8A6-8845-BD4E-CB4CCA059FC4}" type="datetimeFigureOut">
              <a:rPr lang="en-US" smtClean="0"/>
              <a:t>1/9/2025</a:t>
            </a:fld>
            <a:endParaRPr lang="en-US"/>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US"/>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77128350"/>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Google Play Store Data Analytics</a:t>
            </a:r>
          </a:p>
        </p:txBody>
      </p:sp>
      <p:sp>
        <p:nvSpPr>
          <p:cNvPr id="3" name="Subtitle 2"/>
          <p:cNvSpPr>
            <a:spLocks noGrp="1"/>
          </p:cNvSpPr>
          <p:nvPr>
            <p:ph type="subTitle" idx="1"/>
          </p:nvPr>
        </p:nvSpPr>
        <p:spPr/>
        <p:txBody>
          <a:bodyPr/>
          <a:lstStyle/>
          <a:p>
            <a:r>
              <a:rPr dirty="0"/>
              <a:t>Insights and Visualizations</a:t>
            </a:r>
          </a:p>
          <a:p>
            <a:r>
              <a:rPr dirty="0"/>
              <a:t>Prepared by: </a:t>
            </a:r>
            <a:r>
              <a:rPr lang="en-IN" dirty="0" err="1"/>
              <a:t>C.Raj</a:t>
            </a:r>
            <a:r>
              <a:rPr lang="en-IN" dirty="0"/>
              <a:t> kumar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Task 5: Time Series Chart for Install Trends</a:t>
            </a:r>
          </a:p>
        </p:txBody>
      </p:sp>
      <p:sp>
        <p:nvSpPr>
          <p:cNvPr id="3" name="Content Placeholder 2"/>
          <p:cNvSpPr>
            <a:spLocks noGrp="1"/>
          </p:cNvSpPr>
          <p:nvPr>
            <p:ph idx="1"/>
          </p:nvPr>
        </p:nvSpPr>
        <p:spPr/>
        <p:txBody>
          <a:bodyPr/>
          <a:lstStyle/>
          <a:p>
            <a:r>
              <a:rPr dirty="0"/>
              <a:t>Analysis details and visualizations will be added here.</a:t>
            </a:r>
          </a:p>
        </p:txBody>
      </p:sp>
      <p:pic>
        <p:nvPicPr>
          <p:cNvPr id="7" name="Picture 6">
            <a:extLst>
              <a:ext uri="{FF2B5EF4-FFF2-40B4-BE49-F238E27FC236}">
                <a16:creationId xmlns:a16="http://schemas.microsoft.com/office/drawing/2014/main" id="{C2440BF5-3F5F-C237-C1DE-0B480DE47125}"/>
              </a:ext>
            </a:extLst>
          </p:cNvPr>
          <p:cNvPicPr>
            <a:picLocks noChangeAspect="1"/>
          </p:cNvPicPr>
          <p:nvPr/>
        </p:nvPicPr>
        <p:blipFill>
          <a:blip r:embed="rId2"/>
          <a:stretch>
            <a:fillRect/>
          </a:stretch>
        </p:blipFill>
        <p:spPr>
          <a:xfrm>
            <a:off x="405352" y="1993392"/>
            <a:ext cx="8663234" cy="45016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Insights</a:t>
            </a:r>
          </a:p>
        </p:txBody>
      </p:sp>
      <p:sp>
        <p:nvSpPr>
          <p:cNvPr id="3" name="Content Placeholder 2"/>
          <p:cNvSpPr>
            <a:spLocks noGrp="1"/>
          </p:cNvSpPr>
          <p:nvPr>
            <p:ph idx="1"/>
          </p:nvPr>
        </p:nvSpPr>
        <p:spPr/>
        <p:txBody>
          <a:bodyPr/>
          <a:lstStyle/>
          <a:p>
            <a:r>
              <a:t>- Identified recurring themes in highly-rated reviews.</a:t>
            </a:r>
          </a:p>
          <a:p>
            <a:r>
              <a:t>- Revealed top-performing app categories based on ratings and reviews.</a:t>
            </a:r>
          </a:p>
          <a:p>
            <a:r>
              <a:t>- Highlighted geographical trends in app installs.</a:t>
            </a:r>
          </a:p>
          <a:p>
            <a:r>
              <a:t>- Showcased variability in user ratings across categories.</a:t>
            </a:r>
          </a:p>
          <a:p>
            <a:r>
              <a:t>- Unveiled significant growth periods in app installs.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dirty="0"/>
              <a:t>The analysis provides actionable insights for app developers and marketers:</a:t>
            </a:r>
          </a:p>
          <a:p>
            <a:r>
              <a:rPr dirty="0"/>
              <a:t>- Focus on popular categories and regions.</a:t>
            </a:r>
          </a:p>
          <a:p>
            <a:r>
              <a:rPr dirty="0"/>
              <a:t>- Improve user satisfaction by addressing recurring feedback themes.</a:t>
            </a:r>
          </a:p>
          <a:p>
            <a:r>
              <a:rPr dirty="0"/>
              <a:t>- Optimize app launch strategies to leverage periods of significant growth.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Contact Information</a:t>
            </a:r>
            <a:endParaRPr dirty="0"/>
          </a:p>
        </p:txBody>
      </p:sp>
      <p:sp>
        <p:nvSpPr>
          <p:cNvPr id="3" name="Content Placeholder 2"/>
          <p:cNvSpPr>
            <a:spLocks noGrp="1"/>
          </p:cNvSpPr>
          <p:nvPr>
            <p:ph idx="1"/>
          </p:nvPr>
        </p:nvSpPr>
        <p:spPr/>
        <p:txBody>
          <a:bodyPr/>
          <a:lstStyle/>
          <a:p>
            <a:r>
              <a:rPr dirty="0"/>
              <a:t>Name: </a:t>
            </a:r>
            <a:r>
              <a:rPr lang="en-IN" dirty="0"/>
              <a:t>Chakali Raj kumar</a:t>
            </a:r>
            <a:endParaRPr dirty="0"/>
          </a:p>
          <a:p>
            <a:r>
              <a:rPr dirty="0"/>
              <a:t>Email: </a:t>
            </a:r>
            <a:r>
              <a:rPr lang="en-IN" dirty="0"/>
              <a:t>chakalirajkumar153@gmail.com</a:t>
            </a:r>
            <a:endParaRPr dirty="0"/>
          </a:p>
          <a:p>
            <a:r>
              <a:rPr dirty="0"/>
              <a:t>GitHub:</a:t>
            </a:r>
            <a:r>
              <a:rPr lang="en-IN" dirty="0"/>
              <a:t> https://github.com/thecodingraj/GooglePlayStore-Data-Analysis.git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rPr dirty="0"/>
              <a:t>This project analyzes Google Play Store data to uncover insights about app categories, user reviews, installs, and trends. The objective is to guide app developers and marketers in understanding user preferences and improving app performance.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Overview</a:t>
            </a:r>
          </a:p>
        </p:txBody>
      </p:sp>
      <p:sp>
        <p:nvSpPr>
          <p:cNvPr id="3" name="Content Placeholder 2"/>
          <p:cNvSpPr>
            <a:spLocks noGrp="1"/>
          </p:cNvSpPr>
          <p:nvPr>
            <p:ph idx="1"/>
          </p:nvPr>
        </p:nvSpPr>
        <p:spPr/>
        <p:txBody>
          <a:bodyPr>
            <a:normAutofit/>
          </a:bodyPr>
          <a:lstStyle/>
          <a:p>
            <a:r>
              <a:t>The dataset includes information about:</a:t>
            </a:r>
          </a:p>
          <a:p>
            <a:r>
              <a:t>- App Categories</a:t>
            </a:r>
          </a:p>
          <a:p>
            <a:r>
              <a:t>- Ratings and Reviews</a:t>
            </a:r>
          </a:p>
          <a:p>
            <a:r>
              <a:t>- Number of Installs</a:t>
            </a:r>
          </a:p>
          <a:p>
            <a:r>
              <a:t>- Content Rating</a:t>
            </a:r>
          </a:p>
          <a:p>
            <a:r>
              <a:t>- Last Updated Date</a:t>
            </a:r>
          </a:p>
          <a:p>
            <a:endParaRPr/>
          </a:p>
          <a:p>
            <a:r>
              <a:t>Source: Google Play Store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Task Breakdown</a:t>
            </a:r>
          </a:p>
        </p:txBody>
      </p:sp>
      <p:sp>
        <p:nvSpPr>
          <p:cNvPr id="3" name="Content Placeholder 2"/>
          <p:cNvSpPr>
            <a:spLocks noGrp="1"/>
          </p:cNvSpPr>
          <p:nvPr>
            <p:ph idx="1"/>
          </p:nvPr>
        </p:nvSpPr>
        <p:spPr/>
        <p:txBody>
          <a:bodyPr/>
          <a:lstStyle/>
          <a:p>
            <a:r>
              <a:t>1. Generate a word cloud for 5-star reviews (Health &amp; Fitness category).</a:t>
            </a:r>
          </a:p>
          <a:p>
            <a:r>
              <a:t>2. Compare average ratings and reviews for top app categories.</a:t>
            </a:r>
          </a:p>
          <a:p>
            <a:r>
              <a:t>3. Visualize global installs using an interactive map.</a:t>
            </a:r>
          </a:p>
          <a:p>
            <a:r>
              <a:t>4. Analyze rating distributions using a violin plot.</a:t>
            </a:r>
          </a:p>
          <a:p>
            <a:r>
              <a:t>5. Plot time series trends for installs by app category.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Methodology</a:t>
            </a:r>
          </a:p>
        </p:txBody>
      </p:sp>
      <p:sp>
        <p:nvSpPr>
          <p:cNvPr id="3" name="Content Placeholder 2"/>
          <p:cNvSpPr>
            <a:spLocks noGrp="1"/>
          </p:cNvSpPr>
          <p:nvPr>
            <p:ph idx="1"/>
          </p:nvPr>
        </p:nvSpPr>
        <p:spPr/>
        <p:txBody>
          <a:bodyPr>
            <a:normAutofit lnSpcReduction="10000"/>
          </a:bodyPr>
          <a:lstStyle/>
          <a:p>
            <a:r>
              <a:rPr dirty="0"/>
              <a:t>Tools and Libraries Used:</a:t>
            </a:r>
          </a:p>
          <a:p>
            <a:r>
              <a:rPr dirty="0"/>
              <a:t>- Python (Pandas, Matplotlib, </a:t>
            </a:r>
            <a:r>
              <a:rPr dirty="0" err="1"/>
              <a:t>Plotly</a:t>
            </a:r>
            <a:r>
              <a:rPr dirty="0"/>
              <a:t>, etc.)</a:t>
            </a:r>
          </a:p>
          <a:p>
            <a:r>
              <a:rPr dirty="0"/>
              <a:t>- </a:t>
            </a:r>
            <a:r>
              <a:rPr dirty="0" err="1"/>
              <a:t>Jupyter</a:t>
            </a:r>
            <a:r>
              <a:rPr dirty="0"/>
              <a:t> Notebook</a:t>
            </a:r>
          </a:p>
          <a:p>
            <a:endParaRPr dirty="0"/>
          </a:p>
          <a:p>
            <a:r>
              <a:rPr dirty="0"/>
              <a:t>Steps:</a:t>
            </a:r>
          </a:p>
          <a:p>
            <a:r>
              <a:rPr dirty="0"/>
              <a:t>1. Data Preprocessing: Cleaning and filtering data.</a:t>
            </a:r>
          </a:p>
          <a:p>
            <a:r>
              <a:rPr dirty="0"/>
              <a:t>2. Data Analysis: Aggregations and visualizations.</a:t>
            </a:r>
          </a:p>
          <a:p>
            <a:r>
              <a:rPr dirty="0"/>
              <a:t>3. Insight Generation: Interpreting results for actionable findings.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Task 1: Word Cloud for 5-Star Reviews</a:t>
            </a:r>
          </a:p>
        </p:txBody>
      </p:sp>
      <p:sp>
        <p:nvSpPr>
          <p:cNvPr id="3" name="Content Placeholder 2"/>
          <p:cNvSpPr>
            <a:spLocks noGrp="1"/>
          </p:cNvSpPr>
          <p:nvPr>
            <p:ph idx="1"/>
          </p:nvPr>
        </p:nvSpPr>
        <p:spPr/>
        <p:txBody>
          <a:bodyPr/>
          <a:lstStyle/>
          <a:p>
            <a:r>
              <a:t>Analysis details and visualizations will be added here.</a:t>
            </a:r>
          </a:p>
        </p:txBody>
      </p:sp>
      <p:pic>
        <p:nvPicPr>
          <p:cNvPr id="5" name="Picture 4">
            <a:extLst>
              <a:ext uri="{FF2B5EF4-FFF2-40B4-BE49-F238E27FC236}">
                <a16:creationId xmlns:a16="http://schemas.microsoft.com/office/drawing/2014/main" id="{CFF4C957-FAB5-4A18-0AD5-375B86DB2745}"/>
              </a:ext>
            </a:extLst>
          </p:cNvPr>
          <p:cNvPicPr>
            <a:picLocks noChangeAspect="1"/>
          </p:cNvPicPr>
          <p:nvPr/>
        </p:nvPicPr>
        <p:blipFill>
          <a:blip r:embed="rId2"/>
          <a:stretch>
            <a:fillRect/>
          </a:stretch>
        </p:blipFill>
        <p:spPr>
          <a:xfrm>
            <a:off x="253557" y="1423446"/>
            <a:ext cx="8475664" cy="50904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400" dirty="0"/>
              <a:t>Task 2: Grouped Bar Chart for Ratings and Reviews</a:t>
            </a:r>
          </a:p>
        </p:txBody>
      </p:sp>
      <p:pic>
        <p:nvPicPr>
          <p:cNvPr id="5" name="Content Placeholder 4">
            <a:extLst>
              <a:ext uri="{FF2B5EF4-FFF2-40B4-BE49-F238E27FC236}">
                <a16:creationId xmlns:a16="http://schemas.microsoft.com/office/drawing/2014/main" id="{25A169AA-D424-D0FA-B852-800F4395388B}"/>
              </a:ext>
            </a:extLst>
          </p:cNvPr>
          <p:cNvPicPr>
            <a:picLocks noGrp="1" noChangeAspect="1"/>
          </p:cNvPicPr>
          <p:nvPr>
            <p:ph idx="1"/>
          </p:nvPr>
        </p:nvPicPr>
        <p:blipFill>
          <a:blip r:embed="rId2"/>
          <a:stretch>
            <a:fillRect/>
          </a:stretch>
        </p:blipFill>
        <p:spPr>
          <a:xfrm>
            <a:off x="405354" y="1993899"/>
            <a:ext cx="8738646" cy="4364567"/>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Task 3: Choropleth Map for Global Installs</a:t>
            </a:r>
          </a:p>
        </p:txBody>
      </p:sp>
      <p:sp>
        <p:nvSpPr>
          <p:cNvPr id="3" name="Content Placeholder 2"/>
          <p:cNvSpPr>
            <a:spLocks noGrp="1"/>
          </p:cNvSpPr>
          <p:nvPr>
            <p:ph idx="1"/>
          </p:nvPr>
        </p:nvSpPr>
        <p:spPr/>
        <p:txBody>
          <a:bodyPr/>
          <a:lstStyle/>
          <a:p>
            <a:r>
              <a:t>Analysis details and visualizations will be added here.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0"/>
            <a:ext cx="8242562" cy="2157731"/>
          </a:xfrm>
        </p:spPr>
        <p:txBody>
          <a:bodyPr>
            <a:normAutofit/>
          </a:bodyPr>
          <a:lstStyle/>
          <a:p>
            <a:r>
              <a:rPr dirty="0"/>
              <a:t>Task 4: Violin Plot for Ratings Distribution</a:t>
            </a:r>
          </a:p>
        </p:txBody>
      </p:sp>
      <p:sp>
        <p:nvSpPr>
          <p:cNvPr id="3" name="Content Placeholder 2"/>
          <p:cNvSpPr>
            <a:spLocks noGrp="1"/>
          </p:cNvSpPr>
          <p:nvPr>
            <p:ph idx="1"/>
          </p:nvPr>
        </p:nvSpPr>
        <p:spPr/>
        <p:txBody>
          <a:bodyPr/>
          <a:lstStyle/>
          <a:p>
            <a:r>
              <a:t>Analysis details and visualizations will be added here.</a:t>
            </a:r>
          </a:p>
        </p:txBody>
      </p:sp>
      <p:pic>
        <p:nvPicPr>
          <p:cNvPr id="5" name="Picture 4">
            <a:extLst>
              <a:ext uri="{FF2B5EF4-FFF2-40B4-BE49-F238E27FC236}">
                <a16:creationId xmlns:a16="http://schemas.microsoft.com/office/drawing/2014/main" id="{5F654682-7314-D76F-2514-28DB76FBD1BC}"/>
              </a:ext>
            </a:extLst>
          </p:cNvPr>
          <p:cNvPicPr>
            <a:picLocks noChangeAspect="1"/>
          </p:cNvPicPr>
          <p:nvPr/>
        </p:nvPicPr>
        <p:blipFill>
          <a:blip r:embed="rId2"/>
          <a:stretch>
            <a:fillRect/>
          </a:stretch>
        </p:blipFill>
        <p:spPr>
          <a:xfrm>
            <a:off x="329938" y="2073897"/>
            <a:ext cx="8814062" cy="4487159"/>
          </a:xfrm>
          <a:prstGeom prst="rect">
            <a:avLst/>
          </a:prstGeom>
        </p:spPr>
      </p:pic>
    </p:spTree>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TM04033921[[fn=Damask]]</Template>
  <TotalTime>193</TotalTime>
  <Words>396</Words>
  <Application>Microsoft Office PowerPoint</Application>
  <PresentationFormat>On-screen Show (4:3)</PresentationFormat>
  <Paragraphs>53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 Light</vt:lpstr>
      <vt:lpstr>Metropolitan</vt:lpstr>
      <vt:lpstr>Google Play Store Data Analytics</vt:lpstr>
      <vt:lpstr>Introduction</vt:lpstr>
      <vt:lpstr>Dataset Overview</vt:lpstr>
      <vt:lpstr>Task Breakdown</vt:lpstr>
      <vt:lpstr>Methodology</vt:lpstr>
      <vt:lpstr>Task 1: Word Cloud for 5-Star Reviews</vt:lpstr>
      <vt:lpstr>Task 2: Grouped Bar Chart for Ratings and Reviews</vt:lpstr>
      <vt:lpstr>Task 3: Choropleth Map for Global Installs</vt:lpstr>
      <vt:lpstr>Task 4: Violin Plot for Ratings Distribution</vt:lpstr>
      <vt:lpstr>Task 5: Time Series Chart for Install Trends</vt:lpstr>
      <vt:lpstr>Key Insights</vt:lpstr>
      <vt:lpstr>Conclusion</vt:lpstr>
      <vt:lpstr>Contact Information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raj kumar</dc:creator>
  <cp:keywords/>
  <dc:description>generated using python-pptx</dc:description>
  <cp:lastModifiedBy>Raj Chakali</cp:lastModifiedBy>
  <cp:revision>2</cp:revision>
  <dcterms:created xsi:type="dcterms:W3CDTF">2013-01-27T09:14:16Z</dcterms:created>
  <dcterms:modified xsi:type="dcterms:W3CDTF">2025-01-09T18:30:30Z</dcterms:modified>
  <cp:category/>
</cp:coreProperties>
</file>