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4" r:id="rId3"/>
    <p:sldId id="283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81" autoAdjust="0"/>
    <p:restoredTop sz="94660"/>
  </p:normalViewPr>
  <p:slideViewPr>
    <p:cSldViewPr snapToGrid="0">
      <p:cViewPr>
        <p:scale>
          <a:sx n="100" d="100"/>
          <a:sy n="100" d="100"/>
        </p:scale>
        <p:origin x="15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A0AA-2D00-4CD5-81B6-D433D340D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5152D-E2E3-4409-93C9-C8CB128DA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9EE1F-C8F6-42D0-987F-5D918364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0057-FE09-47B5-93D8-2A52063D8BD5}" type="datetimeFigureOut">
              <a:rPr lang="en-AU" smtClean="0"/>
              <a:t>21/06/2018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C944-3914-4428-810D-196D31B3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AC8A6-9F54-4117-A046-8241CE80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E4F-A3D9-4183-9D70-D067B20B6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8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EFD1-DB17-4CB3-874B-98037B17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F4EE7-122F-46CF-8387-B0A3E98C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FE72F-4939-4070-A5DB-4AC0C6B1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0057-FE09-47B5-93D8-2A52063D8BD5}" type="datetimeFigureOut">
              <a:rPr lang="en-AU" smtClean="0"/>
              <a:t>21/06/2018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DFF-89D6-4733-A784-EC4C60D6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2E8A-7327-4AAC-B168-A98CEF09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E4F-A3D9-4183-9D70-D067B20B6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85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1C732-6C28-43BF-B090-BE069CB74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A55CF-7F1B-44E2-B1F9-323E28B9E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AC5D-E40A-4318-BDA3-2A9ABFB9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0057-FE09-47B5-93D8-2A52063D8BD5}" type="datetimeFigureOut">
              <a:rPr lang="en-AU" smtClean="0"/>
              <a:t>21/06/2018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ED00-4B84-46D4-A0A4-A461FE54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2FB18-B25C-4631-83ED-0F3CF84B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E4F-A3D9-4183-9D70-D067B20B6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84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84D5-1C9A-4EFE-B2B1-7321E240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8667-5684-450A-AEC1-486141D9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04B6-0C36-4D07-A279-87F1B8C1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0057-FE09-47B5-93D8-2A52063D8BD5}" type="datetimeFigureOut">
              <a:rPr lang="en-AU" smtClean="0"/>
              <a:t>21/06/2018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A59E-37AC-4F18-B833-9D00C89A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F3938-9B7A-40B6-A705-52BBE60B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E4F-A3D9-4183-9D70-D067B20B6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93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81DE-A390-4E3B-9373-17D194EF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E68A5-C444-4528-9447-E38BAD3EB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41D8-9E6D-4439-B5B5-1D6FC92D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0057-FE09-47B5-93D8-2A52063D8BD5}" type="datetimeFigureOut">
              <a:rPr lang="en-AU" smtClean="0"/>
              <a:t>21/06/2018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3B80-0749-48D1-A19D-9AEE0034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7A05-020D-4491-9C21-85E4D6FB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E4F-A3D9-4183-9D70-D067B20B6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11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E0B9-32FB-44C0-A16F-CC60C17C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0D92-8B6F-41B4-800E-9D68837FE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3C169-73D4-44FB-A750-345021B6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3EEC3-2109-4E16-8C9A-7F703CB0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0057-FE09-47B5-93D8-2A52063D8BD5}" type="datetimeFigureOut">
              <a:rPr lang="en-AU" smtClean="0"/>
              <a:t>21/06/2018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9B729-91B8-4D6D-B1D8-4CD8858E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1C008-C90A-4CA2-B11E-DDC7DDA3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E4F-A3D9-4183-9D70-D067B20B6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73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94E1-A353-45FE-81F9-1B1EA462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2320-8AE9-4D45-8BAE-B1BBE6F7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295C4-897A-46A2-B2DD-4F44941B3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0F3A1-D18C-4717-B3FA-341A38E6B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EA2C7-02BB-4408-B7F4-F597BEBBB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6F3C9-06A6-4E21-B2B1-4A1FADF3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0057-FE09-47B5-93D8-2A52063D8BD5}" type="datetimeFigureOut">
              <a:rPr lang="en-AU" smtClean="0"/>
              <a:t>21/06/2018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CF8A1-D319-4A6C-80CE-0656A307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AF5BB-6114-4D1C-91AE-BD87200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E4F-A3D9-4183-9D70-D067B20B6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36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6FAC-1AA0-4C98-833E-15570A8E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28746-7EB8-4492-BEC4-C58F628A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0057-FE09-47B5-93D8-2A52063D8BD5}" type="datetimeFigureOut">
              <a:rPr lang="en-AU" smtClean="0"/>
              <a:t>21/06/2018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56E20-F4A6-439B-BB70-8B8DAD75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3124A-7B0A-4C25-9F3E-5882FDCC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E4F-A3D9-4183-9D70-D067B20B6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7697C-91B9-4577-A0D1-62E910C8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0057-FE09-47B5-93D8-2A52063D8BD5}" type="datetimeFigureOut">
              <a:rPr lang="en-AU" smtClean="0"/>
              <a:t>21/06/2018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BF4C2-56E6-4874-ABFA-0BABA4B3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73D8A-F0AC-4862-BE72-F79DE226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E4F-A3D9-4183-9D70-D067B20B6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54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DF08-0559-40BB-B2E3-DC7229F6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F250-2CA6-40C1-A713-A2451C9F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29A53-9155-481D-89CA-ED599DCBA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4B5C8-3672-4093-9020-DEA56621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0057-FE09-47B5-93D8-2A52063D8BD5}" type="datetimeFigureOut">
              <a:rPr lang="en-AU" smtClean="0"/>
              <a:t>21/06/2018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81364-206A-49FA-9247-BDBF8050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6573B-3965-4F8A-8560-13E12051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E4F-A3D9-4183-9D70-D067B20B6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07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2609-0518-4646-8246-35E74F9A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D1854-72EB-472C-BD21-A05E6126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D5E96-A256-4D0E-96DF-21D27EA43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CC55-1251-4BE3-9CE0-FD4DBDEF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0057-FE09-47B5-93D8-2A52063D8BD5}" type="datetimeFigureOut">
              <a:rPr lang="en-AU" smtClean="0"/>
              <a:t>21/06/2018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8407-A908-4617-85EC-CB015693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4DB07-4B48-4816-8827-8693E59D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E4F-A3D9-4183-9D70-D067B20B6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8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99456-F05B-4601-BF1E-0CDD9F5A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C8DF-822F-4425-89D5-944107EF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9E45-B8B3-40F4-9E54-4C59C7812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0057-FE09-47B5-93D8-2A52063D8BD5}" type="datetimeFigureOut">
              <a:rPr lang="en-AU" smtClean="0"/>
              <a:t>21/06/2018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DC7AD-02E3-4B81-B393-1575AD11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799B2-D575-44BF-9828-46C3556E4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0E4F-A3D9-4183-9D70-D067B20B6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6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BD767F6-17B0-4281-8718-C607A63548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BD767F6-17B0-4281-8718-C607A6354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87725A3-EA2E-485A-B7E6-9B4F0715D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924" y="1250276"/>
            <a:ext cx="7115175" cy="435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BD767F6-17B0-4281-8718-C607A63548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80484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50B629-F767-490F-99F9-29F81DD4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271F68-E2C5-499C-B41B-9A168DDEEAEF}"/>
              </a:ext>
            </a:extLst>
          </p:cNvPr>
          <p:cNvCxnSpPr>
            <a:cxnSpLocks/>
          </p:cNvCxnSpPr>
          <p:nvPr/>
        </p:nvCxnSpPr>
        <p:spPr>
          <a:xfrm>
            <a:off x="2568621" y="4825526"/>
            <a:ext cx="16350729" cy="1021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155AE6-18B0-45C3-B643-42FC26E3E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5" t="12597" r="38510" b="5981"/>
          <a:stretch/>
        </p:blipFill>
        <p:spPr>
          <a:xfrm rot="16394008">
            <a:off x="748151" y="-4512071"/>
            <a:ext cx="8519456" cy="16524263"/>
          </a:xfr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5D7F926-5EBE-4FDA-AA55-2FFAE2C00B1D}"/>
              </a:ext>
            </a:extLst>
          </p:cNvPr>
          <p:cNvSpPr txBox="1"/>
          <p:nvPr/>
        </p:nvSpPr>
        <p:spPr>
          <a:xfrm>
            <a:off x="10682514" y="-420914"/>
            <a:ext cx="351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Std 2 photo taken using still camera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AF07FAD-DD55-4650-AC36-71927705E512}"/>
              </a:ext>
            </a:extLst>
          </p:cNvPr>
          <p:cNvGrpSpPr/>
          <p:nvPr/>
        </p:nvGrpSpPr>
        <p:grpSpPr>
          <a:xfrm>
            <a:off x="4289966" y="2093642"/>
            <a:ext cx="7187659" cy="2543842"/>
            <a:chOff x="610049" y="1788115"/>
            <a:chExt cx="10800001" cy="382231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D43C15-9AEA-4D50-9CE7-492C8CFBE592}"/>
                </a:ext>
              </a:extLst>
            </p:cNvPr>
            <p:cNvCxnSpPr>
              <a:cxnSpLocks/>
            </p:cNvCxnSpPr>
            <p:nvPr/>
          </p:nvCxnSpPr>
          <p:spPr>
            <a:xfrm>
              <a:off x="610049" y="54125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DA0CE90-2909-4D3A-9CF7-B1B1EABFB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054" y="1812584"/>
              <a:ext cx="0" cy="36000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333A15-13D8-4E35-B947-32E4DFB96C11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1808070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6887407-7450-419A-B3C5-AE60310F5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449" y="1909784"/>
              <a:ext cx="3802" cy="35028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DFA74FB-EA78-4B68-BC30-00D47F3FBD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943" y="2064584"/>
              <a:ext cx="0" cy="33480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446380B-2BF4-4C17-8782-955EB2E62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056" y="2222984"/>
              <a:ext cx="0" cy="31896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59479B-13F2-4F67-B8C8-988E754E9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69" y="2377784"/>
              <a:ext cx="0" cy="30348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2AD248-086F-4CA0-AF82-BA5E1903B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944" y="2532584"/>
              <a:ext cx="0" cy="28800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1E4312B-E5DF-431A-B99A-5A42D038E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340" y="2690984"/>
              <a:ext cx="0" cy="27216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FD0CB4-FA40-4DBA-B86C-C9EDA77F573D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237736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8A38081-7F8E-4F61-9E5E-19FEE2EB1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016" y="2845784"/>
              <a:ext cx="0" cy="25668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0843041-20BE-4DBE-9EBF-32A717C5D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271" y="3004184"/>
              <a:ext cx="0" cy="24084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2A89D4-3B7D-4FBB-BE96-B40D5288C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4546" y="3158984"/>
              <a:ext cx="0" cy="22536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879832-20CE-45DB-985E-1C84B90E9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800" y="3313784"/>
              <a:ext cx="0" cy="20988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697C9BD-D3C4-4849-AF99-7F440DA1C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421" y="3468584"/>
              <a:ext cx="0" cy="19440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28FCEAE-FF2D-4505-B41A-3EC90C4A3340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34685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CF5645-D3B9-42E7-B9F7-0C9BDD870A4E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19097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B442968-4A4A-4230-A338-07834909BA9D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31589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8640F2-9530-448A-90C0-F97C83AB74A0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30041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A557AAD-66B7-4087-8576-29AD8A934419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2844518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F50AD2F-4234-44EA-A661-42DB9F8CD312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20645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1E3F617-BA74-4D54-BF33-8213ACD1A845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33137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64795DA-AAE6-44D2-B39B-D8382414DF45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2686700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64127A5-F69E-493B-957C-233AABBDC9B3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22229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ADA04D-B599-4DDA-AE33-E8C1A7FD927D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25325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244836D-055F-4954-8260-0A2781D7B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0049" y="1808068"/>
              <a:ext cx="0" cy="3617697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4895536-86AE-4EBC-9829-A935E31DD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4849" y="1814662"/>
              <a:ext cx="0" cy="3611105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913A873-712B-408A-AC17-C393F402FE47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4" y="4930200"/>
              <a:ext cx="24948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55017CF-B6A8-43F5-A970-E5C73B7562E0}"/>
                </a:ext>
              </a:extLst>
            </p:cNvPr>
            <p:cNvCxnSpPr>
              <a:cxnSpLocks/>
            </p:cNvCxnSpPr>
            <p:nvPr/>
          </p:nvCxnSpPr>
          <p:spPr>
            <a:xfrm>
              <a:off x="610049" y="5158209"/>
              <a:ext cx="5742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CD6CA3C-E57E-42DF-8768-1023C0B9FD8A}"/>
                </a:ext>
              </a:extLst>
            </p:cNvPr>
            <p:cNvCxnSpPr>
              <a:cxnSpLocks/>
            </p:cNvCxnSpPr>
            <p:nvPr/>
          </p:nvCxnSpPr>
          <p:spPr>
            <a:xfrm>
              <a:off x="610049" y="5044204"/>
              <a:ext cx="41184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117455E-482E-4FF2-B837-9856BBC58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7735" y="1807031"/>
              <a:ext cx="0" cy="3611105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BB6E2BE-C283-4A7F-843E-9ED6CD650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2049" y="1807031"/>
              <a:ext cx="0" cy="3611105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107B60D-ADF9-4FED-924C-E7122F00B8F8}"/>
                </a:ext>
              </a:extLst>
            </p:cNvPr>
            <p:cNvCxnSpPr>
              <a:cxnSpLocks/>
            </p:cNvCxnSpPr>
            <p:nvPr/>
          </p:nvCxnSpPr>
          <p:spPr>
            <a:xfrm>
              <a:off x="610049" y="5215054"/>
              <a:ext cx="73692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A40028-87DD-4919-AB63-88D863C6E9E5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5293966"/>
              <a:ext cx="89928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5910BA8-0498-4493-BCC3-4F73DAE5ED7F}"/>
                </a:ext>
              </a:extLst>
            </p:cNvPr>
            <p:cNvCxnSpPr>
              <a:cxnSpLocks/>
            </p:cNvCxnSpPr>
            <p:nvPr/>
          </p:nvCxnSpPr>
          <p:spPr>
            <a:xfrm>
              <a:off x="610049" y="5357874"/>
              <a:ext cx="106164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253C2F-0A90-48C1-9C41-8C3DF2A1B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9249" y="1814662"/>
              <a:ext cx="0" cy="3611105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205A669-F437-4178-89E7-2C6E8EC10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2849" y="1814661"/>
              <a:ext cx="0" cy="3611105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F1EC0-0421-4F5A-8581-413B24077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6449" y="1814660"/>
              <a:ext cx="0" cy="3611105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E1CFC1-5F71-43A9-87CB-E8E962F447F1}"/>
                </a:ext>
              </a:extLst>
            </p:cNvPr>
            <p:cNvSpPr txBox="1"/>
            <p:nvPr/>
          </p:nvSpPr>
          <p:spPr>
            <a:xfrm>
              <a:off x="2949573" y="5196926"/>
              <a:ext cx="30168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5AA0D8-6964-4558-BE91-B26C034618EE}"/>
                </a:ext>
              </a:extLst>
            </p:cNvPr>
            <p:cNvSpPr txBox="1"/>
            <p:nvPr/>
          </p:nvSpPr>
          <p:spPr>
            <a:xfrm>
              <a:off x="4565127" y="5211693"/>
              <a:ext cx="30168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96AA891-0C4B-477C-8A3E-196EF4762511}"/>
                </a:ext>
              </a:extLst>
            </p:cNvPr>
            <p:cNvSpPr txBox="1"/>
            <p:nvPr/>
          </p:nvSpPr>
          <p:spPr>
            <a:xfrm>
              <a:off x="6200492" y="5207536"/>
              <a:ext cx="30168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077CAB5-19F7-4C48-9C2E-0939EC834696}"/>
                </a:ext>
              </a:extLst>
            </p:cNvPr>
            <p:cNvSpPr txBox="1"/>
            <p:nvPr/>
          </p:nvSpPr>
          <p:spPr>
            <a:xfrm>
              <a:off x="7826606" y="5227442"/>
              <a:ext cx="30168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DB8C9B4-70C0-4269-B869-E731098B9A33}"/>
                </a:ext>
              </a:extLst>
            </p:cNvPr>
            <p:cNvSpPr txBox="1"/>
            <p:nvPr/>
          </p:nvSpPr>
          <p:spPr>
            <a:xfrm>
              <a:off x="9439526" y="5234509"/>
              <a:ext cx="30168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9C84D2-FD1B-4CA6-B5E8-CA0F3C697B5B}"/>
                </a:ext>
              </a:extLst>
            </p:cNvPr>
            <p:cNvSpPr txBox="1"/>
            <p:nvPr/>
          </p:nvSpPr>
          <p:spPr>
            <a:xfrm>
              <a:off x="11084258" y="5241099"/>
              <a:ext cx="30168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1CADC0A-B8B3-4B5D-A97F-34C50B0CABEC}"/>
                </a:ext>
              </a:extLst>
            </p:cNvPr>
            <p:cNvSpPr txBox="1"/>
            <p:nvPr/>
          </p:nvSpPr>
          <p:spPr>
            <a:xfrm rot="60000">
              <a:off x="1522877" y="1788115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8AC5EF-AC0B-46C5-B1A8-50792438AA6C}"/>
                </a:ext>
              </a:extLst>
            </p:cNvPr>
            <p:cNvSpPr txBox="1"/>
            <p:nvPr/>
          </p:nvSpPr>
          <p:spPr>
            <a:xfrm rot="60000">
              <a:off x="1522877" y="1968208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C5B56BE-7276-47C2-8A65-5D509AA3CA9E}"/>
                </a:ext>
              </a:extLst>
            </p:cNvPr>
            <p:cNvSpPr txBox="1"/>
            <p:nvPr/>
          </p:nvSpPr>
          <p:spPr>
            <a:xfrm rot="60000">
              <a:off x="1522877" y="2119403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5B2BE59-3F4E-4787-8818-24D7EAF99DDD}"/>
                </a:ext>
              </a:extLst>
            </p:cNvPr>
            <p:cNvSpPr txBox="1"/>
            <p:nvPr/>
          </p:nvSpPr>
          <p:spPr>
            <a:xfrm rot="60000">
              <a:off x="1522877" y="2277176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3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EB34FD0-8CAA-4A44-B50D-D5AB9669F376}"/>
                </a:ext>
              </a:extLst>
            </p:cNvPr>
            <p:cNvSpPr txBox="1"/>
            <p:nvPr/>
          </p:nvSpPr>
          <p:spPr>
            <a:xfrm rot="60000">
              <a:off x="1522877" y="2440689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4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8D0DA7B-7BAA-4CD9-9B1A-82A8C0B5B6C6}"/>
                </a:ext>
              </a:extLst>
            </p:cNvPr>
            <p:cNvSpPr txBox="1"/>
            <p:nvPr/>
          </p:nvSpPr>
          <p:spPr>
            <a:xfrm rot="60000">
              <a:off x="1522877" y="2598461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BE1DC5C-8F80-4F85-9297-1FD34C920435}"/>
                </a:ext>
              </a:extLst>
            </p:cNvPr>
            <p:cNvSpPr txBox="1"/>
            <p:nvPr/>
          </p:nvSpPr>
          <p:spPr>
            <a:xfrm rot="60000">
              <a:off x="1522877" y="2735984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6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5EF89DB-E49D-40A3-A319-157976B0955F}"/>
                </a:ext>
              </a:extLst>
            </p:cNvPr>
            <p:cNvSpPr txBox="1"/>
            <p:nvPr/>
          </p:nvSpPr>
          <p:spPr>
            <a:xfrm rot="60000">
              <a:off x="1522877" y="2903913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14385DA-5ADF-4C1B-9D57-0A2CB7A4446B}"/>
                </a:ext>
              </a:extLst>
            </p:cNvPr>
            <p:cNvSpPr txBox="1"/>
            <p:nvPr/>
          </p:nvSpPr>
          <p:spPr>
            <a:xfrm rot="60000">
              <a:off x="1522877" y="3049518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8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381F158-2C91-409D-9EB3-6DDDF9E70889}"/>
                </a:ext>
              </a:extLst>
            </p:cNvPr>
            <p:cNvSpPr txBox="1"/>
            <p:nvPr/>
          </p:nvSpPr>
          <p:spPr>
            <a:xfrm rot="60000">
              <a:off x="1522877" y="3205023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9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A04E25A-EB08-469E-B356-5EF5314107EC}"/>
                </a:ext>
              </a:extLst>
            </p:cNvPr>
            <p:cNvSpPr txBox="1"/>
            <p:nvPr/>
          </p:nvSpPr>
          <p:spPr>
            <a:xfrm rot="60000">
              <a:off x="1520385" y="3351887"/>
              <a:ext cx="151733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48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B629-F767-490F-99F9-29F81DD4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96886-7610-43A1-A43B-6DE314AEB15F}"/>
              </a:ext>
            </a:extLst>
          </p:cNvPr>
          <p:cNvSpPr txBox="1"/>
          <p:nvPr/>
        </p:nvSpPr>
        <p:spPr>
          <a:xfrm>
            <a:off x="5041900" y="365125"/>
            <a:ext cx="53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EC1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271F68-E2C5-499C-B41B-9A168DDEEAEF}"/>
              </a:ext>
            </a:extLst>
          </p:cNvPr>
          <p:cNvCxnSpPr>
            <a:cxnSpLocks/>
          </p:cNvCxnSpPr>
          <p:nvPr/>
        </p:nvCxnSpPr>
        <p:spPr>
          <a:xfrm>
            <a:off x="2568621" y="4825526"/>
            <a:ext cx="16350729" cy="1021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5D7F926-5EBE-4FDA-AA55-2FFAE2C00B1D}"/>
              </a:ext>
            </a:extLst>
          </p:cNvPr>
          <p:cNvSpPr txBox="1"/>
          <p:nvPr/>
        </p:nvSpPr>
        <p:spPr>
          <a:xfrm>
            <a:off x="10682514" y="-420914"/>
            <a:ext cx="6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Std 2</a:t>
            </a:r>
          </a:p>
        </p:txBody>
      </p:sp>
      <p:pic>
        <p:nvPicPr>
          <p:cNvPr id="64" name="Content Placeholder 63">
            <a:extLst>
              <a:ext uri="{FF2B5EF4-FFF2-40B4-BE49-F238E27FC236}">
                <a16:creationId xmlns:a16="http://schemas.microsoft.com/office/drawing/2014/main" id="{6BE6A33F-B16B-4965-8DF3-6EDAD9168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t="25460" r="13046" b="23921"/>
          <a:stretch/>
        </p:blipFill>
        <p:spPr>
          <a:xfrm>
            <a:off x="-3451014" y="-1132108"/>
            <a:ext cx="19394016" cy="9083336"/>
          </a:xfr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BAF07FAD-DD55-4650-AC36-71927705E512}"/>
              </a:ext>
            </a:extLst>
          </p:cNvPr>
          <p:cNvGrpSpPr/>
          <p:nvPr/>
        </p:nvGrpSpPr>
        <p:grpSpPr>
          <a:xfrm>
            <a:off x="5403029" y="2107395"/>
            <a:ext cx="8419651" cy="2979867"/>
            <a:chOff x="610049" y="1788115"/>
            <a:chExt cx="10800001" cy="382231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D43C15-9AEA-4D50-9CE7-492C8CFBE592}"/>
                </a:ext>
              </a:extLst>
            </p:cNvPr>
            <p:cNvCxnSpPr>
              <a:cxnSpLocks/>
            </p:cNvCxnSpPr>
            <p:nvPr/>
          </p:nvCxnSpPr>
          <p:spPr>
            <a:xfrm>
              <a:off x="610049" y="54125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DA0CE90-2909-4D3A-9CF7-B1B1EABFB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054" y="1812584"/>
              <a:ext cx="0" cy="36000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333A15-13D8-4E35-B947-32E4DFB96C11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1808070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6887407-7450-419A-B3C5-AE60310F5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449" y="1909784"/>
              <a:ext cx="3802" cy="35028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DFA74FB-EA78-4B68-BC30-00D47F3FBD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943" y="2064584"/>
              <a:ext cx="0" cy="33480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446380B-2BF4-4C17-8782-955EB2E62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056" y="2222984"/>
              <a:ext cx="0" cy="31896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59479B-13F2-4F67-B8C8-988E754E9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69" y="2377784"/>
              <a:ext cx="0" cy="30348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2AD248-086F-4CA0-AF82-BA5E1903B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944" y="2532584"/>
              <a:ext cx="0" cy="28800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1E4312B-E5DF-431A-B99A-5A42D038E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340" y="2690984"/>
              <a:ext cx="0" cy="27216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FD0CB4-FA40-4DBA-B86C-C9EDA77F573D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237736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8A38081-7F8E-4F61-9E5E-19FEE2EB1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016" y="2845784"/>
              <a:ext cx="0" cy="25668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0843041-20BE-4DBE-9EBF-32A717C5D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271" y="3004184"/>
              <a:ext cx="0" cy="24084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2A89D4-3B7D-4FBB-BE96-B40D5288C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4546" y="3158984"/>
              <a:ext cx="0" cy="22536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879832-20CE-45DB-985E-1C84B90E9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800" y="3313784"/>
              <a:ext cx="0" cy="20988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697C9BD-D3C4-4849-AF99-7F440DA1C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421" y="3468584"/>
              <a:ext cx="0" cy="194400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28FCEAE-FF2D-4505-B41A-3EC90C4A3340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34685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CF5645-D3B9-42E7-B9F7-0C9BDD870A4E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19097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B442968-4A4A-4230-A338-07834909BA9D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31589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8640F2-9530-448A-90C0-F97C83AB74A0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30041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A557AAD-66B7-4087-8576-29AD8A934419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2844518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F50AD2F-4234-44EA-A661-42DB9F8CD312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20645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1E3F617-BA74-4D54-BF33-8213ACD1A845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33137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64795DA-AAE6-44D2-B39B-D8382414DF45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2686700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64127A5-F69E-493B-957C-233AABBDC9B3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22229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ADA04D-B599-4DDA-AE33-E8C1A7FD927D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2532584"/>
              <a:ext cx="10800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244836D-055F-4954-8260-0A2781D7B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0049" y="1808068"/>
              <a:ext cx="0" cy="3617697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4895536-86AE-4EBC-9829-A935E31DD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4849" y="1814662"/>
              <a:ext cx="0" cy="3611105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913A873-712B-408A-AC17-C393F402FE47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4" y="4930200"/>
              <a:ext cx="24948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55017CF-B6A8-43F5-A970-E5C73B7562E0}"/>
                </a:ext>
              </a:extLst>
            </p:cNvPr>
            <p:cNvCxnSpPr>
              <a:cxnSpLocks/>
            </p:cNvCxnSpPr>
            <p:nvPr/>
          </p:nvCxnSpPr>
          <p:spPr>
            <a:xfrm>
              <a:off x="610049" y="5158209"/>
              <a:ext cx="57420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CD6CA3C-E57E-42DF-8768-1023C0B9FD8A}"/>
                </a:ext>
              </a:extLst>
            </p:cNvPr>
            <p:cNvCxnSpPr>
              <a:cxnSpLocks/>
            </p:cNvCxnSpPr>
            <p:nvPr/>
          </p:nvCxnSpPr>
          <p:spPr>
            <a:xfrm>
              <a:off x="610049" y="5044204"/>
              <a:ext cx="41184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117455E-482E-4FF2-B837-9856BBC58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7735" y="1807031"/>
              <a:ext cx="0" cy="3611105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BB6E2BE-C283-4A7F-843E-9ED6CD650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2049" y="1807031"/>
              <a:ext cx="0" cy="3611105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107B60D-ADF9-4FED-924C-E7122F00B8F8}"/>
                </a:ext>
              </a:extLst>
            </p:cNvPr>
            <p:cNvCxnSpPr>
              <a:cxnSpLocks/>
            </p:cNvCxnSpPr>
            <p:nvPr/>
          </p:nvCxnSpPr>
          <p:spPr>
            <a:xfrm>
              <a:off x="610049" y="5215054"/>
              <a:ext cx="73692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A40028-87DD-4919-AB63-88D863C6E9E5}"/>
                </a:ext>
              </a:extLst>
            </p:cNvPr>
            <p:cNvCxnSpPr>
              <a:cxnSpLocks/>
            </p:cNvCxnSpPr>
            <p:nvPr/>
          </p:nvCxnSpPr>
          <p:spPr>
            <a:xfrm>
              <a:off x="610050" y="5293966"/>
              <a:ext cx="89928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5910BA8-0498-4493-BCC3-4F73DAE5ED7F}"/>
                </a:ext>
              </a:extLst>
            </p:cNvPr>
            <p:cNvCxnSpPr>
              <a:cxnSpLocks/>
            </p:cNvCxnSpPr>
            <p:nvPr/>
          </p:nvCxnSpPr>
          <p:spPr>
            <a:xfrm>
              <a:off x="610049" y="5357874"/>
              <a:ext cx="10616400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253C2F-0A90-48C1-9C41-8C3DF2A1B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9249" y="1814662"/>
              <a:ext cx="0" cy="3611105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205A669-F437-4178-89E7-2C6E8EC10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2849" y="1814661"/>
              <a:ext cx="0" cy="3611105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F1EC0-0421-4F5A-8581-413B24077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6449" y="1814660"/>
              <a:ext cx="0" cy="3611105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E1CFC1-5F71-43A9-87CB-E8E962F447F1}"/>
                </a:ext>
              </a:extLst>
            </p:cNvPr>
            <p:cNvSpPr txBox="1"/>
            <p:nvPr/>
          </p:nvSpPr>
          <p:spPr>
            <a:xfrm>
              <a:off x="2949573" y="5196926"/>
              <a:ext cx="30168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5AA0D8-6964-4558-BE91-B26C034618EE}"/>
                </a:ext>
              </a:extLst>
            </p:cNvPr>
            <p:cNvSpPr txBox="1"/>
            <p:nvPr/>
          </p:nvSpPr>
          <p:spPr>
            <a:xfrm>
              <a:off x="4565127" y="5211693"/>
              <a:ext cx="30168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96AA891-0C4B-477C-8A3E-196EF4762511}"/>
                </a:ext>
              </a:extLst>
            </p:cNvPr>
            <p:cNvSpPr txBox="1"/>
            <p:nvPr/>
          </p:nvSpPr>
          <p:spPr>
            <a:xfrm>
              <a:off x="6200492" y="5207536"/>
              <a:ext cx="30168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077CAB5-19F7-4C48-9C2E-0939EC834696}"/>
                </a:ext>
              </a:extLst>
            </p:cNvPr>
            <p:cNvSpPr txBox="1"/>
            <p:nvPr/>
          </p:nvSpPr>
          <p:spPr>
            <a:xfrm>
              <a:off x="7826606" y="5227442"/>
              <a:ext cx="30168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DB8C9B4-70C0-4269-B869-E731098B9A33}"/>
                </a:ext>
              </a:extLst>
            </p:cNvPr>
            <p:cNvSpPr txBox="1"/>
            <p:nvPr/>
          </p:nvSpPr>
          <p:spPr>
            <a:xfrm>
              <a:off x="9439526" y="5234509"/>
              <a:ext cx="30168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9C84D2-FD1B-4CA6-B5E8-CA0F3C697B5B}"/>
                </a:ext>
              </a:extLst>
            </p:cNvPr>
            <p:cNvSpPr txBox="1"/>
            <p:nvPr/>
          </p:nvSpPr>
          <p:spPr>
            <a:xfrm>
              <a:off x="11084258" y="5241099"/>
              <a:ext cx="30168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1CADC0A-B8B3-4B5D-A97F-34C50B0CABEC}"/>
                </a:ext>
              </a:extLst>
            </p:cNvPr>
            <p:cNvSpPr txBox="1"/>
            <p:nvPr/>
          </p:nvSpPr>
          <p:spPr>
            <a:xfrm rot="60000">
              <a:off x="1522877" y="1788115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8AC5EF-AC0B-46C5-B1A8-50792438AA6C}"/>
                </a:ext>
              </a:extLst>
            </p:cNvPr>
            <p:cNvSpPr txBox="1"/>
            <p:nvPr/>
          </p:nvSpPr>
          <p:spPr>
            <a:xfrm rot="60000">
              <a:off x="1522877" y="1968208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C5B56BE-7276-47C2-8A65-5D509AA3CA9E}"/>
                </a:ext>
              </a:extLst>
            </p:cNvPr>
            <p:cNvSpPr txBox="1"/>
            <p:nvPr/>
          </p:nvSpPr>
          <p:spPr>
            <a:xfrm rot="60000">
              <a:off x="1522877" y="2119403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5B2BE59-3F4E-4787-8818-24D7EAF99DDD}"/>
                </a:ext>
              </a:extLst>
            </p:cNvPr>
            <p:cNvSpPr txBox="1"/>
            <p:nvPr/>
          </p:nvSpPr>
          <p:spPr>
            <a:xfrm rot="60000">
              <a:off x="1522877" y="2277176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3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EB34FD0-8CAA-4A44-B50D-D5AB9669F376}"/>
                </a:ext>
              </a:extLst>
            </p:cNvPr>
            <p:cNvSpPr txBox="1"/>
            <p:nvPr/>
          </p:nvSpPr>
          <p:spPr>
            <a:xfrm rot="60000">
              <a:off x="1522877" y="2440689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4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8D0DA7B-7BAA-4CD9-9B1A-82A8C0B5B6C6}"/>
                </a:ext>
              </a:extLst>
            </p:cNvPr>
            <p:cNvSpPr txBox="1"/>
            <p:nvPr/>
          </p:nvSpPr>
          <p:spPr>
            <a:xfrm rot="60000">
              <a:off x="1522877" y="2598461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BE1DC5C-8F80-4F85-9297-1FD34C920435}"/>
                </a:ext>
              </a:extLst>
            </p:cNvPr>
            <p:cNvSpPr txBox="1"/>
            <p:nvPr/>
          </p:nvSpPr>
          <p:spPr>
            <a:xfrm rot="60000">
              <a:off x="1522877" y="2735984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6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5EF89DB-E49D-40A3-A319-157976B0955F}"/>
                </a:ext>
              </a:extLst>
            </p:cNvPr>
            <p:cNvSpPr txBox="1"/>
            <p:nvPr/>
          </p:nvSpPr>
          <p:spPr>
            <a:xfrm rot="60000">
              <a:off x="1522877" y="2903913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14385DA-5ADF-4C1B-9D57-0A2CB7A4446B}"/>
                </a:ext>
              </a:extLst>
            </p:cNvPr>
            <p:cNvSpPr txBox="1"/>
            <p:nvPr/>
          </p:nvSpPr>
          <p:spPr>
            <a:xfrm rot="60000">
              <a:off x="1522877" y="3049518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8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381F158-2C91-409D-9EB3-6DDDF9E70889}"/>
                </a:ext>
              </a:extLst>
            </p:cNvPr>
            <p:cNvSpPr txBox="1"/>
            <p:nvPr/>
          </p:nvSpPr>
          <p:spPr>
            <a:xfrm rot="60000">
              <a:off x="1522877" y="3205023"/>
              <a:ext cx="146748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9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A04E25A-EB08-469E-B356-5EF5314107EC}"/>
                </a:ext>
              </a:extLst>
            </p:cNvPr>
            <p:cNvSpPr txBox="1"/>
            <p:nvPr/>
          </p:nvSpPr>
          <p:spPr>
            <a:xfrm rot="60000">
              <a:off x="1520385" y="3351887"/>
              <a:ext cx="151733" cy="1137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A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A64A6DD-017A-496B-A7E4-C7983183E1D5}"/>
              </a:ext>
            </a:extLst>
          </p:cNvPr>
          <p:cNvSpPr txBox="1"/>
          <p:nvPr/>
        </p:nvSpPr>
        <p:spPr>
          <a:xfrm>
            <a:off x="10834914" y="-268514"/>
            <a:ext cx="6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Std 2</a:t>
            </a:r>
          </a:p>
        </p:txBody>
      </p:sp>
    </p:spTree>
    <p:extLst>
      <p:ext uri="{BB962C8B-B14F-4D97-AF65-F5344CB8AC3E}">
        <p14:creationId xmlns:p14="http://schemas.microsoft.com/office/powerpoint/2010/main" val="3338219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46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Hall</dc:creator>
  <cp:lastModifiedBy>Tim Hall</cp:lastModifiedBy>
  <cp:revision>65</cp:revision>
  <dcterms:created xsi:type="dcterms:W3CDTF">2018-04-29T08:32:36Z</dcterms:created>
  <dcterms:modified xsi:type="dcterms:W3CDTF">2018-06-21T02:50:28Z</dcterms:modified>
</cp:coreProperties>
</file>