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57" r:id="rId4"/>
    <p:sldId id="261" r:id="rId5"/>
    <p:sldId id="262" r:id="rId6"/>
    <p:sldId id="264" r:id="rId7"/>
    <p:sldId id="263" r:id="rId8"/>
    <p:sldId id="276" r:id="rId9"/>
    <p:sldId id="275" r:id="rId10"/>
    <p:sldId id="280" r:id="rId11"/>
    <p:sldId id="282" r:id="rId12"/>
    <p:sldId id="281" r:id="rId13"/>
    <p:sldId id="283" r:id="rId14"/>
    <p:sldId id="284" r:id="rId15"/>
    <p:sldId id="285" r:id="rId16"/>
    <p:sldId id="286" r:id="rId17"/>
    <p:sldId id="277" r:id="rId18"/>
    <p:sldId id="258" r:id="rId19"/>
    <p:sldId id="265" r:id="rId20"/>
    <p:sldId id="266" r:id="rId21"/>
    <p:sldId id="259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88" r:id="rId31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6"/>
    <p:restoredTop sz="94692"/>
  </p:normalViewPr>
  <p:slideViewPr>
    <p:cSldViewPr snapToGrid="0">
      <p:cViewPr varScale="1">
        <p:scale>
          <a:sx n="114" d="100"/>
          <a:sy n="114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992F2F-8554-4484-890C-5834A90DCC2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302A648-AA73-48BC-B41D-886C6B56E4E0}">
      <dgm:prSet/>
      <dgm:spPr/>
      <dgm:t>
        <a:bodyPr/>
        <a:lstStyle/>
        <a:p>
          <a:r>
            <a:rPr lang="zh-CN" b="1" dirty="0"/>
            <a:t>核心用户</a:t>
          </a:r>
          <a:r>
            <a:rPr lang="zh-CN" dirty="0"/>
            <a:t>：熟悉《</a:t>
          </a:r>
          <a:r>
            <a:rPr lang="en-US" dirty="0"/>
            <a:t>Counter-Strike</a:t>
          </a:r>
          <a:r>
            <a:rPr lang="zh-CN" dirty="0"/>
            <a:t>》职业选手的游戏玩家。</a:t>
          </a:r>
          <a:endParaRPr lang="en-US" dirty="0"/>
        </a:p>
      </dgm:t>
    </dgm:pt>
    <dgm:pt modelId="{3D6C9B07-0F7B-4FFB-8AC8-B6A559BE885E}" type="parTrans" cxnId="{7CAD54AE-073E-4FFC-86B9-63FF46A674F2}">
      <dgm:prSet/>
      <dgm:spPr/>
      <dgm:t>
        <a:bodyPr/>
        <a:lstStyle/>
        <a:p>
          <a:endParaRPr lang="en-US"/>
        </a:p>
      </dgm:t>
    </dgm:pt>
    <dgm:pt modelId="{7B106BCD-B8D4-4D56-83DE-4A54FBA24731}" type="sibTrans" cxnId="{7CAD54AE-073E-4FFC-86B9-63FF46A674F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5930ED2-999B-45D3-B170-24D4BB541D21}">
      <dgm:prSet/>
      <dgm:spPr/>
      <dgm:t>
        <a:bodyPr/>
        <a:lstStyle/>
        <a:p>
          <a:r>
            <a:rPr lang="zh-CN" b="1"/>
            <a:t>普通用户</a:t>
          </a:r>
          <a:r>
            <a:rPr lang="zh-CN"/>
            <a:t>：对字谜游戏感兴趣的普通玩家。</a:t>
          </a:r>
          <a:endParaRPr lang="en-US"/>
        </a:p>
      </dgm:t>
    </dgm:pt>
    <dgm:pt modelId="{A3200F5E-B344-48B6-A990-8B655BD82D36}" type="parTrans" cxnId="{651B601E-2246-4F05-92D7-B8075918792D}">
      <dgm:prSet/>
      <dgm:spPr/>
      <dgm:t>
        <a:bodyPr/>
        <a:lstStyle/>
        <a:p>
          <a:endParaRPr lang="en-US"/>
        </a:p>
      </dgm:t>
    </dgm:pt>
    <dgm:pt modelId="{98D5475A-9E96-4C12-8789-05AD8A1FB36C}" type="sibTrans" cxnId="{651B601E-2246-4F05-92D7-B8075918792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CFBB825-E571-4569-A2C5-0F7413BB4BCC}">
      <dgm:prSet/>
      <dgm:spPr/>
      <dgm:t>
        <a:bodyPr/>
        <a:lstStyle/>
        <a:p>
          <a:r>
            <a:rPr lang="zh-CN" b="1"/>
            <a:t>技术专长</a:t>
          </a:r>
          <a:r>
            <a:rPr lang="zh-CN"/>
            <a:t>：用户年龄范围广泛，具备基本的网页操作能力即可</a:t>
          </a:r>
          <a:r>
            <a:rPr lang="en-US"/>
            <a:t> </a:t>
          </a:r>
        </a:p>
      </dgm:t>
    </dgm:pt>
    <dgm:pt modelId="{023E15AB-2831-49B4-937B-00CF199EFAC7}" type="parTrans" cxnId="{8B1C1B35-BA6B-4E30-97B1-10779A2C5AF6}">
      <dgm:prSet/>
      <dgm:spPr/>
      <dgm:t>
        <a:bodyPr/>
        <a:lstStyle/>
        <a:p>
          <a:endParaRPr lang="en-US"/>
        </a:p>
      </dgm:t>
    </dgm:pt>
    <dgm:pt modelId="{072CA39A-C82F-45A7-91D6-D2936B67C926}" type="sibTrans" cxnId="{8B1C1B35-BA6B-4E30-97B1-10779A2C5AF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AF5890A-FCA3-46D7-AFC3-053AD0586EAF}">
      <dgm:prSet/>
      <dgm:spPr/>
      <dgm:t>
        <a:bodyPr/>
        <a:lstStyle/>
        <a:p>
          <a:r>
            <a:rPr lang="zh-CN" b="1"/>
            <a:t>预期使用频度</a:t>
          </a:r>
          <a:r>
            <a:rPr lang="zh-CN"/>
            <a:t>：每天三次使用，每次十分钟至半小时。</a:t>
          </a:r>
          <a:endParaRPr lang="en-US"/>
        </a:p>
      </dgm:t>
    </dgm:pt>
    <dgm:pt modelId="{CFF450CF-626E-45B3-96A7-952F059B61F7}" type="parTrans" cxnId="{A57A2F9E-BD10-4157-A4B6-0272AFCA00AC}">
      <dgm:prSet/>
      <dgm:spPr/>
      <dgm:t>
        <a:bodyPr/>
        <a:lstStyle/>
        <a:p>
          <a:endParaRPr lang="en-US"/>
        </a:p>
      </dgm:t>
    </dgm:pt>
    <dgm:pt modelId="{CD7487EC-F9CA-467C-BBC0-330493F2E133}" type="sibTrans" cxnId="{A57A2F9E-BD10-4157-A4B6-0272AFCA00AC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9104D48A-9A12-D846-B2A9-533014CCE863}" type="pres">
      <dgm:prSet presAssocID="{A7992F2F-8554-4484-890C-5834A90DCC2C}" presName="Name0" presStyleCnt="0">
        <dgm:presLayoutVars>
          <dgm:animLvl val="lvl"/>
          <dgm:resizeHandles val="exact"/>
        </dgm:presLayoutVars>
      </dgm:prSet>
      <dgm:spPr/>
    </dgm:pt>
    <dgm:pt modelId="{C7139665-B8F5-F347-8561-E0C85D55FE8B}" type="pres">
      <dgm:prSet presAssocID="{F302A648-AA73-48BC-B41D-886C6B56E4E0}" presName="compositeNode" presStyleCnt="0">
        <dgm:presLayoutVars>
          <dgm:bulletEnabled val="1"/>
        </dgm:presLayoutVars>
      </dgm:prSet>
      <dgm:spPr/>
    </dgm:pt>
    <dgm:pt modelId="{78DD035D-2B99-8949-8EBF-6A4B895128AB}" type="pres">
      <dgm:prSet presAssocID="{F302A648-AA73-48BC-B41D-886C6B56E4E0}" presName="bgRect" presStyleLbl="bgAccFollowNode1" presStyleIdx="0" presStyleCnt="4"/>
      <dgm:spPr/>
    </dgm:pt>
    <dgm:pt modelId="{5FCDDB39-C7D9-FB49-95A8-7C236886FDF0}" type="pres">
      <dgm:prSet presAssocID="{7B106BCD-B8D4-4D56-83DE-4A54FBA24731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54FE61E6-D1AB-8645-B0F1-9C382B4625EC}" type="pres">
      <dgm:prSet presAssocID="{F302A648-AA73-48BC-B41D-886C6B56E4E0}" presName="bottomLine" presStyleLbl="alignNode1" presStyleIdx="1" presStyleCnt="8">
        <dgm:presLayoutVars/>
      </dgm:prSet>
      <dgm:spPr/>
    </dgm:pt>
    <dgm:pt modelId="{137DA3EE-3BA3-374F-A683-5E5D7C64A798}" type="pres">
      <dgm:prSet presAssocID="{F302A648-AA73-48BC-B41D-886C6B56E4E0}" presName="nodeText" presStyleLbl="bgAccFollowNode1" presStyleIdx="0" presStyleCnt="4">
        <dgm:presLayoutVars>
          <dgm:bulletEnabled val="1"/>
        </dgm:presLayoutVars>
      </dgm:prSet>
      <dgm:spPr/>
    </dgm:pt>
    <dgm:pt modelId="{41C47370-8324-3F4D-ADFA-562D8C9A2350}" type="pres">
      <dgm:prSet presAssocID="{7B106BCD-B8D4-4D56-83DE-4A54FBA24731}" presName="sibTrans" presStyleCnt="0"/>
      <dgm:spPr/>
    </dgm:pt>
    <dgm:pt modelId="{A0297F60-DD1B-2A46-978B-BF5E1EF5936C}" type="pres">
      <dgm:prSet presAssocID="{A5930ED2-999B-45D3-B170-24D4BB541D21}" presName="compositeNode" presStyleCnt="0">
        <dgm:presLayoutVars>
          <dgm:bulletEnabled val="1"/>
        </dgm:presLayoutVars>
      </dgm:prSet>
      <dgm:spPr/>
    </dgm:pt>
    <dgm:pt modelId="{5CBA2DFA-35A0-6648-A6EF-7B320950C2C4}" type="pres">
      <dgm:prSet presAssocID="{A5930ED2-999B-45D3-B170-24D4BB541D21}" presName="bgRect" presStyleLbl="bgAccFollowNode1" presStyleIdx="1" presStyleCnt="4"/>
      <dgm:spPr/>
    </dgm:pt>
    <dgm:pt modelId="{314A46D6-F488-4D4D-B724-8A78E417A374}" type="pres">
      <dgm:prSet presAssocID="{98D5475A-9E96-4C12-8789-05AD8A1FB36C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50AEF04E-E266-D245-A450-F7B06C5BB465}" type="pres">
      <dgm:prSet presAssocID="{A5930ED2-999B-45D3-B170-24D4BB541D21}" presName="bottomLine" presStyleLbl="alignNode1" presStyleIdx="3" presStyleCnt="8">
        <dgm:presLayoutVars/>
      </dgm:prSet>
      <dgm:spPr/>
    </dgm:pt>
    <dgm:pt modelId="{7CE7612C-30A1-B344-B7C3-65306D20B90C}" type="pres">
      <dgm:prSet presAssocID="{A5930ED2-999B-45D3-B170-24D4BB541D21}" presName="nodeText" presStyleLbl="bgAccFollowNode1" presStyleIdx="1" presStyleCnt="4">
        <dgm:presLayoutVars>
          <dgm:bulletEnabled val="1"/>
        </dgm:presLayoutVars>
      </dgm:prSet>
      <dgm:spPr/>
    </dgm:pt>
    <dgm:pt modelId="{89CBE464-8FEF-9C4E-B85C-C4996D2E89EC}" type="pres">
      <dgm:prSet presAssocID="{98D5475A-9E96-4C12-8789-05AD8A1FB36C}" presName="sibTrans" presStyleCnt="0"/>
      <dgm:spPr/>
    </dgm:pt>
    <dgm:pt modelId="{C78F0E73-58AF-F340-B3B2-74CADB009BC9}" type="pres">
      <dgm:prSet presAssocID="{ACFBB825-E571-4569-A2C5-0F7413BB4BCC}" presName="compositeNode" presStyleCnt="0">
        <dgm:presLayoutVars>
          <dgm:bulletEnabled val="1"/>
        </dgm:presLayoutVars>
      </dgm:prSet>
      <dgm:spPr/>
    </dgm:pt>
    <dgm:pt modelId="{A093E9F4-1F27-8248-8685-A095DBBAE29B}" type="pres">
      <dgm:prSet presAssocID="{ACFBB825-E571-4569-A2C5-0F7413BB4BCC}" presName="bgRect" presStyleLbl="bgAccFollowNode1" presStyleIdx="2" presStyleCnt="4"/>
      <dgm:spPr/>
    </dgm:pt>
    <dgm:pt modelId="{039C1EF8-547F-7B4C-9A85-B416903881FC}" type="pres">
      <dgm:prSet presAssocID="{072CA39A-C82F-45A7-91D6-D2936B67C926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A8B006DB-23A9-9B43-AD4A-EB80CCF58193}" type="pres">
      <dgm:prSet presAssocID="{ACFBB825-E571-4569-A2C5-0F7413BB4BCC}" presName="bottomLine" presStyleLbl="alignNode1" presStyleIdx="5" presStyleCnt="8">
        <dgm:presLayoutVars/>
      </dgm:prSet>
      <dgm:spPr/>
    </dgm:pt>
    <dgm:pt modelId="{65443348-19FC-9E47-A028-9A51C7ED0885}" type="pres">
      <dgm:prSet presAssocID="{ACFBB825-E571-4569-A2C5-0F7413BB4BCC}" presName="nodeText" presStyleLbl="bgAccFollowNode1" presStyleIdx="2" presStyleCnt="4">
        <dgm:presLayoutVars>
          <dgm:bulletEnabled val="1"/>
        </dgm:presLayoutVars>
      </dgm:prSet>
      <dgm:spPr/>
    </dgm:pt>
    <dgm:pt modelId="{0B48B14B-3D4E-B94F-BCC5-03B752E67467}" type="pres">
      <dgm:prSet presAssocID="{072CA39A-C82F-45A7-91D6-D2936B67C926}" presName="sibTrans" presStyleCnt="0"/>
      <dgm:spPr/>
    </dgm:pt>
    <dgm:pt modelId="{365573E0-9A00-5841-BC82-3E3158625FD9}" type="pres">
      <dgm:prSet presAssocID="{2AF5890A-FCA3-46D7-AFC3-053AD0586EAF}" presName="compositeNode" presStyleCnt="0">
        <dgm:presLayoutVars>
          <dgm:bulletEnabled val="1"/>
        </dgm:presLayoutVars>
      </dgm:prSet>
      <dgm:spPr/>
    </dgm:pt>
    <dgm:pt modelId="{CEB82F4C-EADF-5B47-8B45-47C2A9DD990D}" type="pres">
      <dgm:prSet presAssocID="{2AF5890A-FCA3-46D7-AFC3-053AD0586EAF}" presName="bgRect" presStyleLbl="bgAccFollowNode1" presStyleIdx="3" presStyleCnt="4"/>
      <dgm:spPr/>
    </dgm:pt>
    <dgm:pt modelId="{E33A9FF5-97C9-3C40-B83C-76698F803485}" type="pres">
      <dgm:prSet presAssocID="{CD7487EC-F9CA-467C-BBC0-330493F2E133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7551C57E-8BBD-4A4F-82D1-69AB216C2EB3}" type="pres">
      <dgm:prSet presAssocID="{2AF5890A-FCA3-46D7-AFC3-053AD0586EAF}" presName="bottomLine" presStyleLbl="alignNode1" presStyleIdx="7" presStyleCnt="8">
        <dgm:presLayoutVars/>
      </dgm:prSet>
      <dgm:spPr/>
    </dgm:pt>
    <dgm:pt modelId="{3E6D574D-38BA-694A-84C7-556134595CB8}" type="pres">
      <dgm:prSet presAssocID="{2AF5890A-FCA3-46D7-AFC3-053AD0586EAF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4C3BAF03-61F6-A34B-8E27-FDCAC506350C}" type="presOf" srcId="{2AF5890A-FCA3-46D7-AFC3-053AD0586EAF}" destId="{3E6D574D-38BA-694A-84C7-556134595CB8}" srcOrd="1" destOrd="0" presId="urn:microsoft.com/office/officeart/2016/7/layout/BasicLinearProcessNumbered"/>
    <dgm:cxn modelId="{0D093A0E-3D48-0A45-AF03-778F5FA0262E}" type="presOf" srcId="{ACFBB825-E571-4569-A2C5-0F7413BB4BCC}" destId="{65443348-19FC-9E47-A028-9A51C7ED0885}" srcOrd="1" destOrd="0" presId="urn:microsoft.com/office/officeart/2016/7/layout/BasicLinearProcessNumbered"/>
    <dgm:cxn modelId="{00E5781A-12BA-8E4B-AFE4-D36C738CBBB2}" type="presOf" srcId="{A5930ED2-999B-45D3-B170-24D4BB541D21}" destId="{7CE7612C-30A1-B344-B7C3-65306D20B90C}" srcOrd="1" destOrd="0" presId="urn:microsoft.com/office/officeart/2016/7/layout/BasicLinearProcessNumbered"/>
    <dgm:cxn modelId="{9890541C-4231-B94B-9421-ADC6DAFB0355}" type="presOf" srcId="{F302A648-AA73-48BC-B41D-886C6B56E4E0}" destId="{78DD035D-2B99-8949-8EBF-6A4B895128AB}" srcOrd="0" destOrd="0" presId="urn:microsoft.com/office/officeart/2016/7/layout/BasicLinearProcessNumbered"/>
    <dgm:cxn modelId="{651B601E-2246-4F05-92D7-B8075918792D}" srcId="{A7992F2F-8554-4484-890C-5834A90DCC2C}" destId="{A5930ED2-999B-45D3-B170-24D4BB541D21}" srcOrd="1" destOrd="0" parTransId="{A3200F5E-B344-48B6-A990-8B655BD82D36}" sibTransId="{98D5475A-9E96-4C12-8789-05AD8A1FB36C}"/>
    <dgm:cxn modelId="{462F2021-6EEA-354B-B27C-EAF3D467D9B0}" type="presOf" srcId="{072CA39A-C82F-45A7-91D6-D2936B67C926}" destId="{039C1EF8-547F-7B4C-9A85-B416903881FC}" srcOrd="0" destOrd="0" presId="urn:microsoft.com/office/officeart/2016/7/layout/BasicLinearProcessNumbered"/>
    <dgm:cxn modelId="{25B1D52F-01B0-4946-987E-E5901513A6D8}" type="presOf" srcId="{A5930ED2-999B-45D3-B170-24D4BB541D21}" destId="{5CBA2DFA-35A0-6648-A6EF-7B320950C2C4}" srcOrd="0" destOrd="0" presId="urn:microsoft.com/office/officeart/2016/7/layout/BasicLinearProcessNumbered"/>
    <dgm:cxn modelId="{8B1C1B35-BA6B-4E30-97B1-10779A2C5AF6}" srcId="{A7992F2F-8554-4484-890C-5834A90DCC2C}" destId="{ACFBB825-E571-4569-A2C5-0F7413BB4BCC}" srcOrd="2" destOrd="0" parTransId="{023E15AB-2831-49B4-937B-00CF199EFAC7}" sibTransId="{072CA39A-C82F-45A7-91D6-D2936B67C926}"/>
    <dgm:cxn modelId="{93632552-891B-2349-8C0C-D1DF8DA7693D}" type="presOf" srcId="{2AF5890A-FCA3-46D7-AFC3-053AD0586EAF}" destId="{CEB82F4C-EADF-5B47-8B45-47C2A9DD990D}" srcOrd="0" destOrd="0" presId="urn:microsoft.com/office/officeart/2016/7/layout/BasicLinearProcessNumbered"/>
    <dgm:cxn modelId="{F132B89D-DF1D-6D45-9A08-F0FC20BAD237}" type="presOf" srcId="{CD7487EC-F9CA-467C-BBC0-330493F2E133}" destId="{E33A9FF5-97C9-3C40-B83C-76698F803485}" srcOrd="0" destOrd="0" presId="urn:microsoft.com/office/officeart/2016/7/layout/BasicLinearProcessNumbered"/>
    <dgm:cxn modelId="{A57A2F9E-BD10-4157-A4B6-0272AFCA00AC}" srcId="{A7992F2F-8554-4484-890C-5834A90DCC2C}" destId="{2AF5890A-FCA3-46D7-AFC3-053AD0586EAF}" srcOrd="3" destOrd="0" parTransId="{CFF450CF-626E-45B3-96A7-952F059B61F7}" sibTransId="{CD7487EC-F9CA-467C-BBC0-330493F2E133}"/>
    <dgm:cxn modelId="{7CAD54AE-073E-4FFC-86B9-63FF46A674F2}" srcId="{A7992F2F-8554-4484-890C-5834A90DCC2C}" destId="{F302A648-AA73-48BC-B41D-886C6B56E4E0}" srcOrd="0" destOrd="0" parTransId="{3D6C9B07-0F7B-4FFB-8AC8-B6A559BE885E}" sibTransId="{7B106BCD-B8D4-4D56-83DE-4A54FBA24731}"/>
    <dgm:cxn modelId="{1C5E1DCE-9486-6341-AAAA-E67FD0F3EB29}" type="presOf" srcId="{A7992F2F-8554-4484-890C-5834A90DCC2C}" destId="{9104D48A-9A12-D846-B2A9-533014CCE863}" srcOrd="0" destOrd="0" presId="urn:microsoft.com/office/officeart/2016/7/layout/BasicLinearProcessNumbered"/>
    <dgm:cxn modelId="{EFCE2EE5-8275-074A-B147-884FE153D5AD}" type="presOf" srcId="{7B106BCD-B8D4-4D56-83DE-4A54FBA24731}" destId="{5FCDDB39-C7D9-FB49-95A8-7C236886FDF0}" srcOrd="0" destOrd="0" presId="urn:microsoft.com/office/officeart/2016/7/layout/BasicLinearProcessNumbered"/>
    <dgm:cxn modelId="{FF8126ED-BE3A-E044-B8B9-F4B65E7BF795}" type="presOf" srcId="{F302A648-AA73-48BC-B41D-886C6B56E4E0}" destId="{137DA3EE-3BA3-374F-A683-5E5D7C64A798}" srcOrd="1" destOrd="0" presId="urn:microsoft.com/office/officeart/2016/7/layout/BasicLinearProcessNumbered"/>
    <dgm:cxn modelId="{DCB1E4F9-DF97-934E-9A93-928827FCE66C}" type="presOf" srcId="{98D5475A-9E96-4C12-8789-05AD8A1FB36C}" destId="{314A46D6-F488-4D4D-B724-8A78E417A374}" srcOrd="0" destOrd="0" presId="urn:microsoft.com/office/officeart/2016/7/layout/BasicLinearProcessNumbered"/>
    <dgm:cxn modelId="{565323FF-AF58-EB4C-A016-762FCFEC240B}" type="presOf" srcId="{ACFBB825-E571-4569-A2C5-0F7413BB4BCC}" destId="{A093E9F4-1F27-8248-8685-A095DBBAE29B}" srcOrd="0" destOrd="0" presId="urn:microsoft.com/office/officeart/2016/7/layout/BasicLinearProcessNumbered"/>
    <dgm:cxn modelId="{BB816033-711F-FF47-8CEE-914C204D9F73}" type="presParOf" srcId="{9104D48A-9A12-D846-B2A9-533014CCE863}" destId="{C7139665-B8F5-F347-8561-E0C85D55FE8B}" srcOrd="0" destOrd="0" presId="urn:microsoft.com/office/officeart/2016/7/layout/BasicLinearProcessNumbered"/>
    <dgm:cxn modelId="{410970CA-800E-A746-A940-A92A6E2E19D5}" type="presParOf" srcId="{C7139665-B8F5-F347-8561-E0C85D55FE8B}" destId="{78DD035D-2B99-8949-8EBF-6A4B895128AB}" srcOrd="0" destOrd="0" presId="urn:microsoft.com/office/officeart/2016/7/layout/BasicLinearProcessNumbered"/>
    <dgm:cxn modelId="{A1D5E553-AB21-1C46-B75B-998CD06D7522}" type="presParOf" srcId="{C7139665-B8F5-F347-8561-E0C85D55FE8B}" destId="{5FCDDB39-C7D9-FB49-95A8-7C236886FDF0}" srcOrd="1" destOrd="0" presId="urn:microsoft.com/office/officeart/2016/7/layout/BasicLinearProcessNumbered"/>
    <dgm:cxn modelId="{39FF4F8B-C158-E04C-B587-DD5D7B28461B}" type="presParOf" srcId="{C7139665-B8F5-F347-8561-E0C85D55FE8B}" destId="{54FE61E6-D1AB-8645-B0F1-9C382B4625EC}" srcOrd="2" destOrd="0" presId="urn:microsoft.com/office/officeart/2016/7/layout/BasicLinearProcessNumbered"/>
    <dgm:cxn modelId="{53338093-EFE6-4A43-A251-58AAA66AAEB0}" type="presParOf" srcId="{C7139665-B8F5-F347-8561-E0C85D55FE8B}" destId="{137DA3EE-3BA3-374F-A683-5E5D7C64A798}" srcOrd="3" destOrd="0" presId="urn:microsoft.com/office/officeart/2016/7/layout/BasicLinearProcessNumbered"/>
    <dgm:cxn modelId="{459F33D1-960B-E748-BD5D-E0348D5D6115}" type="presParOf" srcId="{9104D48A-9A12-D846-B2A9-533014CCE863}" destId="{41C47370-8324-3F4D-ADFA-562D8C9A2350}" srcOrd="1" destOrd="0" presId="urn:microsoft.com/office/officeart/2016/7/layout/BasicLinearProcessNumbered"/>
    <dgm:cxn modelId="{0D7D5289-74E6-CB42-AE82-37D8474730B6}" type="presParOf" srcId="{9104D48A-9A12-D846-B2A9-533014CCE863}" destId="{A0297F60-DD1B-2A46-978B-BF5E1EF5936C}" srcOrd="2" destOrd="0" presId="urn:microsoft.com/office/officeart/2016/7/layout/BasicLinearProcessNumbered"/>
    <dgm:cxn modelId="{3E620DBF-A946-FA4F-A888-E182EE73A43A}" type="presParOf" srcId="{A0297F60-DD1B-2A46-978B-BF5E1EF5936C}" destId="{5CBA2DFA-35A0-6648-A6EF-7B320950C2C4}" srcOrd="0" destOrd="0" presId="urn:microsoft.com/office/officeart/2016/7/layout/BasicLinearProcessNumbered"/>
    <dgm:cxn modelId="{5EA821DD-6760-2945-9285-94C4A8024993}" type="presParOf" srcId="{A0297F60-DD1B-2A46-978B-BF5E1EF5936C}" destId="{314A46D6-F488-4D4D-B724-8A78E417A374}" srcOrd="1" destOrd="0" presId="urn:microsoft.com/office/officeart/2016/7/layout/BasicLinearProcessNumbered"/>
    <dgm:cxn modelId="{8B63AE65-B83C-E940-8607-93812B787DD8}" type="presParOf" srcId="{A0297F60-DD1B-2A46-978B-BF5E1EF5936C}" destId="{50AEF04E-E266-D245-A450-F7B06C5BB465}" srcOrd="2" destOrd="0" presId="urn:microsoft.com/office/officeart/2016/7/layout/BasicLinearProcessNumbered"/>
    <dgm:cxn modelId="{4EDD3A56-C8ED-2744-98EC-7FCFED0AACF1}" type="presParOf" srcId="{A0297F60-DD1B-2A46-978B-BF5E1EF5936C}" destId="{7CE7612C-30A1-B344-B7C3-65306D20B90C}" srcOrd="3" destOrd="0" presId="urn:microsoft.com/office/officeart/2016/7/layout/BasicLinearProcessNumbered"/>
    <dgm:cxn modelId="{45A2A643-0064-E34E-86A4-F0EC89148448}" type="presParOf" srcId="{9104D48A-9A12-D846-B2A9-533014CCE863}" destId="{89CBE464-8FEF-9C4E-B85C-C4996D2E89EC}" srcOrd="3" destOrd="0" presId="urn:microsoft.com/office/officeart/2016/7/layout/BasicLinearProcessNumbered"/>
    <dgm:cxn modelId="{C5E3FF0A-74C9-A34B-A9A7-4FAE8A7570C3}" type="presParOf" srcId="{9104D48A-9A12-D846-B2A9-533014CCE863}" destId="{C78F0E73-58AF-F340-B3B2-74CADB009BC9}" srcOrd="4" destOrd="0" presId="urn:microsoft.com/office/officeart/2016/7/layout/BasicLinearProcessNumbered"/>
    <dgm:cxn modelId="{3ED60ECE-C67F-7A40-95A2-E28018F066F1}" type="presParOf" srcId="{C78F0E73-58AF-F340-B3B2-74CADB009BC9}" destId="{A093E9F4-1F27-8248-8685-A095DBBAE29B}" srcOrd="0" destOrd="0" presId="urn:microsoft.com/office/officeart/2016/7/layout/BasicLinearProcessNumbered"/>
    <dgm:cxn modelId="{96EA6560-23F1-6E49-8909-4D0E937D9F97}" type="presParOf" srcId="{C78F0E73-58AF-F340-B3B2-74CADB009BC9}" destId="{039C1EF8-547F-7B4C-9A85-B416903881FC}" srcOrd="1" destOrd="0" presId="urn:microsoft.com/office/officeart/2016/7/layout/BasicLinearProcessNumbered"/>
    <dgm:cxn modelId="{050CD47B-1094-A04A-A72A-DA0EBCDF9ED1}" type="presParOf" srcId="{C78F0E73-58AF-F340-B3B2-74CADB009BC9}" destId="{A8B006DB-23A9-9B43-AD4A-EB80CCF58193}" srcOrd="2" destOrd="0" presId="urn:microsoft.com/office/officeart/2016/7/layout/BasicLinearProcessNumbered"/>
    <dgm:cxn modelId="{996DD16D-B039-FF4E-B701-A1FF01EBF8F8}" type="presParOf" srcId="{C78F0E73-58AF-F340-B3B2-74CADB009BC9}" destId="{65443348-19FC-9E47-A028-9A51C7ED0885}" srcOrd="3" destOrd="0" presId="urn:microsoft.com/office/officeart/2016/7/layout/BasicLinearProcessNumbered"/>
    <dgm:cxn modelId="{0704955C-7CE0-D249-9553-5C6F27195423}" type="presParOf" srcId="{9104D48A-9A12-D846-B2A9-533014CCE863}" destId="{0B48B14B-3D4E-B94F-BCC5-03B752E67467}" srcOrd="5" destOrd="0" presId="urn:microsoft.com/office/officeart/2016/7/layout/BasicLinearProcessNumbered"/>
    <dgm:cxn modelId="{1A8325A4-A692-8E41-A77E-8C15B5B0323A}" type="presParOf" srcId="{9104D48A-9A12-D846-B2A9-533014CCE863}" destId="{365573E0-9A00-5841-BC82-3E3158625FD9}" srcOrd="6" destOrd="0" presId="urn:microsoft.com/office/officeart/2016/7/layout/BasicLinearProcessNumbered"/>
    <dgm:cxn modelId="{5FEC8F35-B473-6A42-9DE3-58C50551822C}" type="presParOf" srcId="{365573E0-9A00-5841-BC82-3E3158625FD9}" destId="{CEB82F4C-EADF-5B47-8B45-47C2A9DD990D}" srcOrd="0" destOrd="0" presId="urn:microsoft.com/office/officeart/2016/7/layout/BasicLinearProcessNumbered"/>
    <dgm:cxn modelId="{04BC0F79-821F-0B46-974D-EAE98DA4C10C}" type="presParOf" srcId="{365573E0-9A00-5841-BC82-3E3158625FD9}" destId="{E33A9FF5-97C9-3C40-B83C-76698F803485}" srcOrd="1" destOrd="0" presId="urn:microsoft.com/office/officeart/2016/7/layout/BasicLinearProcessNumbered"/>
    <dgm:cxn modelId="{F83FE16A-10B0-734B-9A35-59AD86FF64EA}" type="presParOf" srcId="{365573E0-9A00-5841-BC82-3E3158625FD9}" destId="{7551C57E-8BBD-4A4F-82D1-69AB216C2EB3}" srcOrd="2" destOrd="0" presId="urn:microsoft.com/office/officeart/2016/7/layout/BasicLinearProcessNumbered"/>
    <dgm:cxn modelId="{BB386002-89A0-F548-B2C6-40C35028A1D7}" type="presParOf" srcId="{365573E0-9A00-5841-BC82-3E3158625FD9}" destId="{3E6D574D-38BA-694A-84C7-556134595CB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31004B-8939-4DBB-A4BA-E7FF501D98E9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D80E69-4BFA-4A51-94AE-EB93B18E4FDC}">
      <dgm:prSet/>
      <dgm:spPr/>
      <dgm:t>
        <a:bodyPr/>
        <a:lstStyle/>
        <a:p>
          <a:r>
            <a:rPr lang="zh-CN"/>
            <a:t>游戏需在主流浏览器上正常运行。</a:t>
          </a:r>
          <a:endParaRPr lang="en-US"/>
        </a:p>
      </dgm:t>
    </dgm:pt>
    <dgm:pt modelId="{39C78A39-E168-483A-BA62-0B4935FC507F}" type="parTrans" cxnId="{F5E9059F-7768-4629-A462-49B929146131}">
      <dgm:prSet/>
      <dgm:spPr/>
      <dgm:t>
        <a:bodyPr/>
        <a:lstStyle/>
        <a:p>
          <a:endParaRPr lang="en-US"/>
        </a:p>
      </dgm:t>
    </dgm:pt>
    <dgm:pt modelId="{9D4A88C1-D5C0-442A-AD83-884A1104881E}" type="sibTrans" cxnId="{F5E9059F-7768-4629-A462-49B929146131}">
      <dgm:prSet/>
      <dgm:spPr/>
      <dgm:t>
        <a:bodyPr/>
        <a:lstStyle/>
        <a:p>
          <a:endParaRPr lang="en-US"/>
        </a:p>
      </dgm:t>
    </dgm:pt>
    <dgm:pt modelId="{2E3EC24F-9620-420F-96CC-4597E8B33824}">
      <dgm:prSet/>
      <dgm:spPr/>
      <dgm:t>
        <a:bodyPr/>
        <a:lstStyle/>
        <a:p>
          <a:r>
            <a:rPr lang="zh-CN"/>
            <a:t>后端使用</a:t>
          </a:r>
          <a:r>
            <a:rPr lang="en-US"/>
            <a:t> Node.js </a:t>
          </a:r>
          <a:r>
            <a:rPr lang="zh-CN"/>
            <a:t>处理游戏逻辑，</a:t>
          </a:r>
          <a:r>
            <a:rPr lang="en-US"/>
            <a:t>Python </a:t>
          </a:r>
          <a:r>
            <a:rPr lang="zh-CN"/>
            <a:t>负责数据分析。</a:t>
          </a:r>
          <a:endParaRPr lang="en-US"/>
        </a:p>
      </dgm:t>
    </dgm:pt>
    <dgm:pt modelId="{E1326AF2-B144-4025-ACC1-12757DFFFD16}" type="parTrans" cxnId="{87E39BBD-5148-47D9-9734-D20408029C1B}">
      <dgm:prSet/>
      <dgm:spPr/>
      <dgm:t>
        <a:bodyPr/>
        <a:lstStyle/>
        <a:p>
          <a:endParaRPr lang="en-US"/>
        </a:p>
      </dgm:t>
    </dgm:pt>
    <dgm:pt modelId="{C81E8541-830F-4945-9F83-EEC20089EBBA}" type="sibTrans" cxnId="{87E39BBD-5148-47D9-9734-D20408029C1B}">
      <dgm:prSet/>
      <dgm:spPr/>
      <dgm:t>
        <a:bodyPr/>
        <a:lstStyle/>
        <a:p>
          <a:endParaRPr lang="en-US"/>
        </a:p>
      </dgm:t>
    </dgm:pt>
    <dgm:pt modelId="{819DC2C7-FA88-440F-924F-B4E68FBEF845}">
      <dgm:prSet/>
      <dgm:spPr/>
      <dgm:t>
        <a:bodyPr/>
        <a:lstStyle/>
        <a:p>
          <a:r>
            <a:rPr lang="zh-CN"/>
            <a:t>前端使用</a:t>
          </a:r>
          <a:r>
            <a:rPr lang="en-US"/>
            <a:t>react</a:t>
          </a:r>
          <a:r>
            <a:rPr lang="zh-CN"/>
            <a:t>架构实现用户界面。</a:t>
          </a:r>
          <a:endParaRPr lang="en-US"/>
        </a:p>
      </dgm:t>
    </dgm:pt>
    <dgm:pt modelId="{4EA7DB22-03EF-4817-8B1B-D2405EA54AD1}" type="parTrans" cxnId="{12F99775-592E-498C-BB4A-3088A211BF72}">
      <dgm:prSet/>
      <dgm:spPr/>
      <dgm:t>
        <a:bodyPr/>
        <a:lstStyle/>
        <a:p>
          <a:endParaRPr lang="en-US"/>
        </a:p>
      </dgm:t>
    </dgm:pt>
    <dgm:pt modelId="{C4F2D712-F629-4CE8-9DC2-EFB5DA8CC2A9}" type="sibTrans" cxnId="{12F99775-592E-498C-BB4A-3088A211BF72}">
      <dgm:prSet/>
      <dgm:spPr/>
      <dgm:t>
        <a:bodyPr/>
        <a:lstStyle/>
        <a:p>
          <a:endParaRPr lang="en-US"/>
        </a:p>
      </dgm:t>
    </dgm:pt>
    <dgm:pt modelId="{0F462A6E-55FE-454B-9608-AB23F04790D3}">
      <dgm:prSet/>
      <dgm:spPr/>
      <dgm:t>
        <a:bodyPr/>
        <a:lstStyle/>
        <a:p>
          <a:r>
            <a:rPr lang="zh-CN"/>
            <a:t>数据存储采用</a:t>
          </a:r>
          <a:r>
            <a:rPr lang="en-US"/>
            <a:t> JSON </a:t>
          </a:r>
          <a:r>
            <a:rPr lang="zh-CN"/>
            <a:t>文件</a:t>
          </a:r>
          <a:endParaRPr lang="en-US"/>
        </a:p>
      </dgm:t>
    </dgm:pt>
    <dgm:pt modelId="{1BB5BB68-F8D8-445B-BD1D-3D11BE5C7AB9}" type="parTrans" cxnId="{7E27D85A-6739-4E61-AD6C-6A63D77E3FFD}">
      <dgm:prSet/>
      <dgm:spPr/>
      <dgm:t>
        <a:bodyPr/>
        <a:lstStyle/>
        <a:p>
          <a:endParaRPr lang="en-US"/>
        </a:p>
      </dgm:t>
    </dgm:pt>
    <dgm:pt modelId="{719DE0DD-5B20-404D-9A08-F51DEE65FD52}" type="sibTrans" cxnId="{7E27D85A-6739-4E61-AD6C-6A63D77E3FFD}">
      <dgm:prSet/>
      <dgm:spPr/>
      <dgm:t>
        <a:bodyPr/>
        <a:lstStyle/>
        <a:p>
          <a:endParaRPr lang="en-US"/>
        </a:p>
      </dgm:t>
    </dgm:pt>
    <dgm:pt modelId="{BE8682F7-3C8F-9E45-A7A2-5A7B6186A29F}" type="pres">
      <dgm:prSet presAssocID="{2731004B-8939-4DBB-A4BA-E7FF501D98E9}" presName="linear" presStyleCnt="0">
        <dgm:presLayoutVars>
          <dgm:dir/>
          <dgm:animLvl val="lvl"/>
          <dgm:resizeHandles val="exact"/>
        </dgm:presLayoutVars>
      </dgm:prSet>
      <dgm:spPr/>
    </dgm:pt>
    <dgm:pt modelId="{CDAA5EB4-B3F6-6E46-9330-31AB37F1ACA9}" type="pres">
      <dgm:prSet presAssocID="{70D80E69-4BFA-4A51-94AE-EB93B18E4FDC}" presName="parentLin" presStyleCnt="0"/>
      <dgm:spPr/>
    </dgm:pt>
    <dgm:pt modelId="{D4DF7AEB-7654-9A4A-A381-141E20672F5C}" type="pres">
      <dgm:prSet presAssocID="{70D80E69-4BFA-4A51-94AE-EB93B18E4FDC}" presName="parentLeftMargin" presStyleLbl="node1" presStyleIdx="0" presStyleCnt="4"/>
      <dgm:spPr/>
    </dgm:pt>
    <dgm:pt modelId="{8635AF6D-BE40-5841-BBE8-19CD87246F54}" type="pres">
      <dgm:prSet presAssocID="{70D80E69-4BFA-4A51-94AE-EB93B18E4FD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AE44C86-012F-5047-8079-4CB4BEC12F22}" type="pres">
      <dgm:prSet presAssocID="{70D80E69-4BFA-4A51-94AE-EB93B18E4FDC}" presName="negativeSpace" presStyleCnt="0"/>
      <dgm:spPr/>
    </dgm:pt>
    <dgm:pt modelId="{AA4785E8-33A3-A247-BF59-FCB8DFB5BC4B}" type="pres">
      <dgm:prSet presAssocID="{70D80E69-4BFA-4A51-94AE-EB93B18E4FDC}" presName="childText" presStyleLbl="conFgAcc1" presStyleIdx="0" presStyleCnt="4">
        <dgm:presLayoutVars>
          <dgm:bulletEnabled val="1"/>
        </dgm:presLayoutVars>
      </dgm:prSet>
      <dgm:spPr/>
    </dgm:pt>
    <dgm:pt modelId="{56B8F153-E22A-BF44-8578-4AF2BD81D6B6}" type="pres">
      <dgm:prSet presAssocID="{9D4A88C1-D5C0-442A-AD83-884A1104881E}" presName="spaceBetweenRectangles" presStyleCnt="0"/>
      <dgm:spPr/>
    </dgm:pt>
    <dgm:pt modelId="{6D3840A1-64D4-1448-A9E7-C7F3A225D4B2}" type="pres">
      <dgm:prSet presAssocID="{2E3EC24F-9620-420F-96CC-4597E8B33824}" presName="parentLin" presStyleCnt="0"/>
      <dgm:spPr/>
    </dgm:pt>
    <dgm:pt modelId="{15E52F02-6A41-8445-BB35-DDB3B39E4C44}" type="pres">
      <dgm:prSet presAssocID="{2E3EC24F-9620-420F-96CC-4597E8B33824}" presName="parentLeftMargin" presStyleLbl="node1" presStyleIdx="0" presStyleCnt="4"/>
      <dgm:spPr/>
    </dgm:pt>
    <dgm:pt modelId="{9094B82A-B12D-6D42-A364-0D2AA91BFABA}" type="pres">
      <dgm:prSet presAssocID="{2E3EC24F-9620-420F-96CC-4597E8B3382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BF2626D-00E0-4248-8C4F-7BB284D0687A}" type="pres">
      <dgm:prSet presAssocID="{2E3EC24F-9620-420F-96CC-4597E8B33824}" presName="negativeSpace" presStyleCnt="0"/>
      <dgm:spPr/>
    </dgm:pt>
    <dgm:pt modelId="{A6411986-19FF-D148-9BD8-E5EB79CB2D00}" type="pres">
      <dgm:prSet presAssocID="{2E3EC24F-9620-420F-96CC-4597E8B33824}" presName="childText" presStyleLbl="conFgAcc1" presStyleIdx="1" presStyleCnt="4">
        <dgm:presLayoutVars>
          <dgm:bulletEnabled val="1"/>
        </dgm:presLayoutVars>
      </dgm:prSet>
      <dgm:spPr/>
    </dgm:pt>
    <dgm:pt modelId="{23EB9F9F-EFCE-5A48-995B-2666CC7E7452}" type="pres">
      <dgm:prSet presAssocID="{C81E8541-830F-4945-9F83-EEC20089EBBA}" presName="spaceBetweenRectangles" presStyleCnt="0"/>
      <dgm:spPr/>
    </dgm:pt>
    <dgm:pt modelId="{3FBFE377-EC8B-A247-BE38-C62D2D6BA06C}" type="pres">
      <dgm:prSet presAssocID="{819DC2C7-FA88-440F-924F-B4E68FBEF845}" presName="parentLin" presStyleCnt="0"/>
      <dgm:spPr/>
    </dgm:pt>
    <dgm:pt modelId="{B6B637CF-0463-D041-B6E3-50859D138562}" type="pres">
      <dgm:prSet presAssocID="{819DC2C7-FA88-440F-924F-B4E68FBEF845}" presName="parentLeftMargin" presStyleLbl="node1" presStyleIdx="1" presStyleCnt="4"/>
      <dgm:spPr/>
    </dgm:pt>
    <dgm:pt modelId="{B5A97A31-20DD-8D4C-9019-D65768CB2C77}" type="pres">
      <dgm:prSet presAssocID="{819DC2C7-FA88-440F-924F-B4E68FBEF84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8A10D9E-1C6A-0249-A06D-54987DAB9DFA}" type="pres">
      <dgm:prSet presAssocID="{819DC2C7-FA88-440F-924F-B4E68FBEF845}" presName="negativeSpace" presStyleCnt="0"/>
      <dgm:spPr/>
    </dgm:pt>
    <dgm:pt modelId="{AF50F8F0-A5E2-884F-B1AA-33E16729000B}" type="pres">
      <dgm:prSet presAssocID="{819DC2C7-FA88-440F-924F-B4E68FBEF845}" presName="childText" presStyleLbl="conFgAcc1" presStyleIdx="2" presStyleCnt="4">
        <dgm:presLayoutVars>
          <dgm:bulletEnabled val="1"/>
        </dgm:presLayoutVars>
      </dgm:prSet>
      <dgm:spPr/>
    </dgm:pt>
    <dgm:pt modelId="{AF8FE8D0-52FC-E041-8583-ADECE46AD5FA}" type="pres">
      <dgm:prSet presAssocID="{C4F2D712-F629-4CE8-9DC2-EFB5DA8CC2A9}" presName="spaceBetweenRectangles" presStyleCnt="0"/>
      <dgm:spPr/>
    </dgm:pt>
    <dgm:pt modelId="{2D42B525-8CB0-1E47-9F0D-2569984CA632}" type="pres">
      <dgm:prSet presAssocID="{0F462A6E-55FE-454B-9608-AB23F04790D3}" presName="parentLin" presStyleCnt="0"/>
      <dgm:spPr/>
    </dgm:pt>
    <dgm:pt modelId="{88DC59ED-16F2-9948-A00E-722C3371BC4E}" type="pres">
      <dgm:prSet presAssocID="{0F462A6E-55FE-454B-9608-AB23F04790D3}" presName="parentLeftMargin" presStyleLbl="node1" presStyleIdx="2" presStyleCnt="4"/>
      <dgm:spPr/>
    </dgm:pt>
    <dgm:pt modelId="{975D5BA8-01DD-C946-89BF-1282F0E312FA}" type="pres">
      <dgm:prSet presAssocID="{0F462A6E-55FE-454B-9608-AB23F04790D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096993B-CC5D-1A45-95FA-D53BF22B353D}" type="pres">
      <dgm:prSet presAssocID="{0F462A6E-55FE-454B-9608-AB23F04790D3}" presName="negativeSpace" presStyleCnt="0"/>
      <dgm:spPr/>
    </dgm:pt>
    <dgm:pt modelId="{D9FDAF77-AE66-4E41-B872-363D9FCE40A0}" type="pres">
      <dgm:prSet presAssocID="{0F462A6E-55FE-454B-9608-AB23F04790D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17E5938-C303-C045-B878-B071A2212D6A}" type="presOf" srcId="{2731004B-8939-4DBB-A4BA-E7FF501D98E9}" destId="{BE8682F7-3C8F-9E45-A7A2-5A7B6186A29F}" srcOrd="0" destOrd="0" presId="urn:microsoft.com/office/officeart/2005/8/layout/list1"/>
    <dgm:cxn modelId="{E29AB84B-A22B-6D42-BA05-C179263BA679}" type="presOf" srcId="{2E3EC24F-9620-420F-96CC-4597E8B33824}" destId="{9094B82A-B12D-6D42-A364-0D2AA91BFABA}" srcOrd="1" destOrd="0" presId="urn:microsoft.com/office/officeart/2005/8/layout/list1"/>
    <dgm:cxn modelId="{614FAE58-39DA-3844-92CD-42F986C9B0A8}" type="presOf" srcId="{70D80E69-4BFA-4A51-94AE-EB93B18E4FDC}" destId="{8635AF6D-BE40-5841-BBE8-19CD87246F54}" srcOrd="1" destOrd="0" presId="urn:microsoft.com/office/officeart/2005/8/layout/list1"/>
    <dgm:cxn modelId="{7E27D85A-6739-4E61-AD6C-6A63D77E3FFD}" srcId="{2731004B-8939-4DBB-A4BA-E7FF501D98E9}" destId="{0F462A6E-55FE-454B-9608-AB23F04790D3}" srcOrd="3" destOrd="0" parTransId="{1BB5BB68-F8D8-445B-BD1D-3D11BE5C7AB9}" sibTransId="{719DE0DD-5B20-404D-9A08-F51DEE65FD52}"/>
    <dgm:cxn modelId="{12F99775-592E-498C-BB4A-3088A211BF72}" srcId="{2731004B-8939-4DBB-A4BA-E7FF501D98E9}" destId="{819DC2C7-FA88-440F-924F-B4E68FBEF845}" srcOrd="2" destOrd="0" parTransId="{4EA7DB22-03EF-4817-8B1B-D2405EA54AD1}" sibTransId="{C4F2D712-F629-4CE8-9DC2-EFB5DA8CC2A9}"/>
    <dgm:cxn modelId="{73ACDA81-0DAA-954F-B7FC-2720D9216C8A}" type="presOf" srcId="{0F462A6E-55FE-454B-9608-AB23F04790D3}" destId="{975D5BA8-01DD-C946-89BF-1282F0E312FA}" srcOrd="1" destOrd="0" presId="urn:microsoft.com/office/officeart/2005/8/layout/list1"/>
    <dgm:cxn modelId="{F5E9059F-7768-4629-A462-49B929146131}" srcId="{2731004B-8939-4DBB-A4BA-E7FF501D98E9}" destId="{70D80E69-4BFA-4A51-94AE-EB93B18E4FDC}" srcOrd="0" destOrd="0" parTransId="{39C78A39-E168-483A-BA62-0B4935FC507F}" sibTransId="{9D4A88C1-D5C0-442A-AD83-884A1104881E}"/>
    <dgm:cxn modelId="{A9B51AA9-A9BB-B34A-AC0E-B6C73E71AA2A}" type="presOf" srcId="{2E3EC24F-9620-420F-96CC-4597E8B33824}" destId="{15E52F02-6A41-8445-BB35-DDB3B39E4C44}" srcOrd="0" destOrd="0" presId="urn:microsoft.com/office/officeart/2005/8/layout/list1"/>
    <dgm:cxn modelId="{87E39BBD-5148-47D9-9734-D20408029C1B}" srcId="{2731004B-8939-4DBB-A4BA-E7FF501D98E9}" destId="{2E3EC24F-9620-420F-96CC-4597E8B33824}" srcOrd="1" destOrd="0" parTransId="{E1326AF2-B144-4025-ACC1-12757DFFFD16}" sibTransId="{C81E8541-830F-4945-9F83-EEC20089EBBA}"/>
    <dgm:cxn modelId="{D25F1BC9-0B60-FA4B-BF6D-75E94FDC26B7}" type="presOf" srcId="{819DC2C7-FA88-440F-924F-B4E68FBEF845}" destId="{B5A97A31-20DD-8D4C-9019-D65768CB2C77}" srcOrd="1" destOrd="0" presId="urn:microsoft.com/office/officeart/2005/8/layout/list1"/>
    <dgm:cxn modelId="{62046FD3-1C82-7744-989A-8D32858F0053}" type="presOf" srcId="{70D80E69-4BFA-4A51-94AE-EB93B18E4FDC}" destId="{D4DF7AEB-7654-9A4A-A381-141E20672F5C}" srcOrd="0" destOrd="0" presId="urn:microsoft.com/office/officeart/2005/8/layout/list1"/>
    <dgm:cxn modelId="{4EF242E0-722D-8F40-A0C4-B80F2CD49109}" type="presOf" srcId="{0F462A6E-55FE-454B-9608-AB23F04790D3}" destId="{88DC59ED-16F2-9948-A00E-722C3371BC4E}" srcOrd="0" destOrd="0" presId="urn:microsoft.com/office/officeart/2005/8/layout/list1"/>
    <dgm:cxn modelId="{48DDE7ED-CDEA-1C4E-9D6E-0A78AC4E90ED}" type="presOf" srcId="{819DC2C7-FA88-440F-924F-B4E68FBEF845}" destId="{B6B637CF-0463-D041-B6E3-50859D138562}" srcOrd="0" destOrd="0" presId="urn:microsoft.com/office/officeart/2005/8/layout/list1"/>
    <dgm:cxn modelId="{78353AAE-0550-4443-AF84-E167360D3C75}" type="presParOf" srcId="{BE8682F7-3C8F-9E45-A7A2-5A7B6186A29F}" destId="{CDAA5EB4-B3F6-6E46-9330-31AB37F1ACA9}" srcOrd="0" destOrd="0" presId="urn:microsoft.com/office/officeart/2005/8/layout/list1"/>
    <dgm:cxn modelId="{65C4C844-BE83-AC4B-9580-D6386DFB2186}" type="presParOf" srcId="{CDAA5EB4-B3F6-6E46-9330-31AB37F1ACA9}" destId="{D4DF7AEB-7654-9A4A-A381-141E20672F5C}" srcOrd="0" destOrd="0" presId="urn:microsoft.com/office/officeart/2005/8/layout/list1"/>
    <dgm:cxn modelId="{00E1B16B-F27C-9C43-9598-9430B31270D6}" type="presParOf" srcId="{CDAA5EB4-B3F6-6E46-9330-31AB37F1ACA9}" destId="{8635AF6D-BE40-5841-BBE8-19CD87246F54}" srcOrd="1" destOrd="0" presId="urn:microsoft.com/office/officeart/2005/8/layout/list1"/>
    <dgm:cxn modelId="{B811D4B8-3D9F-244F-9B5E-E7587AC935E1}" type="presParOf" srcId="{BE8682F7-3C8F-9E45-A7A2-5A7B6186A29F}" destId="{5AE44C86-012F-5047-8079-4CB4BEC12F22}" srcOrd="1" destOrd="0" presId="urn:microsoft.com/office/officeart/2005/8/layout/list1"/>
    <dgm:cxn modelId="{FCA1B357-E5BF-8243-99D8-B2BFC78C9961}" type="presParOf" srcId="{BE8682F7-3C8F-9E45-A7A2-5A7B6186A29F}" destId="{AA4785E8-33A3-A247-BF59-FCB8DFB5BC4B}" srcOrd="2" destOrd="0" presId="urn:microsoft.com/office/officeart/2005/8/layout/list1"/>
    <dgm:cxn modelId="{E14AF0C1-1337-F24F-93EB-6A5574493735}" type="presParOf" srcId="{BE8682F7-3C8F-9E45-A7A2-5A7B6186A29F}" destId="{56B8F153-E22A-BF44-8578-4AF2BD81D6B6}" srcOrd="3" destOrd="0" presId="urn:microsoft.com/office/officeart/2005/8/layout/list1"/>
    <dgm:cxn modelId="{D24CC956-B3C4-444E-8344-CD65DC852DE1}" type="presParOf" srcId="{BE8682F7-3C8F-9E45-A7A2-5A7B6186A29F}" destId="{6D3840A1-64D4-1448-A9E7-C7F3A225D4B2}" srcOrd="4" destOrd="0" presId="urn:microsoft.com/office/officeart/2005/8/layout/list1"/>
    <dgm:cxn modelId="{65B0C803-9812-3A4A-9D8D-693B446AE986}" type="presParOf" srcId="{6D3840A1-64D4-1448-A9E7-C7F3A225D4B2}" destId="{15E52F02-6A41-8445-BB35-DDB3B39E4C44}" srcOrd="0" destOrd="0" presId="urn:microsoft.com/office/officeart/2005/8/layout/list1"/>
    <dgm:cxn modelId="{319FC41F-E26A-2F40-A375-9428458B002B}" type="presParOf" srcId="{6D3840A1-64D4-1448-A9E7-C7F3A225D4B2}" destId="{9094B82A-B12D-6D42-A364-0D2AA91BFABA}" srcOrd="1" destOrd="0" presId="urn:microsoft.com/office/officeart/2005/8/layout/list1"/>
    <dgm:cxn modelId="{1252D1EC-3E95-1143-A020-DAB30A98A91A}" type="presParOf" srcId="{BE8682F7-3C8F-9E45-A7A2-5A7B6186A29F}" destId="{4BF2626D-00E0-4248-8C4F-7BB284D0687A}" srcOrd="5" destOrd="0" presId="urn:microsoft.com/office/officeart/2005/8/layout/list1"/>
    <dgm:cxn modelId="{CD4433F4-ABA3-D94E-9620-8DE286DBBB79}" type="presParOf" srcId="{BE8682F7-3C8F-9E45-A7A2-5A7B6186A29F}" destId="{A6411986-19FF-D148-9BD8-E5EB79CB2D00}" srcOrd="6" destOrd="0" presId="urn:microsoft.com/office/officeart/2005/8/layout/list1"/>
    <dgm:cxn modelId="{A08C03CC-1E7C-EB4E-BF2E-31EA0DE0DF2A}" type="presParOf" srcId="{BE8682F7-3C8F-9E45-A7A2-5A7B6186A29F}" destId="{23EB9F9F-EFCE-5A48-995B-2666CC7E7452}" srcOrd="7" destOrd="0" presId="urn:microsoft.com/office/officeart/2005/8/layout/list1"/>
    <dgm:cxn modelId="{E39CF53C-823B-FF40-A147-C8D7BF73A4B8}" type="presParOf" srcId="{BE8682F7-3C8F-9E45-A7A2-5A7B6186A29F}" destId="{3FBFE377-EC8B-A247-BE38-C62D2D6BA06C}" srcOrd="8" destOrd="0" presId="urn:microsoft.com/office/officeart/2005/8/layout/list1"/>
    <dgm:cxn modelId="{253E01F2-DDDC-C943-9DBC-9A960CB29DC0}" type="presParOf" srcId="{3FBFE377-EC8B-A247-BE38-C62D2D6BA06C}" destId="{B6B637CF-0463-D041-B6E3-50859D138562}" srcOrd="0" destOrd="0" presId="urn:microsoft.com/office/officeart/2005/8/layout/list1"/>
    <dgm:cxn modelId="{D899454E-56B2-E846-81BA-6985EC376DCF}" type="presParOf" srcId="{3FBFE377-EC8B-A247-BE38-C62D2D6BA06C}" destId="{B5A97A31-20DD-8D4C-9019-D65768CB2C77}" srcOrd="1" destOrd="0" presId="urn:microsoft.com/office/officeart/2005/8/layout/list1"/>
    <dgm:cxn modelId="{AC7E3ECE-DAD5-CE4E-B5AE-2FFAF7F4958C}" type="presParOf" srcId="{BE8682F7-3C8F-9E45-A7A2-5A7B6186A29F}" destId="{68A10D9E-1C6A-0249-A06D-54987DAB9DFA}" srcOrd="9" destOrd="0" presId="urn:microsoft.com/office/officeart/2005/8/layout/list1"/>
    <dgm:cxn modelId="{5792670E-80EE-E04A-A064-BD66FEE29693}" type="presParOf" srcId="{BE8682F7-3C8F-9E45-A7A2-5A7B6186A29F}" destId="{AF50F8F0-A5E2-884F-B1AA-33E16729000B}" srcOrd="10" destOrd="0" presId="urn:microsoft.com/office/officeart/2005/8/layout/list1"/>
    <dgm:cxn modelId="{F9783126-A2AF-1743-B885-272C3B115397}" type="presParOf" srcId="{BE8682F7-3C8F-9E45-A7A2-5A7B6186A29F}" destId="{AF8FE8D0-52FC-E041-8583-ADECE46AD5FA}" srcOrd="11" destOrd="0" presId="urn:microsoft.com/office/officeart/2005/8/layout/list1"/>
    <dgm:cxn modelId="{C52D87B2-B219-7946-BC70-43D5E740B38C}" type="presParOf" srcId="{BE8682F7-3C8F-9E45-A7A2-5A7B6186A29F}" destId="{2D42B525-8CB0-1E47-9F0D-2569984CA632}" srcOrd="12" destOrd="0" presId="urn:microsoft.com/office/officeart/2005/8/layout/list1"/>
    <dgm:cxn modelId="{6AE908A6-50B8-3346-A1DA-7495B2BF17BF}" type="presParOf" srcId="{2D42B525-8CB0-1E47-9F0D-2569984CA632}" destId="{88DC59ED-16F2-9948-A00E-722C3371BC4E}" srcOrd="0" destOrd="0" presId="urn:microsoft.com/office/officeart/2005/8/layout/list1"/>
    <dgm:cxn modelId="{CB45B857-0149-8144-942B-062BC3FE9460}" type="presParOf" srcId="{2D42B525-8CB0-1E47-9F0D-2569984CA632}" destId="{975D5BA8-01DD-C946-89BF-1282F0E312FA}" srcOrd="1" destOrd="0" presId="urn:microsoft.com/office/officeart/2005/8/layout/list1"/>
    <dgm:cxn modelId="{9F36E6A4-2B5F-5248-9B81-EE16D52B8B4F}" type="presParOf" srcId="{BE8682F7-3C8F-9E45-A7A2-5A7B6186A29F}" destId="{8096993B-CC5D-1A45-95FA-D53BF22B353D}" srcOrd="13" destOrd="0" presId="urn:microsoft.com/office/officeart/2005/8/layout/list1"/>
    <dgm:cxn modelId="{C9478099-E462-2D4C-B8BC-6A138C29B252}" type="presParOf" srcId="{BE8682F7-3C8F-9E45-A7A2-5A7B6186A29F}" destId="{D9FDAF77-AE66-4E41-B872-363D9FCE40A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D035D-2B99-8949-8EBF-6A4B895128AB}">
      <dsp:nvSpPr>
        <dsp:cNvPr id="0" name=""/>
        <dsp:cNvSpPr/>
      </dsp:nvSpPr>
      <dsp:spPr>
        <a:xfrm>
          <a:off x="3201" y="66795"/>
          <a:ext cx="2539866" cy="355581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b="1" kern="1200" dirty="0"/>
            <a:t>核心用户</a:t>
          </a:r>
          <a:r>
            <a:rPr lang="zh-CN" sz="2300" kern="1200" dirty="0"/>
            <a:t>：熟悉《</a:t>
          </a:r>
          <a:r>
            <a:rPr lang="en-US" sz="2300" kern="1200" dirty="0"/>
            <a:t>Counter-Strike</a:t>
          </a:r>
          <a:r>
            <a:rPr lang="zh-CN" sz="2300" kern="1200" dirty="0"/>
            <a:t>》职业选手的游戏玩家。</a:t>
          </a:r>
          <a:endParaRPr lang="en-US" sz="2300" kern="1200" dirty="0"/>
        </a:p>
      </dsp:txBody>
      <dsp:txXfrm>
        <a:off x="3201" y="1418004"/>
        <a:ext cx="2539866" cy="2133487"/>
      </dsp:txXfrm>
    </dsp:sp>
    <dsp:sp modelId="{5FCDDB39-C7D9-FB49-95A8-7C236886FDF0}">
      <dsp:nvSpPr>
        <dsp:cNvPr id="0" name=""/>
        <dsp:cNvSpPr/>
      </dsp:nvSpPr>
      <dsp:spPr>
        <a:xfrm>
          <a:off x="739762" y="422377"/>
          <a:ext cx="1066743" cy="106674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95983" y="578598"/>
        <a:ext cx="754301" cy="754301"/>
      </dsp:txXfrm>
    </dsp:sp>
    <dsp:sp modelId="{54FE61E6-D1AB-8645-B0F1-9C382B4625EC}">
      <dsp:nvSpPr>
        <dsp:cNvPr id="0" name=""/>
        <dsp:cNvSpPr/>
      </dsp:nvSpPr>
      <dsp:spPr>
        <a:xfrm>
          <a:off x="3201" y="3622537"/>
          <a:ext cx="2539866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A2DFA-35A0-6648-A6EF-7B320950C2C4}">
      <dsp:nvSpPr>
        <dsp:cNvPr id="0" name=""/>
        <dsp:cNvSpPr/>
      </dsp:nvSpPr>
      <dsp:spPr>
        <a:xfrm>
          <a:off x="2797054" y="66795"/>
          <a:ext cx="2539866" cy="355581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b="1" kern="1200"/>
            <a:t>普通用户</a:t>
          </a:r>
          <a:r>
            <a:rPr lang="zh-CN" sz="2300" kern="1200"/>
            <a:t>：对字谜游戏感兴趣的普通玩家。</a:t>
          </a:r>
          <a:endParaRPr lang="en-US" sz="2300" kern="1200"/>
        </a:p>
      </dsp:txBody>
      <dsp:txXfrm>
        <a:off x="2797054" y="1418004"/>
        <a:ext cx="2539866" cy="2133487"/>
      </dsp:txXfrm>
    </dsp:sp>
    <dsp:sp modelId="{314A46D6-F488-4D4D-B724-8A78E417A374}">
      <dsp:nvSpPr>
        <dsp:cNvPr id="0" name=""/>
        <dsp:cNvSpPr/>
      </dsp:nvSpPr>
      <dsp:spPr>
        <a:xfrm>
          <a:off x="3533615" y="422377"/>
          <a:ext cx="1066743" cy="106674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89836" y="578598"/>
        <a:ext cx="754301" cy="754301"/>
      </dsp:txXfrm>
    </dsp:sp>
    <dsp:sp modelId="{50AEF04E-E266-D245-A450-F7B06C5BB465}">
      <dsp:nvSpPr>
        <dsp:cNvPr id="0" name=""/>
        <dsp:cNvSpPr/>
      </dsp:nvSpPr>
      <dsp:spPr>
        <a:xfrm>
          <a:off x="2797054" y="3622537"/>
          <a:ext cx="2539866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3E9F4-1F27-8248-8685-A095DBBAE29B}">
      <dsp:nvSpPr>
        <dsp:cNvPr id="0" name=""/>
        <dsp:cNvSpPr/>
      </dsp:nvSpPr>
      <dsp:spPr>
        <a:xfrm>
          <a:off x="5590907" y="66795"/>
          <a:ext cx="2539866" cy="3555813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b="1" kern="1200"/>
            <a:t>技术专长</a:t>
          </a:r>
          <a:r>
            <a:rPr lang="zh-CN" sz="2300" kern="1200"/>
            <a:t>：用户年龄范围广泛，具备基本的网页操作能力即可</a:t>
          </a:r>
          <a:r>
            <a:rPr lang="en-US" sz="2300" kern="1200"/>
            <a:t> </a:t>
          </a:r>
        </a:p>
      </dsp:txBody>
      <dsp:txXfrm>
        <a:off x="5590907" y="1418004"/>
        <a:ext cx="2539866" cy="2133487"/>
      </dsp:txXfrm>
    </dsp:sp>
    <dsp:sp modelId="{039C1EF8-547F-7B4C-9A85-B416903881FC}">
      <dsp:nvSpPr>
        <dsp:cNvPr id="0" name=""/>
        <dsp:cNvSpPr/>
      </dsp:nvSpPr>
      <dsp:spPr>
        <a:xfrm>
          <a:off x="6327469" y="422377"/>
          <a:ext cx="1066743" cy="106674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483690" y="578598"/>
        <a:ext cx="754301" cy="754301"/>
      </dsp:txXfrm>
    </dsp:sp>
    <dsp:sp modelId="{A8B006DB-23A9-9B43-AD4A-EB80CCF58193}">
      <dsp:nvSpPr>
        <dsp:cNvPr id="0" name=""/>
        <dsp:cNvSpPr/>
      </dsp:nvSpPr>
      <dsp:spPr>
        <a:xfrm>
          <a:off x="5590907" y="3622537"/>
          <a:ext cx="2539866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82F4C-EADF-5B47-8B45-47C2A9DD990D}">
      <dsp:nvSpPr>
        <dsp:cNvPr id="0" name=""/>
        <dsp:cNvSpPr/>
      </dsp:nvSpPr>
      <dsp:spPr>
        <a:xfrm>
          <a:off x="8384760" y="66795"/>
          <a:ext cx="2539866" cy="3555813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018" tIns="330200" rIns="198018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300" b="1" kern="1200"/>
            <a:t>预期使用频度</a:t>
          </a:r>
          <a:r>
            <a:rPr lang="zh-CN" sz="2300" kern="1200"/>
            <a:t>：每天三次使用，每次十分钟至半小时。</a:t>
          </a:r>
          <a:endParaRPr lang="en-US" sz="2300" kern="1200"/>
        </a:p>
      </dsp:txBody>
      <dsp:txXfrm>
        <a:off x="8384760" y="1418004"/>
        <a:ext cx="2539866" cy="2133487"/>
      </dsp:txXfrm>
    </dsp:sp>
    <dsp:sp modelId="{E33A9FF5-97C9-3C40-B83C-76698F803485}">
      <dsp:nvSpPr>
        <dsp:cNvPr id="0" name=""/>
        <dsp:cNvSpPr/>
      </dsp:nvSpPr>
      <dsp:spPr>
        <a:xfrm>
          <a:off x="9121322" y="422377"/>
          <a:ext cx="1066743" cy="106674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68" tIns="12700" rIns="8316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277543" y="578598"/>
        <a:ext cx="754301" cy="754301"/>
      </dsp:txXfrm>
    </dsp:sp>
    <dsp:sp modelId="{7551C57E-8BBD-4A4F-82D1-69AB216C2EB3}">
      <dsp:nvSpPr>
        <dsp:cNvPr id="0" name=""/>
        <dsp:cNvSpPr/>
      </dsp:nvSpPr>
      <dsp:spPr>
        <a:xfrm>
          <a:off x="8384760" y="3622537"/>
          <a:ext cx="2539866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4785E8-33A3-A247-BF59-FCB8DFB5BC4B}">
      <dsp:nvSpPr>
        <dsp:cNvPr id="0" name=""/>
        <dsp:cNvSpPr/>
      </dsp:nvSpPr>
      <dsp:spPr>
        <a:xfrm>
          <a:off x="0" y="1701320"/>
          <a:ext cx="6666833" cy="352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5AF6D-BE40-5841-BBE8-19CD87246F54}">
      <dsp:nvSpPr>
        <dsp:cNvPr id="0" name=""/>
        <dsp:cNvSpPr/>
      </dsp:nvSpPr>
      <dsp:spPr>
        <a:xfrm>
          <a:off x="333341" y="1494680"/>
          <a:ext cx="4666783" cy="41327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/>
            <a:t>游戏需在主流浏览器上正常运行。</a:t>
          </a:r>
          <a:endParaRPr lang="en-US" sz="1400" kern="1200"/>
        </a:p>
      </dsp:txBody>
      <dsp:txXfrm>
        <a:off x="353516" y="1514855"/>
        <a:ext cx="4626433" cy="372929"/>
      </dsp:txXfrm>
    </dsp:sp>
    <dsp:sp modelId="{A6411986-19FF-D148-9BD8-E5EB79CB2D00}">
      <dsp:nvSpPr>
        <dsp:cNvPr id="0" name=""/>
        <dsp:cNvSpPr/>
      </dsp:nvSpPr>
      <dsp:spPr>
        <a:xfrm>
          <a:off x="0" y="2336359"/>
          <a:ext cx="6666833" cy="352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4B82A-B12D-6D42-A364-0D2AA91BFABA}">
      <dsp:nvSpPr>
        <dsp:cNvPr id="0" name=""/>
        <dsp:cNvSpPr/>
      </dsp:nvSpPr>
      <dsp:spPr>
        <a:xfrm>
          <a:off x="333341" y="2129720"/>
          <a:ext cx="4666783" cy="413279"/>
        </a:xfrm>
        <a:prstGeom prst="round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/>
            <a:t>后端使用</a:t>
          </a:r>
          <a:r>
            <a:rPr lang="en-US" sz="1400" kern="1200"/>
            <a:t> Node.js </a:t>
          </a:r>
          <a:r>
            <a:rPr lang="zh-CN" sz="1400" kern="1200"/>
            <a:t>处理游戏逻辑，</a:t>
          </a:r>
          <a:r>
            <a:rPr lang="en-US" sz="1400" kern="1200"/>
            <a:t>Python </a:t>
          </a:r>
          <a:r>
            <a:rPr lang="zh-CN" sz="1400" kern="1200"/>
            <a:t>负责数据分析。</a:t>
          </a:r>
          <a:endParaRPr lang="en-US" sz="1400" kern="1200"/>
        </a:p>
      </dsp:txBody>
      <dsp:txXfrm>
        <a:off x="353516" y="2149895"/>
        <a:ext cx="4626433" cy="372929"/>
      </dsp:txXfrm>
    </dsp:sp>
    <dsp:sp modelId="{AF50F8F0-A5E2-884F-B1AA-33E16729000B}">
      <dsp:nvSpPr>
        <dsp:cNvPr id="0" name=""/>
        <dsp:cNvSpPr/>
      </dsp:nvSpPr>
      <dsp:spPr>
        <a:xfrm>
          <a:off x="0" y="2971400"/>
          <a:ext cx="6666833" cy="352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4295742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A97A31-20DD-8D4C-9019-D65768CB2C77}">
      <dsp:nvSpPr>
        <dsp:cNvPr id="0" name=""/>
        <dsp:cNvSpPr/>
      </dsp:nvSpPr>
      <dsp:spPr>
        <a:xfrm>
          <a:off x="333341" y="2764759"/>
          <a:ext cx="4666783" cy="413279"/>
        </a:xfrm>
        <a:prstGeom prst="roundRect">
          <a:avLst/>
        </a:prstGeom>
        <a:gradFill rotWithShape="0">
          <a:gsLst>
            <a:gs pos="0">
              <a:schemeClr val="accent2">
                <a:hueOff val="4295742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2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2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/>
            <a:t>前端使用</a:t>
          </a:r>
          <a:r>
            <a:rPr lang="en-US" sz="1400" kern="1200"/>
            <a:t>react</a:t>
          </a:r>
          <a:r>
            <a:rPr lang="zh-CN" sz="1400" kern="1200"/>
            <a:t>架构实现用户界面。</a:t>
          </a:r>
          <a:endParaRPr lang="en-US" sz="1400" kern="1200"/>
        </a:p>
      </dsp:txBody>
      <dsp:txXfrm>
        <a:off x="353516" y="2784934"/>
        <a:ext cx="4626433" cy="372929"/>
      </dsp:txXfrm>
    </dsp:sp>
    <dsp:sp modelId="{D9FDAF77-AE66-4E41-B872-363D9FCE40A0}">
      <dsp:nvSpPr>
        <dsp:cNvPr id="0" name=""/>
        <dsp:cNvSpPr/>
      </dsp:nvSpPr>
      <dsp:spPr>
        <a:xfrm>
          <a:off x="0" y="3606439"/>
          <a:ext cx="6666833" cy="352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D5BA8-01DD-C946-89BF-1282F0E312FA}">
      <dsp:nvSpPr>
        <dsp:cNvPr id="0" name=""/>
        <dsp:cNvSpPr/>
      </dsp:nvSpPr>
      <dsp:spPr>
        <a:xfrm>
          <a:off x="333341" y="3399800"/>
          <a:ext cx="4666783" cy="413279"/>
        </a:xfrm>
        <a:prstGeom prst="roundRect">
          <a:avLst/>
        </a:prstGeom>
        <a:gradFill rotWithShape="0">
          <a:gsLst>
            <a:gs pos="0">
              <a:schemeClr val="accent2">
                <a:hueOff val="6443612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2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2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1400" kern="1200"/>
            <a:t>数据存储采用</a:t>
          </a:r>
          <a:r>
            <a:rPr lang="en-US" sz="1400" kern="1200"/>
            <a:t> JSON </a:t>
          </a:r>
          <a:r>
            <a:rPr lang="zh-CN" sz="1400" kern="1200"/>
            <a:t>文件</a:t>
          </a:r>
          <a:endParaRPr lang="en-US" sz="1400" kern="1200"/>
        </a:p>
      </dsp:txBody>
      <dsp:txXfrm>
        <a:off x="353516" y="3419975"/>
        <a:ext cx="4626433" cy="372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F0F1-17F0-1505-85D9-A83ED2D74C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52494-6031-8877-F13E-2FE87421A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07D27-2115-D7E2-DBF4-A11CBC885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4B1-C182-B241-B406-861F15458D35}" type="datetimeFigureOut">
              <a:rPr lang="en-CN" smtClean="0"/>
              <a:t>2025/4/29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1EA22-B6F7-E952-9B5B-B4FADB74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533C9-583D-7D4F-E582-397CC4325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DFD7-5C2C-7443-9FE1-B823104D70A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861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100B-1E41-6E6C-B102-EB09AEB38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B6A49-82D0-EDF0-C87D-C003D8EA2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7ED47-33BC-A0A7-3F0D-2D1FB292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4B1-C182-B241-B406-861F15458D35}" type="datetimeFigureOut">
              <a:rPr lang="en-CN" smtClean="0"/>
              <a:t>2025/4/29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05F23-D835-729F-432E-DCF1035F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A7856-397E-508B-3B26-B64164263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DFD7-5C2C-7443-9FE1-B823104D70A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9153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1A492-1392-AF4C-8100-05F0E12ED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CFEDE-EA41-63AC-6433-247013D0C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D7CF1-CBF4-A93F-77B2-9CA7AEC4F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4B1-C182-B241-B406-861F15458D35}" type="datetimeFigureOut">
              <a:rPr lang="en-CN" smtClean="0"/>
              <a:t>2025/4/29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AF507-5509-A65A-99E3-2F03BC03A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FBA50-4CF5-0961-D585-6A22C6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DFD7-5C2C-7443-9FE1-B823104D70A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2348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5467-AC4E-277B-0ACD-A4DA6E49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C07DB-7612-A17E-4DAC-52ECF078A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F3E0F-37AD-60F0-45D6-EF27B0C08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4B1-C182-B241-B406-861F15458D35}" type="datetimeFigureOut">
              <a:rPr lang="en-CN" smtClean="0"/>
              <a:t>2025/4/29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1EECF-395D-9D2B-8B12-A13B1BF5E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14665-E165-0BB2-AE49-2133F44A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DFD7-5C2C-7443-9FE1-B823104D70A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06650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C280-0EB5-4794-A037-1F16E5647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4634F-1523-69A1-FD14-7830E903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8A772-3D61-AE5B-B105-8C5C3BC11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4B1-C182-B241-B406-861F15458D35}" type="datetimeFigureOut">
              <a:rPr lang="en-CN" smtClean="0"/>
              <a:t>2025/4/29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DF249-42BF-BC3A-AC45-C9EACD9B4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B28EE-F083-095B-E575-3692663F6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DFD7-5C2C-7443-9FE1-B823104D70A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45471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C270-0E09-7DB0-478F-0E6BFA58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106BA-6EAB-77D2-C64E-95D4E7578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60A98-E7AB-4097-F1F6-198A5CA22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E1DE1-B80C-D913-BC49-FCFF50C84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4B1-C182-B241-B406-861F15458D35}" type="datetimeFigureOut">
              <a:rPr lang="en-CN" smtClean="0"/>
              <a:t>2025/4/29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F6DAA-D3B6-D822-876D-62106633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82487-3774-5D76-8680-E28529CB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DFD7-5C2C-7443-9FE1-B823104D70A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23920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92060-084F-A0BF-969F-A6B937CD6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F7431-7C7C-9B0E-7B68-304DE73EA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AB16B-0021-0146-7E31-B0A83B1F4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5C9E0-F807-5B6B-66A7-09775CCC1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7C9A70-11AE-E2D6-F114-8B3830415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68815C-6B49-A28C-75ED-C7AE71D43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4B1-C182-B241-B406-861F15458D35}" type="datetimeFigureOut">
              <a:rPr lang="en-CN" smtClean="0"/>
              <a:t>2025/4/29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845329-AE6C-78C8-3DBC-E5E3856CA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5157F-1CC6-2C36-220D-96DAC304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DFD7-5C2C-7443-9FE1-B823104D70A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7479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CFED-C4F0-5B3E-001E-17086F710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48D713-DE01-7D54-5093-9F6542F2F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4B1-C182-B241-B406-861F15458D35}" type="datetimeFigureOut">
              <a:rPr lang="en-CN" smtClean="0"/>
              <a:t>2025/4/29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CFE300-838D-5E41-C1A6-F32D7B421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30BF21-2D17-FE86-1B51-D6F6E6838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DFD7-5C2C-7443-9FE1-B823104D70A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5625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D08E5-B8DB-6998-F48A-8FB4C52BD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4B1-C182-B241-B406-861F15458D35}" type="datetimeFigureOut">
              <a:rPr lang="en-CN" smtClean="0"/>
              <a:t>2025/4/29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0418D9-9CF3-1784-9F25-9A80003EF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B1B9A-F7A6-60CA-2DEB-9F494626D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DFD7-5C2C-7443-9FE1-B823104D70A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73997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AB6AE-2E89-FE66-F0BA-FCD227EC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E0050-B32D-F9F1-7713-75A89E794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3DC68-7FA0-3AB2-E99A-68A22BD3A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B0B99-8DA4-ABA8-9E72-14CF107D7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4B1-C182-B241-B406-861F15458D35}" type="datetimeFigureOut">
              <a:rPr lang="en-CN" smtClean="0"/>
              <a:t>2025/4/29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22F02-1509-B24A-8C7F-16E8A17F1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660E2-ECA3-7AA1-0A88-9EA57500F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DFD7-5C2C-7443-9FE1-B823104D70A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6088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5079C-8A2D-ECA0-126E-2EBFFB752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CA89B5-1013-D423-D7FA-E384751C2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90B5A-E620-7CDC-3A49-5DEAC2049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BD873-9D2E-7641-4D31-6362434C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B94B1-C182-B241-B406-861F15458D35}" type="datetimeFigureOut">
              <a:rPr lang="en-CN" smtClean="0"/>
              <a:t>2025/4/29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359F2-CD1E-524C-123E-D32CA4F1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6E81D-CC05-4545-5CA5-011285227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B7DFD7-5C2C-7443-9FE1-B823104D70A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8065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487EFB-6C93-4A40-543E-2828906DA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2429F-7A8C-0E81-80EC-02CE566EC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8EF6E-FAAA-4BF2-C4CC-6A4C2FB451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FB94B1-C182-B241-B406-861F15458D35}" type="datetimeFigureOut">
              <a:rPr lang="en-CN" smtClean="0"/>
              <a:t>2025/4/29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DD9EF-14D7-B356-3042-6164F35C3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3BBD9-B418-045B-660B-E2261C228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B7DFD7-5C2C-7443-9FE1-B823104D70A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502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ctnative.dev/" TargetMode="External"/><Relationship Id="rId5" Type="http://schemas.openxmlformats.org/officeDocument/2006/relationships/hyperlink" Target="https://blast.tv/counter-strikle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4FD78F-917D-9A3C-E6CA-4DE2CFC8A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1803" y="1201002"/>
            <a:ext cx="7208197" cy="2779619"/>
          </a:xfrm>
        </p:spPr>
        <p:txBody>
          <a:bodyPr anchor="b">
            <a:normAutofit/>
          </a:bodyPr>
          <a:lstStyle/>
          <a:p>
            <a:pPr algn="l"/>
            <a:r>
              <a:rPr lang="en-CN" sz="4800">
                <a:solidFill>
                  <a:srgbClr val="FFFFFF"/>
                </a:solidFill>
              </a:rPr>
              <a:t>CSGO猜选手系统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2D9C2-2095-9D08-3E6B-080BD1019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21803" y="4940490"/>
            <a:ext cx="7208197" cy="1265112"/>
          </a:xfrm>
        </p:spPr>
        <p:txBody>
          <a:bodyPr>
            <a:normAutofit/>
          </a:bodyPr>
          <a:lstStyle/>
          <a:p>
            <a:pPr algn="l"/>
            <a:r>
              <a:rPr lang="en-CN">
                <a:solidFill>
                  <a:srgbClr val="FFFFFF"/>
                </a:solidFill>
              </a:rPr>
              <a:t>组长</a:t>
            </a:r>
            <a:r>
              <a:rPr lang="zh-CN" altLang="en-US">
                <a:solidFill>
                  <a:srgbClr val="FFFFFF"/>
                </a:solidFill>
              </a:rPr>
              <a:t>：</a:t>
            </a:r>
            <a:r>
              <a:rPr lang="en-US" altLang="zh-CN">
                <a:solidFill>
                  <a:srgbClr val="FFFFFF"/>
                </a:solidFill>
              </a:rPr>
              <a:t>20225943-</a:t>
            </a:r>
            <a:r>
              <a:rPr lang="zh-CN" altLang="en-US">
                <a:solidFill>
                  <a:srgbClr val="FFFFFF"/>
                </a:solidFill>
              </a:rPr>
              <a:t>徐越昊</a:t>
            </a:r>
            <a:r>
              <a:rPr lang="en-US" altLang="zh-CN">
                <a:solidFill>
                  <a:srgbClr val="FFFFFF"/>
                </a:solidFill>
              </a:rPr>
              <a:t>-</a:t>
            </a:r>
            <a:r>
              <a:rPr lang="zh-CN" altLang="en-US">
                <a:solidFill>
                  <a:srgbClr val="FFFFFF"/>
                </a:solidFill>
              </a:rPr>
              <a:t>计算机</a:t>
            </a:r>
            <a:r>
              <a:rPr lang="en-US" altLang="zh-CN">
                <a:solidFill>
                  <a:srgbClr val="FFFFFF"/>
                </a:solidFill>
              </a:rPr>
              <a:t>2207</a:t>
            </a:r>
          </a:p>
          <a:p>
            <a:pPr algn="l"/>
            <a:r>
              <a:rPr lang="en-US">
                <a:solidFill>
                  <a:srgbClr val="FFFFFF"/>
                </a:solidFill>
              </a:rPr>
              <a:t>组员</a:t>
            </a:r>
            <a:r>
              <a:rPr lang="zh-CN" altLang="en-US">
                <a:solidFill>
                  <a:srgbClr val="FFFFFF"/>
                </a:solidFill>
              </a:rPr>
              <a:t>：庞圣镪，高健，</a:t>
            </a:r>
            <a:r>
              <a:rPr lang="zh-CN" altLang="en-CN">
                <a:solidFill>
                  <a:srgbClr val="FFFFFF"/>
                </a:solidFill>
              </a:rPr>
              <a:t>廖</a:t>
            </a:r>
            <a:r>
              <a:rPr lang="zh-CN" altLang="en-US">
                <a:solidFill>
                  <a:srgbClr val="FFFFFF"/>
                </a:solidFill>
              </a:rPr>
              <a:t>佳超，祝诗迪，张皓</a:t>
            </a:r>
            <a:endParaRPr lang="en-CN">
              <a:solidFill>
                <a:srgbClr val="FFFFFF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81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798565-8D11-A2EC-CA50-0F9693832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A4DE4-479D-958D-BE1C-B98A7CA2C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3378563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服务器用例图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F99E35-3705-2B87-2C4B-AAC56A7BA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351598"/>
            <a:ext cx="7225748" cy="4154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31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51803B-C76C-5ED2-152E-09A6048B2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3378563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服务器用例图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8AA9FCE5-97FF-EA54-D3C6-173FE40AF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315470"/>
            <a:ext cx="7225748" cy="422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54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7310A8-FCC0-020B-BE05-C69754781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358140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服务器用例图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9A1F2C3-2746-7C97-6410-AD0DC685FB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116760"/>
            <a:ext cx="7225748" cy="462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16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FEF8A-EC5C-5A08-7903-80473BAA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玩家用例图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331342-03B9-EF61-09EB-0EB5FCE6C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098697"/>
            <a:ext cx="7225748" cy="466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948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98858-1519-CDDB-11FE-C8F94640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玩家用例图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ABE1774-0507-CE9A-22A5-5213B6D7FA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378694"/>
            <a:ext cx="7225748" cy="410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40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0BE77-E01D-E613-57B3-83613E61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3378563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客户端用例图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691A04-D3AA-021D-B18A-FE655B33C2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080632"/>
            <a:ext cx="7225748" cy="469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77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F6A2B2-C00D-85AF-86CA-EB4A4A36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0" y="2767106"/>
            <a:ext cx="3378563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客户端用例图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A screenshot of a document&#10;&#10;Description automatically generated">
            <a:extLst>
              <a:ext uri="{FF2B5EF4-FFF2-40B4-BE49-F238E27FC236}">
                <a16:creationId xmlns:a16="http://schemas.microsoft.com/office/drawing/2014/main" id="{16703742-64E1-8BBE-F15E-AD6C66621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881924"/>
            <a:ext cx="7225748" cy="509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461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C9E1066-FDCF-5E5F-7965-4FF236338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r>
              <a:rPr lang="en-CN" sz="4000">
                <a:solidFill>
                  <a:srgbClr val="FFFFFF"/>
                </a:solidFill>
              </a:rPr>
              <a:t>动态行为模型及系统流程分析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3E3F70-360E-25D8-5AC4-C4C09FE6F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8" y="1669143"/>
            <a:ext cx="3616696" cy="50406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8901FF-2525-BD57-6BFE-9EDFB0EA3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319" y="1575461"/>
            <a:ext cx="5070890" cy="480466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506C4-B79A-D030-34FC-67C8AD9A5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5070346"/>
            <a:ext cx="9496427" cy="1385266"/>
          </a:xfrm>
        </p:spPr>
        <p:txBody>
          <a:bodyPr>
            <a:normAutofit/>
          </a:bodyPr>
          <a:lstStyle/>
          <a:p>
            <a:endParaRPr lang="en-CN" sz="2000" dirty="0"/>
          </a:p>
        </p:txBody>
      </p:sp>
    </p:spTree>
    <p:extLst>
      <p:ext uri="{BB962C8B-B14F-4D97-AF65-F5344CB8AC3E}">
        <p14:creationId xmlns:p14="http://schemas.microsoft.com/office/powerpoint/2010/main" val="1973250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22D184-6F2C-35BD-1A50-FDAB36C94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CN" sz="4000" b="1" kern="1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用户特点</a:t>
            </a:r>
            <a:endParaRPr lang="en-CN" sz="400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9456858-6CC1-D3C9-58BA-7EC3F1CE96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82479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0911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764242-609C-4A15-42D5-571010032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zh-CN" altLang="en-US" sz="4000" b="1" kern="1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假定和约束</a:t>
            </a:r>
            <a:endParaRPr lang="en-CN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C8CBEC-2F87-F4BE-48EA-1B2EA400F6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8516920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9345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86D45-5083-7C5B-FE80-B0542197F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CN" sz="4800">
                <a:solidFill>
                  <a:srgbClr val="FFFFFF"/>
                </a:solidFill>
              </a:rPr>
              <a:t>引言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1CDA1-6170-1656-198F-8C673FD43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endParaRPr lang="en-CN">
              <a:solidFill>
                <a:srgbClr val="FFFFFF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03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2BB6ED-6617-4D87-6DA2-C163C68A9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66" y="1146412"/>
            <a:ext cx="9014348" cy="2402006"/>
          </a:xfrm>
        </p:spPr>
        <p:txBody>
          <a:bodyPr anchor="b">
            <a:normAutofit/>
          </a:bodyPr>
          <a:lstStyle/>
          <a:p>
            <a:pPr algn="l"/>
            <a:r>
              <a:rPr lang="en-CN" sz="4800"/>
              <a:t>系统功能设计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5C5C2-E1EE-4818-B102-491691CD7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765" y="4892722"/>
            <a:ext cx="6387155" cy="1078173"/>
          </a:xfrm>
        </p:spPr>
        <p:txBody>
          <a:bodyPr anchor="ctr">
            <a:normAutofit/>
          </a:bodyPr>
          <a:lstStyle/>
          <a:p>
            <a:pPr algn="l"/>
            <a:endParaRPr lang="en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118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1A0F8-D3C7-DDC7-92C3-43BAD71E0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41" y="586855"/>
            <a:ext cx="3399147" cy="3387497"/>
          </a:xfrm>
        </p:spPr>
        <p:txBody>
          <a:bodyPr anchor="b">
            <a:normAutofit/>
          </a:bodyPr>
          <a:lstStyle/>
          <a:p>
            <a:pPr algn="r"/>
            <a:r>
              <a:rPr lang="en-CN" sz="4000" dirty="0">
                <a:solidFill>
                  <a:srgbClr val="FFFFFF"/>
                </a:solidFill>
              </a:rPr>
              <a:t>功能模块设计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AA42F7-A077-0CB2-2C48-51B48E852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zh-CN" sz="2000" b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后端模块</a:t>
            </a:r>
            <a:r>
              <a:rPr lang="zh-CN" altLang="en-US" sz="2000" b="1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负责处理游戏的数据请求、管理游戏房间、处理玩家连接和游戏逻辑。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1"/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核心服务模块</a:t>
            </a:r>
            <a:endParaRPr lang="en-CN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1"/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房间管理模块</a:t>
            </a:r>
            <a:endParaRPr lang="en-CN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1"/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玩家数据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API 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模块</a:t>
            </a:r>
            <a:endParaRPr lang="en-CN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1"/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实时通信模块</a:t>
            </a:r>
            <a:endParaRPr lang="en-CN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CN" sz="2000" b="1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前端模块</a:t>
            </a:r>
            <a:r>
              <a:rPr lang="zh-CN" altLang="en-US" sz="2000" b="1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用于呈现给玩家双方当前信息，提交玩家数据请求，从后端接收数据并呈现。我们将使用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React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框架完成前端模块的编写。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1"/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下拉菜单选择模块</a:t>
            </a:r>
            <a:endParaRPr lang="en-CN" altLang="zh-CN" sz="2000" b="1" kern="1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过程显示模块</a:t>
            </a:r>
            <a:endParaRPr lang="en-CN" sz="2000" dirty="0">
              <a:effectLst/>
            </a:endParaRPr>
          </a:p>
          <a:p>
            <a:pPr lvl="1"/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倒计时模块</a:t>
            </a:r>
            <a:r>
              <a:rPr lang="en-CN" sz="2000" dirty="0">
                <a:effectLst/>
              </a:rPr>
              <a:t> </a:t>
            </a:r>
            <a:endParaRPr lang="en-CN" sz="2000" dirty="0"/>
          </a:p>
          <a:p>
            <a:pPr lvl="1"/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结束信息显示</a:t>
            </a:r>
            <a:r>
              <a:rPr lang="zh-CN" altLang="en-CN" sz="20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模块</a:t>
            </a:r>
            <a:endParaRPr lang="en-US" altLang="zh-CN" sz="2000" kern="100" dirty="0">
              <a:latin typeface="Times New Roman" panose="0202060305040502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国家所属</a:t>
            </a:r>
            <a:r>
              <a:rPr lang="zh-CN" altLang="en-US" sz="2000" kern="1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地区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模块</a:t>
            </a:r>
            <a:r>
              <a:rPr lang="en-CN" sz="2000" dirty="0">
                <a:effectLst/>
              </a:rPr>
              <a:t> </a:t>
            </a:r>
            <a:endParaRPr lang="en-CN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1"/>
            <a:endParaRPr lang="en-CN" sz="2000" dirty="0"/>
          </a:p>
        </p:txBody>
      </p:sp>
    </p:spTree>
    <p:extLst>
      <p:ext uri="{BB962C8B-B14F-4D97-AF65-F5344CB8AC3E}">
        <p14:creationId xmlns:p14="http://schemas.microsoft.com/office/powerpoint/2010/main" val="1642049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38F5A8-ECF1-893D-89DB-0AB55276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类设计</a:t>
            </a:r>
          </a:p>
        </p:txBody>
      </p:sp>
      <p:pic>
        <p:nvPicPr>
          <p:cNvPr id="4" name="Content Placeholder 3" descr="A diagram of a computer flowchart&#10;&#10;Description automatically generated">
            <a:extLst>
              <a:ext uri="{FF2B5EF4-FFF2-40B4-BE49-F238E27FC236}">
                <a16:creationId xmlns:a16="http://schemas.microsoft.com/office/drawing/2014/main" id="{4B7C80AA-E64A-0418-314C-16EE2D60B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8372" y="1675227"/>
            <a:ext cx="8175256" cy="43941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5165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05424-0B6B-B591-A4EF-5EBD24BF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3200" b="1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接口及过程设计</a:t>
            </a: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26B9210-DCAC-CF7E-1134-CD4E0F435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9786" y="1675227"/>
            <a:ext cx="8532428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560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23849-1542-3A2C-676F-C4DAD0BB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界面流程设计</a:t>
            </a:r>
            <a:endParaRPr 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A diagram of a company&#10;&#10;Description automatically generated">
            <a:extLst>
              <a:ext uri="{FF2B5EF4-FFF2-40B4-BE49-F238E27FC236}">
                <a16:creationId xmlns:a16="http://schemas.microsoft.com/office/drawing/2014/main" id="{C33AA71A-8238-F89C-180A-66324DD7A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81857" y="578738"/>
            <a:ext cx="4536437" cy="567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F38C9-FF95-24F0-D5F7-C9F1D400D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 err="1">
                <a:latin typeface="+mj-lt"/>
                <a:ea typeface="+mj-ea"/>
                <a:cs typeface="+mj-cs"/>
              </a:rPr>
              <a:t>界面设计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1068-64BC-8301-985B-5C4B2759A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zh-CN" altLang="en-US" sz="2200" kern="1200" dirty="0">
                <a:latin typeface="+mn-lt"/>
                <a:ea typeface="+mn-ea"/>
                <a:cs typeface="+mn-cs"/>
              </a:rPr>
              <a:t>主界面用户可以选择单人</a:t>
            </a:r>
            <a:r>
              <a:rPr lang="en-US" altLang="zh-CN" sz="2200" kern="1200" dirty="0">
                <a:latin typeface="+mn-lt"/>
                <a:ea typeface="+mn-ea"/>
                <a:cs typeface="+mn-cs"/>
              </a:rPr>
              <a:t>/</a:t>
            </a:r>
            <a:r>
              <a:rPr lang="zh-CN" altLang="en-US" sz="2200" kern="1200" dirty="0">
                <a:latin typeface="+mn-lt"/>
                <a:ea typeface="+mn-ea"/>
                <a:cs typeface="+mn-cs"/>
              </a:rPr>
              <a:t>多人游戏，或查看游戏相关信息。</a:t>
            </a:r>
            <a:endParaRPr lang="en-US" sz="22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EF77359-D3E1-8014-8879-CD4835E9A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04588"/>
            <a:ext cx="6903720" cy="384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78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0BC36-C302-DAAE-B5E3-86887422F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CN" dirty="0"/>
              <a:t>界面设计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44149-97C7-B893-19BF-51AED4194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zh-CN" altLang="en-US" sz="2200" dirty="0"/>
              <a:t>网页顶部有一个搜索框，提示用户可以输入 </a:t>
            </a:r>
            <a:r>
              <a:rPr lang="en-US" sz="2200" dirty="0"/>
              <a:t>CS </a:t>
            </a:r>
            <a:r>
              <a:rPr lang="zh-CN" altLang="en-US" sz="2200" dirty="0"/>
              <a:t>玩家的名字进行搜索。双人对战的主体部分分为左右两个大的信息展示区域，每个区域展示一个玩家的猜得信息。若为单人游戏，主题部分仅有一个信息展示区域。</a:t>
            </a:r>
            <a:endParaRPr lang="en-US" altLang="zh-CN" sz="2200" dirty="0"/>
          </a:p>
          <a:p>
            <a:endParaRPr lang="en-CN" sz="22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D3264FC-38AE-EDFE-33EC-3F6E5BCA8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04588"/>
            <a:ext cx="6903720" cy="384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3030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0D86D-DDE5-5AEE-7488-2E4B6BC8E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CN" dirty="0"/>
              <a:t>界面设计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DE8C2-412D-2CC3-52D2-BAD64A445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zh-CN" altLang="en-US" sz="2200"/>
              <a:t>在每个展示区域中，包含一个表格，表格有 “名字”“队伍”“国家及地区”“年龄”“角色”“</a:t>
            </a:r>
            <a:r>
              <a:rPr lang="en-US" sz="2200"/>
              <a:t>MAJOR </a:t>
            </a:r>
            <a:r>
              <a:rPr lang="zh-CN" altLang="en-US" sz="2200"/>
              <a:t>次数” 表头，用于展示选手的相关信息，表格中的内容以行的形式呈现不同的玩家数据。双人对战模式中将会在中间位置显示倒计时信息。</a:t>
            </a:r>
            <a:endParaRPr lang="en-CN" sz="2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EA0BAD-E9DC-EEC6-42BB-D5414095B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970590"/>
            <a:ext cx="6903720" cy="291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864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E43796-94ED-9B44-2F4A-F09ACB743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CN" dirty="0"/>
              <a:t>界面设计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2925F-B8CF-2F4F-F688-85F485B3F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zh-CN" altLang="en-US" sz="2200"/>
              <a:t>在搜索框中我们实现下拉菜单功能。当用户在搜索框中输入字符串时，它会显示一个与输入内容相关的玩家名称列表。每个条目包含职业选手的游戏昵称。这个功能可以帮助用户快速找到与输入内容匹配的 </a:t>
            </a:r>
            <a:r>
              <a:rPr lang="en-US" sz="2200"/>
              <a:t>CS </a:t>
            </a:r>
            <a:r>
              <a:rPr lang="zh-CN" altLang="en-US" sz="2200"/>
              <a:t>选手姓名。</a:t>
            </a:r>
            <a:endParaRPr lang="en-CN" sz="2200"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54D905FA-EC69-3CBA-695B-AF4191B79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83774"/>
            <a:ext cx="6903720" cy="409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670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1E578E-5E7E-5F7D-7FEC-F380BF98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CN" dirty="0"/>
              <a:t>界面设计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B9516-0A9C-A76A-FF42-2AA5F64FB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CN" sz="2200" dirty="0">
                <a:latin typeface="+mn-ea"/>
              </a:rPr>
              <a:t>游戏结束后</a:t>
            </a:r>
            <a:r>
              <a:rPr lang="zh-CN" altLang="en-US" sz="2200" dirty="0">
                <a:latin typeface="+mn-ea"/>
              </a:rPr>
              <a:t>，我们将会利用弹窗的形式将正确的选手展示给玩家。</a:t>
            </a:r>
            <a:endParaRPr lang="en-US" altLang="zh-CN" sz="2200" dirty="0">
              <a:latin typeface="+mn-ea"/>
            </a:endParaRPr>
          </a:p>
          <a:p>
            <a:r>
              <a:rPr lang="zh-CN" altLang="en-US" sz="2200" dirty="0">
                <a:latin typeface="+mn-ea"/>
              </a:rPr>
              <a:t>下方的“查看选手资料”会将页面跳转到 </a:t>
            </a:r>
            <a:r>
              <a:rPr lang="en-US" altLang="zh-CN" sz="2200" dirty="0" err="1">
                <a:latin typeface="+mn-ea"/>
              </a:rPr>
              <a:t>hltv</a:t>
            </a:r>
            <a:r>
              <a:rPr lang="en-US" altLang="zh-CN" sz="2200" dirty="0">
                <a:latin typeface="+mn-ea"/>
              </a:rPr>
              <a:t> </a:t>
            </a:r>
            <a:r>
              <a:rPr lang="zh-CN" altLang="en-US" sz="2200" dirty="0">
                <a:latin typeface="+mn-ea"/>
              </a:rPr>
              <a:t>官方选手信息界面。</a:t>
            </a:r>
            <a:endParaRPr lang="en-CN" sz="2200" dirty="0">
              <a:latin typeface="+mn-ea"/>
            </a:endParaRPr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19238EF0-BE5D-9B7C-BA68-DC40C7734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041" y="640080"/>
            <a:ext cx="570623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09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64A93-B85B-5188-77E9-060728062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CN" sz="4000">
                <a:solidFill>
                  <a:srgbClr val="FFFFFF"/>
                </a:solidFill>
              </a:rPr>
              <a:t>编写目的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9449F-E2B8-2F63-28F3-64F76F87D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本软件需求规格说明书旨在明确描述“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CSGO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猜选手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系统”网页游戏的功能需求、性能要求、用户特征、系统约束及开发环境等内容，为后续的系统设计、开发、测试和维护提供依据。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2108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4FAB08-F96E-0785-2B5B-99019BFEE6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CN" dirty="0"/>
              <a:t>谢谢大家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D7509-EA4D-BB73-2DE5-EAFFD391A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87110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276261-5162-32FD-2EFE-86B20E03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zh-CN" altLang="en-US" sz="4000" b="1" kern="100">
                <a:solidFill>
                  <a:srgbClr val="FFFFFF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背景</a:t>
            </a:r>
            <a:endParaRPr lang="en-CN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8C572-CDC1-C294-2A73-C408D41D1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zh-CN" alt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本系统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是一款结合了《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Counter-Strike(CS)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》游戏元素与字谜玩法的网页游戏，灵感来源于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BLAST.tv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推出的“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Counter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‑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Strike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”游戏。玩家需要在限定次数内猜出一位《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CS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》职业选手的昵称，通过颜色提示逐步接近正确答案。该游戏旨在提升玩家对《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CS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》职业选手的了解，并提供娱乐性挑战</a:t>
            </a:r>
            <a:endParaRPr lang="en-CN" altLang="zh-CN" sz="20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CN" sz="2000" dirty="0"/>
          </a:p>
        </p:txBody>
      </p:sp>
    </p:spTree>
    <p:extLst>
      <p:ext uri="{BB962C8B-B14F-4D97-AF65-F5344CB8AC3E}">
        <p14:creationId xmlns:p14="http://schemas.microsoft.com/office/powerpoint/2010/main" val="2571982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C45AC87-1D03-4452-BBE4-712E1079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3A66E38-056D-4A0A-BF1D-682AB0529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080500" y="6"/>
            <a:ext cx="31114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D0A197-F7EC-4629-86FB-48D5D3B82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"/>
            <a:ext cx="12192000" cy="2835780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251444-A29D-44A8-9E2E-263F0C215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26042" y="9496"/>
            <a:ext cx="11765956" cy="2826288"/>
          </a:xfrm>
          <a:prstGeom prst="rect">
            <a:avLst/>
          </a:prstGeom>
          <a:gradFill>
            <a:gsLst>
              <a:gs pos="0">
                <a:srgbClr val="000000">
                  <a:alpha val="8000"/>
                </a:srgbClr>
              </a:gs>
              <a:gs pos="76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EA577D-4233-2ADF-722C-07E490590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88826"/>
            <a:ext cx="9448801" cy="1047132"/>
          </a:xfrm>
        </p:spPr>
        <p:txBody>
          <a:bodyPr anchor="ctr">
            <a:normAutofit/>
          </a:bodyPr>
          <a:lstStyle/>
          <a:p>
            <a:r>
              <a:rPr lang="en-CN" sz="4000" kern="1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参考资料</a:t>
            </a:r>
            <a:endParaRPr lang="en-CN" sz="4000">
              <a:solidFill>
                <a:srgbClr val="FFFFFF"/>
              </a:solidFill>
            </a:endParaRPr>
          </a:p>
        </p:txBody>
      </p:sp>
      <p:pic>
        <p:nvPicPr>
          <p:cNvPr id="6" name="Picture 5" descr="A screenshot of a football player&#10;&#10;Description automatically generated">
            <a:extLst>
              <a:ext uri="{FF2B5EF4-FFF2-40B4-BE49-F238E27FC236}">
                <a16:creationId xmlns:a16="http://schemas.microsoft.com/office/drawing/2014/main" id="{32D935E5-2C8C-5C39-CDD3-DB41682587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704" r="9549" b="5"/>
          <a:stretch/>
        </p:blipFill>
        <p:spPr>
          <a:xfrm>
            <a:off x="7783766" y="1826348"/>
            <a:ext cx="2593464" cy="2593464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</p:spPr>
      </p:pic>
      <p:pic>
        <p:nvPicPr>
          <p:cNvPr id="7" name="Picture 6" descr="A screen shot of a logo&#10;&#10;Description automatically generated">
            <a:extLst>
              <a:ext uri="{FF2B5EF4-FFF2-40B4-BE49-F238E27FC236}">
                <a16:creationId xmlns:a16="http://schemas.microsoft.com/office/drawing/2014/main" id="{CA9556C6-F9F2-5C63-5EDA-BCA3845B4C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799" r="17453" b="2"/>
          <a:stretch/>
        </p:blipFill>
        <p:spPr>
          <a:xfrm>
            <a:off x="4813890" y="1801891"/>
            <a:ext cx="2593464" cy="2593464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</p:spPr>
      </p:pic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8B3FE9B-2529-4AD6-4F31-452D59B4595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2728" r="19023" b="2"/>
          <a:stretch/>
        </p:blipFill>
        <p:spPr>
          <a:xfrm>
            <a:off x="1797410" y="1793895"/>
            <a:ext cx="2593464" cy="2593464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C87CF-B489-B2BF-9EB0-6DC36D5A6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1" y="4786744"/>
            <a:ext cx="9448800" cy="1442631"/>
          </a:xfrm>
        </p:spPr>
        <p:txBody>
          <a:bodyPr>
            <a:normAutofit/>
          </a:bodyPr>
          <a:lstStyle/>
          <a:p>
            <a:r>
              <a:rPr lang="en-US" sz="2000" kern="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BLAST.tv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的“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Counter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‑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Strikle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”游戏：</a:t>
            </a:r>
            <a:r>
              <a:rPr lang="en-US" sz="2000" u="sng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https://blast.tv/counter-strikle</a:t>
            </a:r>
            <a:endParaRPr lang="en-CN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altLang="zh-CN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React</a:t>
            </a:r>
            <a:r>
              <a:rPr lang="zh-CN" alt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altLang="zh-CN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Native</a:t>
            </a:r>
            <a:r>
              <a:rPr lang="zh-CN" alt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 框架 </a:t>
            </a:r>
            <a:r>
              <a:rPr lang="en-US" altLang="zh-CN" sz="2000" u="sng" kern="100" dirty="0">
                <a:latin typeface="Times New Roman" panose="02020603050405020304" pitchFamily="18" charset="0"/>
                <a:ea typeface="SimSun" panose="02010600030101010101" pitchFamily="2" charset="-122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https://reactnative.dev/</a:t>
            </a:r>
            <a:endParaRPr lang="en-US" altLang="zh-CN" sz="2000" u="sng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r>
              <a:rPr 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CS</a:t>
            </a:r>
            <a:r>
              <a:rPr lang="zh-CN" altLang="en-US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 选手数据集网站 </a:t>
            </a:r>
            <a:r>
              <a:rPr lang="en-US" altLang="zh-CN" sz="2000" u="sng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https://</a:t>
            </a:r>
            <a:r>
              <a:rPr lang="en-US" altLang="zh-CN" sz="2000" u="sng" kern="100" dirty="0" err="1">
                <a:latin typeface="Times New Roman" panose="02020603050405020304" pitchFamily="18" charset="0"/>
                <a:ea typeface="SimSun" panose="02010600030101010101" pitchFamily="2" charset="-122"/>
              </a:rPr>
              <a:t>www.hltv.org</a:t>
            </a:r>
            <a:r>
              <a:rPr lang="en-US" altLang="zh-CN" sz="2000" u="sng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/players</a:t>
            </a:r>
            <a:endParaRPr lang="en-CN" sz="2000" u="sng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CN" sz="2000" dirty="0"/>
          </a:p>
        </p:txBody>
      </p:sp>
    </p:spTree>
    <p:extLst>
      <p:ext uri="{BB962C8B-B14F-4D97-AF65-F5344CB8AC3E}">
        <p14:creationId xmlns:p14="http://schemas.microsoft.com/office/powerpoint/2010/main" val="3122590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069DC-AECA-9D1E-9B15-DECF29F5D7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66" y="1146412"/>
            <a:ext cx="9014348" cy="2402006"/>
          </a:xfrm>
        </p:spPr>
        <p:txBody>
          <a:bodyPr anchor="b">
            <a:normAutofit/>
          </a:bodyPr>
          <a:lstStyle/>
          <a:p>
            <a:pPr algn="l"/>
            <a:r>
              <a:rPr lang="en-CN" sz="4800"/>
              <a:t>任务概述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7421A-1503-C96C-5B16-B90ECD48F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765" y="4892722"/>
            <a:ext cx="6387155" cy="1078173"/>
          </a:xfrm>
        </p:spPr>
        <p:txBody>
          <a:bodyPr anchor="ctr">
            <a:normAutofit/>
          </a:bodyPr>
          <a:lstStyle/>
          <a:p>
            <a:pPr algn="l"/>
            <a:endParaRPr lang="en-C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64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2D422-AFAD-0145-9D35-D1CECCDC0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CN" sz="4000"/>
              <a:t>目标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9D736-6503-E3F5-F669-8774BD4F3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开发一款基于网页的“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CSGO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猜选手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”游戏，具备以下功能</a:t>
            </a:r>
            <a:r>
              <a:rPr lang="zh-CN" alt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：</a:t>
            </a:r>
            <a:endParaRPr lang="en-US" altLang="zh-CN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1"/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可以无限制进行单人挑战，也可以进行双人对战，每次随机产生一个答案。</a:t>
            </a:r>
            <a:endParaRPr lang="en-US" altLang="zh-CN" sz="20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1"/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提供颜色提示，帮助玩家逐步猜出正确答案。</a:t>
            </a:r>
            <a:endParaRPr lang="en-CN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1"/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记录玩家的游戏数据，如猜测次数、连胜记录等。</a:t>
            </a:r>
            <a:endParaRPr lang="en-CN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lvl="1"/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可以访问选手的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hltv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网页，让玩家能够更加了解该职业选手，让更多人了解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US" altLang="zh-CN" sz="2000" kern="100" dirty="0"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S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比赛和职业选手。</a:t>
            </a:r>
            <a:endParaRPr lang="en-CN" sz="2000" kern="1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CN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1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D7C22-66FF-0A9B-38E4-17990A1E3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CN" sz="4800">
                <a:solidFill>
                  <a:srgbClr val="FFFFFF"/>
                </a:solidFill>
              </a:rPr>
              <a:t>用例分析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B9137-83E0-1E88-8A2A-B2F1A10AD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endParaRPr lang="en-CN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A44AF-AB9D-B568-E73E-9157B2091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CN"/>
              <a:t>系统</a:t>
            </a:r>
            <a:r>
              <a:rPr lang="zh-CN" altLang="en-US"/>
              <a:t> </a:t>
            </a:r>
            <a:r>
              <a:rPr lang="en-CN"/>
              <a:t>Actor</a:t>
            </a:r>
            <a:r>
              <a:rPr lang="zh-CN" altLang="en-US"/>
              <a:t> </a:t>
            </a:r>
            <a:r>
              <a:rPr lang="en-CN"/>
              <a:t>分析及用例描述</a:t>
            </a:r>
            <a:endParaRPr lang="en-C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5490BE4-5997-48DE-4084-B210A5DD3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366" y="2194102"/>
            <a:ext cx="3427001" cy="3908586"/>
          </a:xfrm>
        </p:spPr>
        <p:txBody>
          <a:bodyPr>
            <a:normAutofit/>
          </a:bodyPr>
          <a:lstStyle/>
          <a:p>
            <a:r>
              <a:rPr lang="en-CN" sz="2000" dirty="0"/>
              <a:t>玩家</a:t>
            </a:r>
            <a:r>
              <a:rPr lang="zh-CN" altLang="en-US" sz="2000" dirty="0"/>
              <a:t>：游玩游戏，查看游戏规则和分区规则，选择单人游戏或双人游戏。</a:t>
            </a:r>
            <a:endParaRPr lang="en-US" altLang="zh-CN" sz="2000" dirty="0"/>
          </a:p>
          <a:p>
            <a:r>
              <a:rPr lang="zh-CN" altLang="en-US" sz="2000" b="1" dirty="0"/>
              <a:t>客户端</a:t>
            </a:r>
            <a:r>
              <a:rPr lang="zh-CN" altLang="en-US" sz="2000" dirty="0"/>
              <a:t>：承载用户看到的界面，激活服务器，并传递用户与服务器之间的信息。</a:t>
            </a:r>
            <a:endParaRPr lang="en-US" altLang="zh-CN" sz="2000" dirty="0"/>
          </a:p>
          <a:p>
            <a:r>
              <a:rPr lang="zh-CN" altLang="en-US" sz="2000" b="1" dirty="0"/>
              <a:t>服务器</a:t>
            </a:r>
            <a:r>
              <a:rPr lang="zh-CN" altLang="en-US" sz="2000" dirty="0"/>
              <a:t>：承载客户端，由客户端请求，为联网双人对战功能提供基础，提供后端数据给客户端。</a:t>
            </a:r>
            <a:endParaRPr lang="en-CN" sz="2000" dirty="0"/>
          </a:p>
        </p:txBody>
      </p:sp>
      <p:pic>
        <p:nvPicPr>
          <p:cNvPr id="8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0BE8429F-D959-F694-3FAD-D83136517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5457" y="1094223"/>
            <a:ext cx="6155141" cy="469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10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819</Words>
  <Application>Microsoft Macintosh PowerPoint</Application>
  <PresentationFormat>Widescreen</PresentationFormat>
  <Paragraphs>74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Aptos</vt:lpstr>
      <vt:lpstr>Aptos Display</vt:lpstr>
      <vt:lpstr>Arial</vt:lpstr>
      <vt:lpstr>Calibri</vt:lpstr>
      <vt:lpstr>Times New Roman</vt:lpstr>
      <vt:lpstr>Office Theme</vt:lpstr>
      <vt:lpstr>CSGO猜选手系统</vt:lpstr>
      <vt:lpstr>引言</vt:lpstr>
      <vt:lpstr>编写目的</vt:lpstr>
      <vt:lpstr>背景</vt:lpstr>
      <vt:lpstr>参考资料</vt:lpstr>
      <vt:lpstr>任务概述</vt:lpstr>
      <vt:lpstr>目标</vt:lpstr>
      <vt:lpstr>用例分析</vt:lpstr>
      <vt:lpstr>系统 Actor 分析及用例描述</vt:lpstr>
      <vt:lpstr>服务器用例图</vt:lpstr>
      <vt:lpstr>服务器用例图</vt:lpstr>
      <vt:lpstr>服务器用例图</vt:lpstr>
      <vt:lpstr>玩家用例图</vt:lpstr>
      <vt:lpstr>玩家用例图</vt:lpstr>
      <vt:lpstr>客户端用例图</vt:lpstr>
      <vt:lpstr>客户端用例图</vt:lpstr>
      <vt:lpstr>动态行为模型及系统流程分析</vt:lpstr>
      <vt:lpstr>用户特点</vt:lpstr>
      <vt:lpstr>假定和约束</vt:lpstr>
      <vt:lpstr>系统功能设计</vt:lpstr>
      <vt:lpstr>功能模块设计</vt:lpstr>
      <vt:lpstr>类设计</vt:lpstr>
      <vt:lpstr>接口及过程设计</vt:lpstr>
      <vt:lpstr>界面流程设计</vt:lpstr>
      <vt:lpstr>界面设计</vt:lpstr>
      <vt:lpstr>界面设计</vt:lpstr>
      <vt:lpstr>界面设计</vt:lpstr>
      <vt:lpstr>界面设计</vt:lpstr>
      <vt:lpstr>界面设计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a67198</dc:creator>
  <cp:lastModifiedBy>a67198</cp:lastModifiedBy>
  <cp:revision>213</cp:revision>
  <dcterms:created xsi:type="dcterms:W3CDTF">2025-04-23T03:48:15Z</dcterms:created>
  <dcterms:modified xsi:type="dcterms:W3CDTF">2025-04-29T06:32:58Z</dcterms:modified>
</cp:coreProperties>
</file>