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3" r:id="rId10"/>
    <p:sldId id="264" r:id="rId11"/>
    <p:sldId id="267" r:id="rId12"/>
    <p:sldId id="271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35180"/>
          </a:xfrm>
        </p:spPr>
        <p:txBody>
          <a:bodyPr/>
          <a:lstStyle/>
          <a:p>
            <a:r>
              <a:rPr lang="en-US" dirty="0" err="1" smtClean="0"/>
              <a:t>ThorBang</a:t>
            </a:r>
            <a:r>
              <a:rPr lang="en-US" dirty="0" smtClean="0"/>
              <a:t> 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89189"/>
            <a:ext cx="6400800" cy="1383011"/>
          </a:xfrm>
        </p:spPr>
        <p:txBody>
          <a:bodyPr/>
          <a:lstStyle/>
          <a:p>
            <a:r>
              <a:rPr lang="en-US" dirty="0" smtClean="0"/>
              <a:t>ASL Milestone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39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erik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jonsson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THORen</a:t>
            </a:r>
            <a:r>
              <a:rPr lang="en-US" dirty="0" smtClean="0">
                <a:latin typeface="+mj-lt"/>
              </a:rPr>
              <a:t>                </a:t>
            </a:r>
            <a:r>
              <a:rPr lang="en-US" dirty="0" err="1" smtClean="0">
                <a:latin typeface="+mj-lt"/>
              </a:rPr>
              <a:t>michael</a:t>
            </a:r>
            <a:r>
              <a:rPr lang="en-US" dirty="0" smtClean="0">
                <a:latin typeface="+mj-lt"/>
              </a:rPr>
              <a:t> BANG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9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Results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2105"/>
            <a:ext cx="8229600" cy="4054058"/>
          </a:xfrm>
        </p:spPr>
        <p:txBody>
          <a:bodyPr>
            <a:normAutofit/>
          </a:bodyPr>
          <a:lstStyle/>
          <a:p>
            <a:r>
              <a:rPr lang="en-US" dirty="0" smtClean="0"/>
              <a:t>Size of message only affects pushing</a:t>
            </a:r>
          </a:p>
        </p:txBody>
      </p:sp>
      <p:pic>
        <p:nvPicPr>
          <p:cNvPr id="4" name="Picture 3" descr="responsetime_msgsiz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79" y="2531473"/>
            <a:ext cx="5855369" cy="46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Results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297"/>
            <a:ext cx="8229600" cy="3863866"/>
          </a:xfrm>
        </p:spPr>
        <p:txBody>
          <a:bodyPr>
            <a:norm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db</a:t>
            </a:r>
            <a:r>
              <a:rPr lang="en-US" dirty="0" smtClean="0"/>
              <a:t>-connection better than 5</a:t>
            </a:r>
          </a:p>
          <a:p>
            <a:r>
              <a:rPr lang="en-US" dirty="0" smtClean="0"/>
              <a:t>Performance with 50 threads bounded by </a:t>
            </a:r>
            <a:r>
              <a:rPr lang="en-US" dirty="0" err="1" smtClean="0"/>
              <a:t>db</a:t>
            </a:r>
            <a:r>
              <a:rPr lang="en-US" dirty="0" smtClean="0"/>
              <a:t>-conns</a:t>
            </a:r>
          </a:p>
        </p:txBody>
      </p:sp>
      <p:pic>
        <p:nvPicPr>
          <p:cNvPr id="4" name="Picture 3" descr="throughput_vs_dbcon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7432"/>
            <a:ext cx="9144000" cy="36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3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Results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390426"/>
              </p:ext>
            </p:extLst>
          </p:nvPr>
        </p:nvGraphicFramePr>
        <p:xfrm>
          <a:off x="457200" y="226218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 [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ndale Mono"/>
                          <a:cs typeface="Andale Mono"/>
                        </a:rPr>
                        <a:t>1.856 ± 0.018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Peek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ndale Mono"/>
                          <a:cs typeface="Andale Mono"/>
                        </a:rPr>
                        <a:t>2.3926 ± 0.0018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ndale Mono"/>
                          <a:cs typeface="Andale Mono"/>
                        </a:rPr>
                        <a:t>2.997 ± 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9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03159"/>
          </a:xfrm>
        </p:spPr>
        <p:txBody>
          <a:bodyPr/>
          <a:lstStyle/>
          <a:p>
            <a:r>
              <a:rPr lang="en-US" dirty="0" smtClean="0"/>
              <a:t>4 Hour Trace</a:t>
            </a:r>
            <a:endParaRPr lang="en-US" dirty="0"/>
          </a:p>
        </p:txBody>
      </p:sp>
      <p:pic>
        <p:nvPicPr>
          <p:cNvPr id="7" name="Picture 6" descr="4h_throughput_50db_50th_200p_200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1229897"/>
            <a:ext cx="7820526" cy="5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5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03159"/>
          </a:xfrm>
        </p:spPr>
        <p:txBody>
          <a:bodyPr/>
          <a:lstStyle/>
          <a:p>
            <a:r>
              <a:rPr lang="en-US" dirty="0" smtClean="0"/>
              <a:t>4 Hour Trace</a:t>
            </a:r>
            <a:endParaRPr lang="en-US" dirty="0"/>
          </a:p>
        </p:txBody>
      </p:sp>
      <p:pic>
        <p:nvPicPr>
          <p:cNvPr id="3" name="Picture 2" descr="4h_responsetime_50db_50th_200p_200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1" y="1203158"/>
            <a:ext cx="7383988" cy="55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6738"/>
          </a:xfrm>
        </p:spPr>
        <p:txBody>
          <a:bodyPr/>
          <a:lstStyle/>
          <a:p>
            <a:r>
              <a:rPr lang="en-US" dirty="0" smtClean="0"/>
              <a:t>Things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297"/>
            <a:ext cx="8229600" cy="3863866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35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90" y="2222607"/>
            <a:ext cx="7893108" cy="469911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Design of System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Summary of Experiments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3h trace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Things Learned</a:t>
            </a:r>
          </a:p>
        </p:txBody>
      </p:sp>
    </p:spTree>
    <p:extLst>
      <p:ext uri="{BB962C8B-B14F-4D97-AF65-F5344CB8AC3E}">
        <p14:creationId xmlns:p14="http://schemas.microsoft.com/office/powerpoint/2010/main" val="10105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System</a:t>
            </a:r>
            <a:endParaRPr lang="en-US" dirty="0"/>
          </a:p>
        </p:txBody>
      </p:sp>
      <p:pic>
        <p:nvPicPr>
          <p:cNvPr id="4" name="Picture 3" descr="systemdesign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1876254"/>
            <a:ext cx="707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9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stemdesign (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8" y="-387682"/>
            <a:ext cx="695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System</a:t>
            </a:r>
            <a:endParaRPr lang="en-US" dirty="0"/>
          </a:p>
        </p:txBody>
      </p:sp>
      <p:pic>
        <p:nvPicPr>
          <p:cNvPr id="6" name="Picture 5" descr="test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6473"/>
            <a:ext cx="8128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993" y="1825714"/>
            <a:ext cx="4225586" cy="74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Produced Log Files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1375" y="54487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593135,1101,1090,2191,47713665384,29913823472,29510444900</a:t>
            </a:r>
          </a:p>
          <a:p>
            <a:r>
              <a:rPr lang="en-US" dirty="0" smtClean="0">
                <a:latin typeface="Andale Mono"/>
                <a:cs typeface="Andale Mono"/>
              </a:rPr>
              <a:t>594136,1200,1214,2414,47829943204,30080084320,29805427278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375" y="2634936"/>
            <a:ext cx="8127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since server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Pop / Peek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Think Time in Socket I/O and job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Think Time in Request Worker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Think Time in Persistence-component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5755"/>
            <a:ext cx="660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System.nanoTime</a:t>
            </a:r>
            <a:r>
              <a:rPr lang="en-US" dirty="0" smtClean="0">
                <a:latin typeface="Andale Mono"/>
                <a:cs typeface="Andale Mono"/>
              </a:rPr>
              <a:t>()         </a:t>
            </a:r>
            <a:r>
              <a:rPr lang="en-US" dirty="0" err="1" smtClean="0">
                <a:latin typeface="Andale Mono"/>
                <a:cs typeface="Andale Mono"/>
              </a:rPr>
              <a:t>System.nanoTime</a:t>
            </a:r>
            <a:r>
              <a:rPr lang="en-US" dirty="0">
                <a:latin typeface="Andale Mono"/>
                <a:cs typeface="Andale Mono"/>
              </a:rPr>
              <a:t>()            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31368" y="6095081"/>
            <a:ext cx="173790" cy="23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47895" y="6095081"/>
            <a:ext cx="26737" cy="23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69789" y="6095081"/>
            <a:ext cx="788737" cy="23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53980" y="6044099"/>
            <a:ext cx="1" cy="28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3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Summary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297"/>
            <a:ext cx="8229600" cy="38638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Traces</a:t>
            </a:r>
          </a:p>
          <a:p>
            <a:pPr lvl="1"/>
            <a:r>
              <a:rPr lang="en-US" dirty="0" smtClean="0"/>
              <a:t>One 4 hour</a:t>
            </a:r>
          </a:p>
          <a:p>
            <a:pPr lvl="1"/>
            <a:r>
              <a:rPr lang="en-US" dirty="0" smtClean="0"/>
              <a:t>Four 2 hour</a:t>
            </a:r>
          </a:p>
          <a:p>
            <a:r>
              <a:rPr lang="en-US" dirty="0" smtClean="0"/>
              <a:t>Tests </a:t>
            </a:r>
            <a:r>
              <a:rPr lang="en-US" dirty="0" smtClean="0"/>
              <a:t>on</a:t>
            </a:r>
            <a:endParaRPr lang="en-US" dirty="0"/>
          </a:p>
          <a:p>
            <a:pPr lvl="1"/>
            <a:r>
              <a:rPr lang="en-US" dirty="0"/>
              <a:t># of </a:t>
            </a:r>
            <a:r>
              <a:rPr lang="en-US" dirty="0" smtClean="0"/>
              <a:t>Middleware (1 &amp; 10)</a:t>
            </a:r>
            <a:endParaRPr lang="en-US" dirty="0"/>
          </a:p>
          <a:p>
            <a:pPr lvl="1"/>
            <a:r>
              <a:rPr lang="en-US" dirty="0"/>
              <a:t># of Worker </a:t>
            </a:r>
            <a:r>
              <a:rPr lang="en-US" dirty="0" smtClean="0"/>
              <a:t>Threads (30 and 100)</a:t>
            </a:r>
            <a:endParaRPr lang="en-US" dirty="0"/>
          </a:p>
          <a:p>
            <a:pPr lvl="1"/>
            <a:r>
              <a:rPr lang="en-US" dirty="0"/>
              <a:t># of DB-</a:t>
            </a:r>
            <a:r>
              <a:rPr lang="en-US" dirty="0" smtClean="0"/>
              <a:t>connections (30 and 100)</a:t>
            </a:r>
            <a:endParaRPr lang="en-US" dirty="0"/>
          </a:p>
          <a:p>
            <a:pPr lvl="1"/>
            <a:r>
              <a:rPr lang="en-US" dirty="0"/>
              <a:t># of Message in </a:t>
            </a:r>
            <a:r>
              <a:rPr lang="en-US" dirty="0" smtClean="0"/>
              <a:t>DB (0, 200k and 1M)</a:t>
            </a:r>
            <a:endParaRPr lang="en-US" dirty="0"/>
          </a:p>
          <a:p>
            <a:pPr lvl="1"/>
            <a:r>
              <a:rPr lang="en-US" dirty="0"/>
              <a:t># of </a:t>
            </a:r>
            <a:r>
              <a:rPr lang="en-US" dirty="0" smtClean="0"/>
              <a:t>Queues (1,5,10,20,30,50)</a:t>
            </a:r>
          </a:p>
          <a:p>
            <a:pPr lvl="1"/>
            <a:r>
              <a:rPr lang="en-US" dirty="0" smtClean="0"/>
              <a:t>Size of message (10B -&gt; 5MB)</a:t>
            </a:r>
          </a:p>
          <a:p>
            <a:r>
              <a:rPr lang="en-US" dirty="0" smtClean="0"/>
              <a:t>Micro Benchmarks</a:t>
            </a:r>
          </a:p>
          <a:p>
            <a:pPr lvl="1"/>
            <a:r>
              <a:rPr lang="en-US" dirty="0" smtClean="0"/>
              <a:t>Think Time </a:t>
            </a:r>
            <a:r>
              <a:rPr lang="en-US" dirty="0"/>
              <a:t> (500k repeats)</a:t>
            </a:r>
            <a:endParaRPr lang="en-US" dirty="0" smtClean="0"/>
          </a:p>
          <a:p>
            <a:pPr lvl="2"/>
            <a:r>
              <a:rPr lang="en-US" dirty="0" smtClean="0"/>
              <a:t>Time to Push</a:t>
            </a:r>
            <a:endParaRPr lang="en-US" dirty="0"/>
          </a:p>
          <a:p>
            <a:pPr lvl="2"/>
            <a:r>
              <a:rPr lang="en-US" dirty="0"/>
              <a:t>Time to </a:t>
            </a:r>
            <a:r>
              <a:rPr lang="en-US" dirty="0" smtClean="0"/>
              <a:t>Peek</a:t>
            </a:r>
          </a:p>
          <a:p>
            <a:pPr lvl="2"/>
            <a:r>
              <a:rPr lang="en-US" dirty="0" smtClean="0"/>
              <a:t>Time to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8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Results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297"/>
            <a:ext cx="8229600" cy="3863866"/>
          </a:xfrm>
        </p:spPr>
        <p:txBody>
          <a:bodyPr>
            <a:normAutofit/>
          </a:bodyPr>
          <a:lstStyle/>
          <a:p>
            <a:r>
              <a:rPr lang="en-US" dirty="0" smtClean="0"/>
              <a:t># of queues used simultaneous does not affect performance (as opposed to all </a:t>
            </a:r>
            <a:r>
              <a:rPr lang="en-US" dirty="0" err="1" smtClean="0"/>
              <a:t>msg’s</a:t>
            </a:r>
            <a:r>
              <a:rPr lang="en-US" dirty="0" smtClean="0"/>
              <a:t> going in 1 queue)</a:t>
            </a:r>
          </a:p>
        </p:txBody>
      </p:sp>
      <p:pic>
        <p:nvPicPr>
          <p:cNvPr id="5" name="Picture 4" descr="throughput_vs_queu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983"/>
            <a:ext cx="9144000" cy="37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31551"/>
          </a:xfrm>
        </p:spPr>
        <p:txBody>
          <a:bodyPr/>
          <a:lstStyle/>
          <a:p>
            <a:r>
              <a:rPr lang="en-US" dirty="0" smtClean="0"/>
              <a:t>Results Of Experiments</a:t>
            </a:r>
            <a:br>
              <a:rPr lang="en-US" dirty="0" smtClean="0"/>
            </a:br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297"/>
            <a:ext cx="8229600" cy="3863866"/>
          </a:xfrm>
        </p:spPr>
        <p:txBody>
          <a:bodyPr>
            <a:normAutofit/>
          </a:bodyPr>
          <a:lstStyle/>
          <a:p>
            <a:r>
              <a:rPr lang="en-US" dirty="0" smtClean="0"/>
              <a:t>Database is our bottleneck (</a:t>
            </a:r>
            <a:r>
              <a:rPr lang="en-US" dirty="0" smtClean="0"/>
              <a:t>~94% of think time)</a:t>
            </a:r>
            <a:endParaRPr lang="en-US" dirty="0" smtClean="0"/>
          </a:p>
        </p:txBody>
      </p:sp>
      <p:pic>
        <p:nvPicPr>
          <p:cNvPr id="5" name="Picture 4" descr="thinktime_1middlewar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22" y="2829611"/>
            <a:ext cx="5841999" cy="43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1156</TotalTime>
  <Words>259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ThorBang MQ</vt:lpstr>
      <vt:lpstr>Agenda</vt:lpstr>
      <vt:lpstr>Design of System</vt:lpstr>
      <vt:lpstr>PowerPoint Presentation</vt:lpstr>
      <vt:lpstr>Design of System</vt:lpstr>
      <vt:lpstr>Design of System</vt:lpstr>
      <vt:lpstr>Summary Of Experiments Conducted</vt:lpstr>
      <vt:lpstr>Results Of Experiments Conducted</vt:lpstr>
      <vt:lpstr>Results Of Experiments Conducted</vt:lpstr>
      <vt:lpstr>Results Of Experiments Conducted</vt:lpstr>
      <vt:lpstr>Results Of Experiments Conducted</vt:lpstr>
      <vt:lpstr>Results Of Experiments Conducted</vt:lpstr>
      <vt:lpstr>4 Hour Trace</vt:lpstr>
      <vt:lpstr>4 Hour Trace</vt:lpstr>
      <vt:lpstr>Things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ThorBang MQ</dc:title>
  <dc:creator>Erik</dc:creator>
  <cp:lastModifiedBy>Erik</cp:lastModifiedBy>
  <cp:revision>16</cp:revision>
  <dcterms:created xsi:type="dcterms:W3CDTF">2013-11-12T20:59:15Z</dcterms:created>
  <dcterms:modified xsi:type="dcterms:W3CDTF">2013-11-13T16:16:10Z</dcterms:modified>
</cp:coreProperties>
</file>