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1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5101F151-71F1-4151-81E1-D1D1C161817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Design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Stateless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Job queuing system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Each message should only be consumed once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Consumption of message = client decides to 'act upon' it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Database schema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4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6120" y="2161800"/>
            <a:ext cx="8827920" cy="241020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-48600" y="1557360"/>
            <a:ext cx="10397880" cy="481860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4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-83160" y="1463040"/>
            <a:ext cx="10208880" cy="457200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